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4" r:id="rId3"/>
    <p:sldId id="268" r:id="rId4"/>
    <p:sldId id="320" r:id="rId5"/>
    <p:sldId id="321" r:id="rId6"/>
    <p:sldId id="325" r:id="rId7"/>
    <p:sldId id="322" r:id="rId8"/>
    <p:sldId id="323" r:id="rId9"/>
    <p:sldId id="324" r:id="rId10"/>
    <p:sldId id="295" r:id="rId11"/>
    <p:sldId id="298" r:id="rId12"/>
    <p:sldId id="300" r:id="rId13"/>
    <p:sldId id="301" r:id="rId14"/>
    <p:sldId id="302" r:id="rId15"/>
    <p:sldId id="310" r:id="rId16"/>
    <p:sldId id="319" r:id="rId17"/>
    <p:sldId id="311" r:id="rId18"/>
    <p:sldId id="312" r:id="rId19"/>
    <p:sldId id="313" r:id="rId20"/>
    <p:sldId id="314" r:id="rId21"/>
    <p:sldId id="318" r:id="rId22"/>
    <p:sldId id="303" r:id="rId23"/>
    <p:sldId id="316" r:id="rId24"/>
    <p:sldId id="304" r:id="rId25"/>
    <p:sldId id="309" r:id="rId26"/>
    <p:sldId id="305" r:id="rId27"/>
    <p:sldId id="317" r:id="rId28"/>
    <p:sldId id="289" r:id="rId29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6B39"/>
    <a:srgbClr val="EB903F"/>
    <a:srgbClr val="333733"/>
    <a:srgbClr val="F3C73D"/>
    <a:srgbClr val="239DAD"/>
    <a:srgbClr val="CD523A"/>
    <a:srgbClr val="28A89C"/>
    <a:srgbClr val="1B87A8"/>
    <a:srgbClr val="50A5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563"/>
    <p:restoredTop sz="94613"/>
  </p:normalViewPr>
  <p:slideViewPr>
    <p:cSldViewPr snapToGrid="0" snapToObjects="1" showGuides="1">
      <p:cViewPr varScale="1">
        <p:scale>
          <a:sx n="71" d="100"/>
          <a:sy n="71" d="100"/>
        </p:scale>
        <p:origin x="384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7.xml"/><Relationship Id="rId2" Type="http://schemas.openxmlformats.org/officeDocument/2006/relationships/slide" Target="../slides/slide16.xml"/><Relationship Id="rId1" Type="http://schemas.openxmlformats.org/officeDocument/2006/relationships/slide" Target="../slides/slide15.xml"/><Relationship Id="rId4" Type="http://schemas.openxmlformats.org/officeDocument/2006/relationships/slide" Target="../slides/slide1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033580-F256-BB4D-B922-422889E5036B}" type="doc">
      <dgm:prSet loTypeId="urn:microsoft.com/office/officeart/2005/8/layout/cycle5" loCatId="cycle" qsTypeId="urn:microsoft.com/office/officeart/2005/8/quickstyle/3D1" qsCatId="3D" csTypeId="urn:microsoft.com/office/officeart/2005/8/colors/colorful3" csCatId="colorful" phldr="1"/>
      <dgm:spPr/>
    </dgm:pt>
    <dgm:pt modelId="{508F7450-5B2C-7740-B98D-C4F5B832AD97}">
      <dgm:prSet phldrT="[Texto]" custT="1"/>
      <dgm:spPr/>
      <dgm:t>
        <a:bodyPr/>
        <a:lstStyle/>
        <a:p>
          <a:pPr algn="ctr"/>
          <a:r>
            <a:rPr lang="es-CO" sz="1400" b="1" u="none" dirty="0">
              <a:solidFill>
                <a:schemeClr val="bg1"/>
              </a:solidFill>
            </a:rPr>
            <a:t>1. PREPARACIÓN</a:t>
          </a:r>
        </a:p>
      </dgm:t>
    </dgm:pt>
    <dgm:pt modelId="{85025516-744D-564E-B186-69E0746D8ADE}" type="parTrans" cxnId="{FCCC794A-9ED7-DB48-A8AA-6CAAD9BE73AF}">
      <dgm:prSet/>
      <dgm:spPr/>
      <dgm:t>
        <a:bodyPr/>
        <a:lstStyle/>
        <a:p>
          <a:pPr algn="ctr"/>
          <a:endParaRPr lang="es-ES_tradnl" sz="1000">
            <a:solidFill>
              <a:schemeClr val="bg1"/>
            </a:solidFill>
          </a:endParaRPr>
        </a:p>
      </dgm:t>
    </dgm:pt>
    <dgm:pt modelId="{CC90DE85-80EA-5340-A889-61450B5C4DE6}" type="sibTrans" cxnId="{FCCC794A-9ED7-DB48-A8AA-6CAAD9BE73AF}">
      <dgm:prSet custT="1"/>
      <dgm:spPr/>
      <dgm:t>
        <a:bodyPr/>
        <a:lstStyle/>
        <a:p>
          <a:pPr algn="ctr"/>
          <a:endParaRPr lang="es-ES_tradnl" sz="1000">
            <a:solidFill>
              <a:schemeClr val="bg1"/>
            </a:solidFill>
          </a:endParaRPr>
        </a:p>
      </dgm:t>
    </dgm:pt>
    <dgm:pt modelId="{04558D92-E6EA-C84D-87D2-C4E762A9B49B}">
      <dgm:prSet phldrT="[Texto]" custT="1"/>
      <dgm:spPr/>
      <dgm:t>
        <a:bodyPr/>
        <a:lstStyle/>
        <a:p>
          <a:pPr algn="ctr"/>
          <a:r>
            <a:rPr lang="es-CO" sz="1400" b="1" u="none" dirty="0">
              <a:solidFill>
                <a:schemeClr val="bg1"/>
              </a:solidFill>
            </a:rPr>
            <a:t>2. RECOPILACIÓN DE  INFORMACIÓN GENERAL</a:t>
          </a:r>
          <a:endParaRPr lang="es-ES_tradnl" sz="1400" b="1" u="none" dirty="0">
            <a:solidFill>
              <a:schemeClr val="bg1"/>
            </a:solidFill>
          </a:endParaRPr>
        </a:p>
      </dgm:t>
    </dgm:pt>
    <dgm:pt modelId="{8C5C6F61-17F8-2147-8252-FCBE17CC6B97}" type="parTrans" cxnId="{16C9BC5D-8FDA-5142-9657-C2E969AF4B74}">
      <dgm:prSet/>
      <dgm:spPr/>
      <dgm:t>
        <a:bodyPr/>
        <a:lstStyle/>
        <a:p>
          <a:pPr algn="ctr"/>
          <a:endParaRPr lang="es-ES_tradnl" sz="1000">
            <a:solidFill>
              <a:schemeClr val="bg1"/>
            </a:solidFill>
          </a:endParaRPr>
        </a:p>
      </dgm:t>
    </dgm:pt>
    <dgm:pt modelId="{0B10B104-0376-1C49-9FCC-51E71455A7FC}" type="sibTrans" cxnId="{16C9BC5D-8FDA-5142-9657-C2E969AF4B74}">
      <dgm:prSet custT="1"/>
      <dgm:spPr/>
      <dgm:t>
        <a:bodyPr/>
        <a:lstStyle/>
        <a:p>
          <a:pPr algn="ctr"/>
          <a:endParaRPr lang="es-ES_tradnl" sz="1000">
            <a:solidFill>
              <a:schemeClr val="bg1"/>
            </a:solidFill>
          </a:endParaRPr>
        </a:p>
      </dgm:t>
    </dgm:pt>
    <dgm:pt modelId="{BA9B7490-63CF-3645-B7EE-B8CD20F4000B}">
      <dgm:prSet phldrT="[Texto]" custT="1"/>
      <dgm:spPr/>
      <dgm:t>
        <a:bodyPr/>
        <a:lstStyle/>
        <a:p>
          <a:pPr algn="ctr"/>
          <a:r>
            <a:rPr lang="es-CO" sz="1400" b="1" u="none" dirty="0">
              <a:solidFill>
                <a:schemeClr val="bg1"/>
              </a:solidFill>
            </a:rPr>
            <a:t>3. ANÁLISIS Y DIAGNÓSTICO</a:t>
          </a:r>
          <a:endParaRPr lang="es-ES_tradnl" sz="1400" b="1" u="none" dirty="0">
            <a:solidFill>
              <a:schemeClr val="bg1"/>
            </a:solidFill>
          </a:endParaRPr>
        </a:p>
      </dgm:t>
    </dgm:pt>
    <dgm:pt modelId="{2E21AFBB-C3B7-2741-833F-A9A76417C555}" type="parTrans" cxnId="{C04590EB-4457-2649-AD69-9CB34577F07D}">
      <dgm:prSet/>
      <dgm:spPr/>
      <dgm:t>
        <a:bodyPr/>
        <a:lstStyle/>
        <a:p>
          <a:pPr algn="ctr"/>
          <a:endParaRPr lang="es-ES_tradnl" sz="1000">
            <a:solidFill>
              <a:schemeClr val="bg1"/>
            </a:solidFill>
          </a:endParaRPr>
        </a:p>
      </dgm:t>
    </dgm:pt>
    <dgm:pt modelId="{644187BB-D357-6F46-AEC0-6E698EF1DB22}" type="sibTrans" cxnId="{C04590EB-4457-2649-AD69-9CB34577F07D}">
      <dgm:prSet custT="1"/>
      <dgm:spPr/>
      <dgm:t>
        <a:bodyPr/>
        <a:lstStyle/>
        <a:p>
          <a:pPr algn="ctr"/>
          <a:endParaRPr lang="es-ES_tradnl" sz="1000">
            <a:solidFill>
              <a:schemeClr val="bg1"/>
            </a:solidFill>
          </a:endParaRPr>
        </a:p>
      </dgm:t>
    </dgm:pt>
    <dgm:pt modelId="{3A470435-A869-6948-909B-794A070B9A74}">
      <dgm:prSet phldrT="[Texto]" custT="1"/>
      <dgm:spPr/>
      <dgm:t>
        <a:bodyPr/>
        <a:lstStyle/>
        <a:p>
          <a:pPr algn="ctr"/>
          <a:r>
            <a:rPr lang="es-CO" sz="1400" b="1" u="none" dirty="0">
              <a:solidFill>
                <a:schemeClr val="bg1"/>
              </a:solidFill>
            </a:rPr>
            <a:t>4. FORMULACIÓN DE ACCIONES Y REDISEÑO DEL TRÁMITE</a:t>
          </a:r>
          <a:endParaRPr lang="es-ES_tradnl" sz="1400" b="1" u="none" dirty="0">
            <a:solidFill>
              <a:schemeClr val="bg1"/>
            </a:solidFill>
          </a:endParaRPr>
        </a:p>
      </dgm:t>
    </dgm:pt>
    <dgm:pt modelId="{1C88292C-D2EE-D14B-8865-D7A01770244C}" type="parTrans" cxnId="{992C2A9A-3D37-F44E-BB34-E7F4C149410C}">
      <dgm:prSet/>
      <dgm:spPr/>
      <dgm:t>
        <a:bodyPr/>
        <a:lstStyle/>
        <a:p>
          <a:pPr algn="ctr"/>
          <a:endParaRPr lang="es-ES_tradnl" sz="1000">
            <a:solidFill>
              <a:schemeClr val="bg1"/>
            </a:solidFill>
          </a:endParaRPr>
        </a:p>
      </dgm:t>
    </dgm:pt>
    <dgm:pt modelId="{DB76BB3C-93BC-0945-9A69-632B07E415EF}" type="sibTrans" cxnId="{992C2A9A-3D37-F44E-BB34-E7F4C149410C}">
      <dgm:prSet custT="1"/>
      <dgm:spPr/>
      <dgm:t>
        <a:bodyPr/>
        <a:lstStyle/>
        <a:p>
          <a:pPr algn="ctr"/>
          <a:endParaRPr lang="es-ES_tradnl" sz="1000">
            <a:solidFill>
              <a:schemeClr val="bg1"/>
            </a:solidFill>
          </a:endParaRPr>
        </a:p>
      </dgm:t>
    </dgm:pt>
    <dgm:pt modelId="{E5647263-10BB-FF49-A661-A8A76942BCD5}">
      <dgm:prSet phldrT="[Texto]" custT="1"/>
      <dgm:spPr/>
      <dgm:t>
        <a:bodyPr/>
        <a:lstStyle/>
        <a:p>
          <a:pPr algn="ctr"/>
          <a:r>
            <a:rPr lang="es-CO" sz="1400" b="1" u="none" dirty="0">
              <a:solidFill>
                <a:schemeClr val="bg1"/>
              </a:solidFill>
            </a:rPr>
            <a:t>5. IMPLEMENTACIÓN Y MONITOREO</a:t>
          </a:r>
          <a:endParaRPr lang="es-ES_tradnl" sz="1400" b="1" u="none" dirty="0">
            <a:solidFill>
              <a:schemeClr val="bg1"/>
            </a:solidFill>
          </a:endParaRPr>
        </a:p>
      </dgm:t>
    </dgm:pt>
    <dgm:pt modelId="{2B3867EE-854C-8846-A726-43D33BCF616A}" type="parTrans" cxnId="{7A4A95CA-03A0-4A49-9668-2D54002DC896}">
      <dgm:prSet/>
      <dgm:spPr/>
      <dgm:t>
        <a:bodyPr/>
        <a:lstStyle/>
        <a:p>
          <a:pPr algn="ctr"/>
          <a:endParaRPr lang="es-ES_tradnl" sz="1000">
            <a:solidFill>
              <a:schemeClr val="bg1"/>
            </a:solidFill>
          </a:endParaRPr>
        </a:p>
      </dgm:t>
    </dgm:pt>
    <dgm:pt modelId="{B6DD0B2E-D891-7B40-9737-C8C7ABEC3D5E}" type="sibTrans" cxnId="{7A4A95CA-03A0-4A49-9668-2D54002DC896}">
      <dgm:prSet custT="1"/>
      <dgm:spPr/>
      <dgm:t>
        <a:bodyPr/>
        <a:lstStyle/>
        <a:p>
          <a:pPr algn="ctr"/>
          <a:endParaRPr lang="es-ES_tradnl" sz="1000">
            <a:solidFill>
              <a:schemeClr val="bg1"/>
            </a:solidFill>
          </a:endParaRPr>
        </a:p>
      </dgm:t>
    </dgm:pt>
    <dgm:pt modelId="{AEA4813D-21A9-3746-9B44-BDB38BE959A5}">
      <dgm:prSet phldrT="[Texto]" custT="1"/>
      <dgm:spPr/>
      <dgm:t>
        <a:bodyPr/>
        <a:lstStyle/>
        <a:p>
          <a:pPr algn="ctr"/>
          <a:r>
            <a:rPr lang="es-CO" sz="1400" b="1" u="none" dirty="0">
              <a:solidFill>
                <a:schemeClr val="bg1"/>
              </a:solidFill>
            </a:rPr>
            <a:t>6. EVALUACIÓN Y CICLO CONTINUO DE RACIONALIZACIÓN</a:t>
          </a:r>
          <a:endParaRPr lang="es-ES_tradnl" sz="1400" b="1" u="none" dirty="0">
            <a:solidFill>
              <a:schemeClr val="bg1"/>
            </a:solidFill>
          </a:endParaRPr>
        </a:p>
      </dgm:t>
    </dgm:pt>
    <dgm:pt modelId="{BEB64029-C131-274E-AE3F-6D387F98A654}" type="parTrans" cxnId="{C2A8AD56-77B0-024E-807B-BA1AD15A53AB}">
      <dgm:prSet/>
      <dgm:spPr/>
      <dgm:t>
        <a:bodyPr/>
        <a:lstStyle/>
        <a:p>
          <a:pPr algn="ctr"/>
          <a:endParaRPr lang="es-ES_tradnl" sz="1000">
            <a:solidFill>
              <a:schemeClr val="bg1"/>
            </a:solidFill>
          </a:endParaRPr>
        </a:p>
      </dgm:t>
    </dgm:pt>
    <dgm:pt modelId="{82D819E0-499C-854A-9DE7-5FBFA81024C7}" type="sibTrans" cxnId="{C2A8AD56-77B0-024E-807B-BA1AD15A53AB}">
      <dgm:prSet custT="1"/>
      <dgm:spPr/>
      <dgm:t>
        <a:bodyPr/>
        <a:lstStyle/>
        <a:p>
          <a:pPr algn="ctr"/>
          <a:endParaRPr lang="es-ES_tradnl" sz="1000">
            <a:solidFill>
              <a:schemeClr val="bg1"/>
            </a:solidFill>
          </a:endParaRPr>
        </a:p>
      </dgm:t>
    </dgm:pt>
    <dgm:pt modelId="{947CF32E-7062-44CA-B870-7B1D32810C3D}" type="pres">
      <dgm:prSet presAssocID="{BD033580-F256-BB4D-B922-422889E5036B}" presName="cycle" presStyleCnt="0">
        <dgm:presLayoutVars>
          <dgm:dir/>
          <dgm:resizeHandles val="exact"/>
        </dgm:presLayoutVars>
      </dgm:prSet>
      <dgm:spPr/>
    </dgm:pt>
    <dgm:pt modelId="{5CAFD907-C1EC-49B4-890E-6A239D217A78}" type="pres">
      <dgm:prSet presAssocID="{508F7450-5B2C-7740-B98D-C4F5B832AD97}" presName="node" presStyleLbl="node1" presStyleIdx="0" presStyleCnt="6" custScaleX="200890">
        <dgm:presLayoutVars>
          <dgm:bulletEnabled val="1"/>
        </dgm:presLayoutVars>
      </dgm:prSet>
      <dgm:spPr/>
    </dgm:pt>
    <dgm:pt modelId="{71008F53-BC3E-41C3-A08C-C7F4046A0D67}" type="pres">
      <dgm:prSet presAssocID="{508F7450-5B2C-7740-B98D-C4F5B832AD97}" presName="spNode" presStyleCnt="0"/>
      <dgm:spPr/>
    </dgm:pt>
    <dgm:pt modelId="{83740683-4562-49F0-BF08-BBD5ED4C18B7}" type="pres">
      <dgm:prSet presAssocID="{CC90DE85-80EA-5340-A889-61450B5C4DE6}" presName="sibTrans" presStyleLbl="sibTrans1D1" presStyleIdx="0" presStyleCnt="6"/>
      <dgm:spPr/>
    </dgm:pt>
    <dgm:pt modelId="{198A0BA6-C0A1-4F0D-B3B6-61DC8FEF8BB0}" type="pres">
      <dgm:prSet presAssocID="{04558D92-E6EA-C84D-87D2-C4E762A9B49B}" presName="node" presStyleLbl="node1" presStyleIdx="1" presStyleCnt="6" custScaleX="200890" custRadScaleRad="150758" custRadScaleInc="83623">
        <dgm:presLayoutVars>
          <dgm:bulletEnabled val="1"/>
        </dgm:presLayoutVars>
      </dgm:prSet>
      <dgm:spPr/>
    </dgm:pt>
    <dgm:pt modelId="{82BC6573-5804-4943-AA10-1D097D666E38}" type="pres">
      <dgm:prSet presAssocID="{04558D92-E6EA-C84D-87D2-C4E762A9B49B}" presName="spNode" presStyleCnt="0"/>
      <dgm:spPr/>
    </dgm:pt>
    <dgm:pt modelId="{B3CCEB00-FCDF-42C5-9DF6-BE7822AD1EA3}" type="pres">
      <dgm:prSet presAssocID="{0B10B104-0376-1C49-9FCC-51E71455A7FC}" presName="sibTrans" presStyleLbl="sibTrans1D1" presStyleIdx="1" presStyleCnt="6"/>
      <dgm:spPr/>
    </dgm:pt>
    <dgm:pt modelId="{F60BF8F8-D84C-4E2B-8252-068F786B5F84}" type="pres">
      <dgm:prSet presAssocID="{BA9B7490-63CF-3645-B7EE-B8CD20F4000B}" presName="node" presStyleLbl="node1" presStyleIdx="2" presStyleCnt="6" custScaleX="200890" custRadScaleRad="156563" custRadScaleInc="-55528">
        <dgm:presLayoutVars>
          <dgm:bulletEnabled val="1"/>
        </dgm:presLayoutVars>
      </dgm:prSet>
      <dgm:spPr/>
    </dgm:pt>
    <dgm:pt modelId="{CF6C739F-7501-43C1-8B92-269B720B9DE4}" type="pres">
      <dgm:prSet presAssocID="{BA9B7490-63CF-3645-B7EE-B8CD20F4000B}" presName="spNode" presStyleCnt="0"/>
      <dgm:spPr/>
    </dgm:pt>
    <dgm:pt modelId="{EC6DAA67-8D83-41F9-B20D-98EBFEFAE92B}" type="pres">
      <dgm:prSet presAssocID="{644187BB-D357-6F46-AEC0-6E698EF1DB22}" presName="sibTrans" presStyleLbl="sibTrans1D1" presStyleIdx="2" presStyleCnt="6"/>
      <dgm:spPr/>
    </dgm:pt>
    <dgm:pt modelId="{73740927-C426-45B0-895A-59EA6B74E46C}" type="pres">
      <dgm:prSet presAssocID="{3A470435-A869-6948-909B-794A070B9A74}" presName="node" presStyleLbl="node1" presStyleIdx="3" presStyleCnt="6" custScaleX="200890">
        <dgm:presLayoutVars>
          <dgm:bulletEnabled val="1"/>
        </dgm:presLayoutVars>
      </dgm:prSet>
      <dgm:spPr/>
    </dgm:pt>
    <dgm:pt modelId="{E8E2E27C-1126-4A82-95BF-81F92E8E113B}" type="pres">
      <dgm:prSet presAssocID="{3A470435-A869-6948-909B-794A070B9A74}" presName="spNode" presStyleCnt="0"/>
      <dgm:spPr/>
    </dgm:pt>
    <dgm:pt modelId="{D7A325A8-C097-4D50-8F70-C3BF403B125D}" type="pres">
      <dgm:prSet presAssocID="{DB76BB3C-93BC-0945-9A69-632B07E415EF}" presName="sibTrans" presStyleLbl="sibTrans1D1" presStyleIdx="3" presStyleCnt="6"/>
      <dgm:spPr/>
    </dgm:pt>
    <dgm:pt modelId="{9DC7111F-D5BF-4EE9-9E22-478517CC21A4}" type="pres">
      <dgm:prSet presAssocID="{E5647263-10BB-FF49-A661-A8A76942BCD5}" presName="node" presStyleLbl="node1" presStyleIdx="4" presStyleCnt="6" custScaleX="200890" custRadScaleRad="157677" custRadScaleInc="61570">
        <dgm:presLayoutVars>
          <dgm:bulletEnabled val="1"/>
        </dgm:presLayoutVars>
      </dgm:prSet>
      <dgm:spPr/>
    </dgm:pt>
    <dgm:pt modelId="{4F2A2D5B-AB99-4DCD-9022-CCFA930340B1}" type="pres">
      <dgm:prSet presAssocID="{E5647263-10BB-FF49-A661-A8A76942BCD5}" presName="spNode" presStyleCnt="0"/>
      <dgm:spPr/>
    </dgm:pt>
    <dgm:pt modelId="{18A32CA0-2A8A-4EB5-B717-743516F7ED1B}" type="pres">
      <dgm:prSet presAssocID="{B6DD0B2E-D891-7B40-9737-C8C7ABEC3D5E}" presName="sibTrans" presStyleLbl="sibTrans1D1" presStyleIdx="4" presStyleCnt="6"/>
      <dgm:spPr/>
    </dgm:pt>
    <dgm:pt modelId="{599D9DA0-1516-4696-93FE-0CDFDCB92948}" type="pres">
      <dgm:prSet presAssocID="{AEA4813D-21A9-3746-9B44-BDB38BE959A5}" presName="node" presStyleLbl="node1" presStyleIdx="5" presStyleCnt="6" custScaleX="200890" custRadScaleRad="156651" custRadScaleInc="-67661">
        <dgm:presLayoutVars>
          <dgm:bulletEnabled val="1"/>
        </dgm:presLayoutVars>
      </dgm:prSet>
      <dgm:spPr/>
    </dgm:pt>
    <dgm:pt modelId="{7E7FC822-ABD2-4EA6-8284-E9C433D25747}" type="pres">
      <dgm:prSet presAssocID="{AEA4813D-21A9-3746-9B44-BDB38BE959A5}" presName="spNode" presStyleCnt="0"/>
      <dgm:spPr/>
    </dgm:pt>
    <dgm:pt modelId="{A517CC4D-D6A2-4833-8C5A-4A2B06EDA438}" type="pres">
      <dgm:prSet presAssocID="{82D819E0-499C-854A-9DE7-5FBFA81024C7}" presName="sibTrans" presStyleLbl="sibTrans1D1" presStyleIdx="5" presStyleCnt="6"/>
      <dgm:spPr/>
    </dgm:pt>
  </dgm:ptLst>
  <dgm:cxnLst>
    <dgm:cxn modelId="{38669F1F-E4EB-4143-81E0-84D1D968C280}" type="presOf" srcId="{508F7450-5B2C-7740-B98D-C4F5B832AD97}" destId="{5CAFD907-C1EC-49B4-890E-6A239D217A78}" srcOrd="0" destOrd="0" presId="urn:microsoft.com/office/officeart/2005/8/layout/cycle5"/>
    <dgm:cxn modelId="{16C9BC5D-8FDA-5142-9657-C2E969AF4B74}" srcId="{BD033580-F256-BB4D-B922-422889E5036B}" destId="{04558D92-E6EA-C84D-87D2-C4E762A9B49B}" srcOrd="1" destOrd="0" parTransId="{8C5C6F61-17F8-2147-8252-FCBE17CC6B97}" sibTransId="{0B10B104-0376-1C49-9FCC-51E71455A7FC}"/>
    <dgm:cxn modelId="{FCCC794A-9ED7-DB48-A8AA-6CAAD9BE73AF}" srcId="{BD033580-F256-BB4D-B922-422889E5036B}" destId="{508F7450-5B2C-7740-B98D-C4F5B832AD97}" srcOrd="0" destOrd="0" parTransId="{85025516-744D-564E-B186-69E0746D8ADE}" sibTransId="{CC90DE85-80EA-5340-A889-61450B5C4DE6}"/>
    <dgm:cxn modelId="{93F5076B-B7C9-49CC-8111-418C3642AA1D}" type="presOf" srcId="{AEA4813D-21A9-3746-9B44-BDB38BE959A5}" destId="{599D9DA0-1516-4696-93FE-0CDFDCB92948}" srcOrd="0" destOrd="0" presId="urn:microsoft.com/office/officeart/2005/8/layout/cycle5"/>
    <dgm:cxn modelId="{F9C20754-A7A8-437C-B203-C21B70ED4D8E}" type="presOf" srcId="{BA9B7490-63CF-3645-B7EE-B8CD20F4000B}" destId="{F60BF8F8-D84C-4E2B-8252-068F786B5F84}" srcOrd="0" destOrd="0" presId="urn:microsoft.com/office/officeart/2005/8/layout/cycle5"/>
    <dgm:cxn modelId="{C2A8AD56-77B0-024E-807B-BA1AD15A53AB}" srcId="{BD033580-F256-BB4D-B922-422889E5036B}" destId="{AEA4813D-21A9-3746-9B44-BDB38BE959A5}" srcOrd="5" destOrd="0" parTransId="{BEB64029-C131-274E-AE3F-6D387F98A654}" sibTransId="{82D819E0-499C-854A-9DE7-5FBFA81024C7}"/>
    <dgm:cxn modelId="{8DC73F57-2B26-4C3E-ADFA-C4B7EB72DE40}" type="presOf" srcId="{BD033580-F256-BB4D-B922-422889E5036B}" destId="{947CF32E-7062-44CA-B870-7B1D32810C3D}" srcOrd="0" destOrd="0" presId="urn:microsoft.com/office/officeart/2005/8/layout/cycle5"/>
    <dgm:cxn modelId="{B511C65A-BCFA-4CE3-A8AE-FE7BECF7EDDA}" type="presOf" srcId="{04558D92-E6EA-C84D-87D2-C4E762A9B49B}" destId="{198A0BA6-C0A1-4F0D-B3B6-61DC8FEF8BB0}" srcOrd="0" destOrd="0" presId="urn:microsoft.com/office/officeart/2005/8/layout/cycle5"/>
    <dgm:cxn modelId="{9C2FB285-9F09-4059-817F-DD446B8908B8}" type="presOf" srcId="{DB76BB3C-93BC-0945-9A69-632B07E415EF}" destId="{D7A325A8-C097-4D50-8F70-C3BF403B125D}" srcOrd="0" destOrd="0" presId="urn:microsoft.com/office/officeart/2005/8/layout/cycle5"/>
    <dgm:cxn modelId="{992C2A9A-3D37-F44E-BB34-E7F4C149410C}" srcId="{BD033580-F256-BB4D-B922-422889E5036B}" destId="{3A470435-A869-6948-909B-794A070B9A74}" srcOrd="3" destOrd="0" parTransId="{1C88292C-D2EE-D14B-8865-D7A01770244C}" sibTransId="{DB76BB3C-93BC-0945-9A69-632B07E415EF}"/>
    <dgm:cxn modelId="{1DE43D9D-D418-4E51-AB58-5112B9AFF9BC}" type="presOf" srcId="{3A470435-A869-6948-909B-794A070B9A74}" destId="{73740927-C426-45B0-895A-59EA6B74E46C}" srcOrd="0" destOrd="0" presId="urn:microsoft.com/office/officeart/2005/8/layout/cycle5"/>
    <dgm:cxn modelId="{361376B3-6AEC-46B6-9D6D-EDD840D764B9}" type="presOf" srcId="{CC90DE85-80EA-5340-A889-61450B5C4DE6}" destId="{83740683-4562-49F0-BF08-BBD5ED4C18B7}" srcOrd="0" destOrd="0" presId="urn:microsoft.com/office/officeart/2005/8/layout/cycle5"/>
    <dgm:cxn modelId="{EC3357BA-9687-4E07-AE11-F5057650F46A}" type="presOf" srcId="{644187BB-D357-6F46-AEC0-6E698EF1DB22}" destId="{EC6DAA67-8D83-41F9-B20D-98EBFEFAE92B}" srcOrd="0" destOrd="0" presId="urn:microsoft.com/office/officeart/2005/8/layout/cycle5"/>
    <dgm:cxn modelId="{7A4A95CA-03A0-4A49-9668-2D54002DC896}" srcId="{BD033580-F256-BB4D-B922-422889E5036B}" destId="{E5647263-10BB-FF49-A661-A8A76942BCD5}" srcOrd="4" destOrd="0" parTransId="{2B3867EE-854C-8846-A726-43D33BCF616A}" sibTransId="{B6DD0B2E-D891-7B40-9737-C8C7ABEC3D5E}"/>
    <dgm:cxn modelId="{B40A5BCD-535D-493E-A432-11E5431BC041}" type="presOf" srcId="{B6DD0B2E-D891-7B40-9737-C8C7ABEC3D5E}" destId="{18A32CA0-2A8A-4EB5-B717-743516F7ED1B}" srcOrd="0" destOrd="0" presId="urn:microsoft.com/office/officeart/2005/8/layout/cycle5"/>
    <dgm:cxn modelId="{6E490DD8-6E1A-4E38-8EA6-935A3C81CCB7}" type="presOf" srcId="{0B10B104-0376-1C49-9FCC-51E71455A7FC}" destId="{B3CCEB00-FCDF-42C5-9DF6-BE7822AD1EA3}" srcOrd="0" destOrd="0" presId="urn:microsoft.com/office/officeart/2005/8/layout/cycle5"/>
    <dgm:cxn modelId="{4F01D9D9-E298-4DC0-BB42-34C4044B00A5}" type="presOf" srcId="{E5647263-10BB-FF49-A661-A8A76942BCD5}" destId="{9DC7111F-D5BF-4EE9-9E22-478517CC21A4}" srcOrd="0" destOrd="0" presId="urn:microsoft.com/office/officeart/2005/8/layout/cycle5"/>
    <dgm:cxn modelId="{0383A9E6-78F2-4956-BC48-B24D12957FD5}" type="presOf" srcId="{82D819E0-499C-854A-9DE7-5FBFA81024C7}" destId="{A517CC4D-D6A2-4833-8C5A-4A2B06EDA438}" srcOrd="0" destOrd="0" presId="urn:microsoft.com/office/officeart/2005/8/layout/cycle5"/>
    <dgm:cxn modelId="{C04590EB-4457-2649-AD69-9CB34577F07D}" srcId="{BD033580-F256-BB4D-B922-422889E5036B}" destId="{BA9B7490-63CF-3645-B7EE-B8CD20F4000B}" srcOrd="2" destOrd="0" parTransId="{2E21AFBB-C3B7-2741-833F-A9A76417C555}" sibTransId="{644187BB-D357-6F46-AEC0-6E698EF1DB22}"/>
    <dgm:cxn modelId="{840DA2AA-C27F-4E82-821E-FB2399233A7E}" type="presParOf" srcId="{947CF32E-7062-44CA-B870-7B1D32810C3D}" destId="{5CAFD907-C1EC-49B4-890E-6A239D217A78}" srcOrd="0" destOrd="0" presId="urn:microsoft.com/office/officeart/2005/8/layout/cycle5"/>
    <dgm:cxn modelId="{2090837D-21D8-496E-B9C7-E8C6440F847D}" type="presParOf" srcId="{947CF32E-7062-44CA-B870-7B1D32810C3D}" destId="{71008F53-BC3E-41C3-A08C-C7F4046A0D67}" srcOrd="1" destOrd="0" presId="urn:microsoft.com/office/officeart/2005/8/layout/cycle5"/>
    <dgm:cxn modelId="{85AD6A23-DF02-4687-B24F-886AB70EC9EB}" type="presParOf" srcId="{947CF32E-7062-44CA-B870-7B1D32810C3D}" destId="{83740683-4562-49F0-BF08-BBD5ED4C18B7}" srcOrd="2" destOrd="0" presId="urn:microsoft.com/office/officeart/2005/8/layout/cycle5"/>
    <dgm:cxn modelId="{048E93F5-2229-4C80-B0FE-F03BA679AE7B}" type="presParOf" srcId="{947CF32E-7062-44CA-B870-7B1D32810C3D}" destId="{198A0BA6-C0A1-4F0D-B3B6-61DC8FEF8BB0}" srcOrd="3" destOrd="0" presId="urn:microsoft.com/office/officeart/2005/8/layout/cycle5"/>
    <dgm:cxn modelId="{CCB096D6-82ED-4C92-9A46-91920C94103B}" type="presParOf" srcId="{947CF32E-7062-44CA-B870-7B1D32810C3D}" destId="{82BC6573-5804-4943-AA10-1D097D666E38}" srcOrd="4" destOrd="0" presId="urn:microsoft.com/office/officeart/2005/8/layout/cycle5"/>
    <dgm:cxn modelId="{2F60560A-21C0-4A2E-9FA2-5669AB0B889D}" type="presParOf" srcId="{947CF32E-7062-44CA-B870-7B1D32810C3D}" destId="{B3CCEB00-FCDF-42C5-9DF6-BE7822AD1EA3}" srcOrd="5" destOrd="0" presId="urn:microsoft.com/office/officeart/2005/8/layout/cycle5"/>
    <dgm:cxn modelId="{AA4F0A13-4559-44F9-B30F-C1578E06D3DD}" type="presParOf" srcId="{947CF32E-7062-44CA-B870-7B1D32810C3D}" destId="{F60BF8F8-D84C-4E2B-8252-068F786B5F84}" srcOrd="6" destOrd="0" presId="urn:microsoft.com/office/officeart/2005/8/layout/cycle5"/>
    <dgm:cxn modelId="{DEB67909-771F-4F17-A98C-94FFE4360705}" type="presParOf" srcId="{947CF32E-7062-44CA-B870-7B1D32810C3D}" destId="{CF6C739F-7501-43C1-8B92-269B720B9DE4}" srcOrd="7" destOrd="0" presId="urn:microsoft.com/office/officeart/2005/8/layout/cycle5"/>
    <dgm:cxn modelId="{C2CA18AF-B733-45AC-AA63-D1282A85F593}" type="presParOf" srcId="{947CF32E-7062-44CA-B870-7B1D32810C3D}" destId="{EC6DAA67-8D83-41F9-B20D-98EBFEFAE92B}" srcOrd="8" destOrd="0" presId="urn:microsoft.com/office/officeart/2005/8/layout/cycle5"/>
    <dgm:cxn modelId="{6E94C6C2-DC71-49AC-AC58-E8E1CE96E865}" type="presParOf" srcId="{947CF32E-7062-44CA-B870-7B1D32810C3D}" destId="{73740927-C426-45B0-895A-59EA6B74E46C}" srcOrd="9" destOrd="0" presId="urn:microsoft.com/office/officeart/2005/8/layout/cycle5"/>
    <dgm:cxn modelId="{9F754F72-14EA-4A72-9E31-262E668F54A4}" type="presParOf" srcId="{947CF32E-7062-44CA-B870-7B1D32810C3D}" destId="{E8E2E27C-1126-4A82-95BF-81F92E8E113B}" srcOrd="10" destOrd="0" presId="urn:microsoft.com/office/officeart/2005/8/layout/cycle5"/>
    <dgm:cxn modelId="{BF928180-05D1-4B9E-8058-63B20136061D}" type="presParOf" srcId="{947CF32E-7062-44CA-B870-7B1D32810C3D}" destId="{D7A325A8-C097-4D50-8F70-C3BF403B125D}" srcOrd="11" destOrd="0" presId="urn:microsoft.com/office/officeart/2005/8/layout/cycle5"/>
    <dgm:cxn modelId="{AF0C40FC-EE11-4EE2-9954-FA2B98D4BCC2}" type="presParOf" srcId="{947CF32E-7062-44CA-B870-7B1D32810C3D}" destId="{9DC7111F-D5BF-4EE9-9E22-478517CC21A4}" srcOrd="12" destOrd="0" presId="urn:microsoft.com/office/officeart/2005/8/layout/cycle5"/>
    <dgm:cxn modelId="{7AEAFD02-0624-4B37-8F0A-91A2FAF7E7AD}" type="presParOf" srcId="{947CF32E-7062-44CA-B870-7B1D32810C3D}" destId="{4F2A2D5B-AB99-4DCD-9022-CCFA930340B1}" srcOrd="13" destOrd="0" presId="urn:microsoft.com/office/officeart/2005/8/layout/cycle5"/>
    <dgm:cxn modelId="{A4F2D25A-C719-4BA8-87C3-871A3D568439}" type="presParOf" srcId="{947CF32E-7062-44CA-B870-7B1D32810C3D}" destId="{18A32CA0-2A8A-4EB5-B717-743516F7ED1B}" srcOrd="14" destOrd="0" presId="urn:microsoft.com/office/officeart/2005/8/layout/cycle5"/>
    <dgm:cxn modelId="{B0651F92-F0CE-486E-89D5-DF48E2C3C624}" type="presParOf" srcId="{947CF32E-7062-44CA-B870-7B1D32810C3D}" destId="{599D9DA0-1516-4696-93FE-0CDFDCB92948}" srcOrd="15" destOrd="0" presId="urn:microsoft.com/office/officeart/2005/8/layout/cycle5"/>
    <dgm:cxn modelId="{7EA58E2B-64FA-4D77-A442-3A213C23FA0C}" type="presParOf" srcId="{947CF32E-7062-44CA-B870-7B1D32810C3D}" destId="{7E7FC822-ABD2-4EA6-8284-E9C433D25747}" srcOrd="16" destOrd="0" presId="urn:microsoft.com/office/officeart/2005/8/layout/cycle5"/>
    <dgm:cxn modelId="{3E7B745B-4D88-4AD6-B169-D575E68C3180}" type="presParOf" srcId="{947CF32E-7062-44CA-B870-7B1D32810C3D}" destId="{A517CC4D-D6A2-4833-8C5A-4A2B06EDA438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D033580-F256-BB4D-B922-422889E5036B}" type="doc">
      <dgm:prSet loTypeId="urn:microsoft.com/office/officeart/2005/8/layout/cycle5" loCatId="cycle" qsTypeId="urn:microsoft.com/office/officeart/2005/8/quickstyle/3D1" qsCatId="3D" csTypeId="urn:microsoft.com/office/officeart/2005/8/colors/colorful3" csCatId="colorful" phldr="1"/>
      <dgm:spPr/>
    </dgm:pt>
    <dgm:pt modelId="{508F7450-5B2C-7740-B98D-C4F5B832AD97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pPr algn="ctr"/>
          <a:endParaRPr lang="es-CO" sz="600" b="1" u="none" dirty="0">
            <a:solidFill>
              <a:schemeClr val="bg1"/>
            </a:solidFill>
          </a:endParaRPr>
        </a:p>
      </dgm:t>
    </dgm:pt>
    <dgm:pt modelId="{85025516-744D-564E-B186-69E0746D8ADE}" type="parTrans" cxnId="{FCCC794A-9ED7-DB48-A8AA-6CAAD9BE73AF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CC90DE85-80EA-5340-A889-61450B5C4DE6}" type="sibTrans" cxnId="{FCCC794A-9ED7-DB48-A8AA-6CAAD9BE73AF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04558D92-E6EA-C84D-87D2-C4E762A9B49B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8C5C6F61-17F8-2147-8252-FCBE17CC6B97}" type="parTrans" cxnId="{16C9BC5D-8FDA-5142-9657-C2E969AF4B74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0B10B104-0376-1C49-9FCC-51E71455A7FC}" type="sibTrans" cxnId="{16C9BC5D-8FDA-5142-9657-C2E969AF4B74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BA9B7490-63CF-3645-B7EE-B8CD20F4000B}">
      <dgm:prSet phldrT="[Texto]" custT="1"/>
      <dgm:spPr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r>
            <a:rPr lang="es-ES_tradnl" sz="1400" b="1" u="none" dirty="0">
              <a:solidFill>
                <a:schemeClr val="bg1"/>
              </a:solidFill>
            </a:rPr>
            <a:t>3</a:t>
          </a:r>
        </a:p>
      </dgm:t>
    </dgm:pt>
    <dgm:pt modelId="{2E21AFBB-C3B7-2741-833F-A9A76417C555}" type="parTrans" cxnId="{C04590EB-4457-2649-AD69-9CB34577F07D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644187BB-D357-6F46-AEC0-6E698EF1DB22}" type="sibTrans" cxnId="{C04590EB-4457-2649-AD69-9CB34577F07D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3A470435-A869-6948-909B-794A070B9A74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1C88292C-D2EE-D14B-8865-D7A01770244C}" type="parTrans" cxnId="{992C2A9A-3D37-F44E-BB34-E7F4C149410C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DB76BB3C-93BC-0945-9A69-632B07E415EF}" type="sibTrans" cxnId="{992C2A9A-3D37-F44E-BB34-E7F4C149410C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E5647263-10BB-FF49-A661-A8A76942BCD5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2B3867EE-854C-8846-A726-43D33BCF616A}" type="parTrans" cxnId="{7A4A95CA-03A0-4A49-9668-2D54002DC896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B6DD0B2E-D891-7B40-9737-C8C7ABEC3D5E}" type="sibTrans" cxnId="{7A4A95CA-03A0-4A49-9668-2D54002DC896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C1AA91BD-3FEA-4605-91AF-A673132FF129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0E7CFF16-A17F-4371-B7E6-1ABEA591027B}" type="parTrans" cxnId="{FB15E037-2BA4-4469-B62E-C249ED14F0C0}">
      <dgm:prSet/>
      <dgm:spPr/>
      <dgm:t>
        <a:bodyPr/>
        <a:lstStyle/>
        <a:p>
          <a:endParaRPr lang="es-ES"/>
        </a:p>
      </dgm:t>
    </dgm:pt>
    <dgm:pt modelId="{72846BC8-6457-44CD-BBF9-17FA4914C69C}" type="sibTrans" cxnId="{FB15E037-2BA4-4469-B62E-C249ED14F0C0}">
      <dgm:prSet/>
      <dgm:spPr/>
      <dgm:t>
        <a:bodyPr/>
        <a:lstStyle/>
        <a:p>
          <a:endParaRPr lang="es-ES"/>
        </a:p>
      </dgm:t>
    </dgm:pt>
    <dgm:pt modelId="{947CF32E-7062-44CA-B870-7B1D32810C3D}" type="pres">
      <dgm:prSet presAssocID="{BD033580-F256-BB4D-B922-422889E5036B}" presName="cycle" presStyleCnt="0">
        <dgm:presLayoutVars>
          <dgm:dir/>
          <dgm:resizeHandles val="exact"/>
        </dgm:presLayoutVars>
      </dgm:prSet>
      <dgm:spPr/>
    </dgm:pt>
    <dgm:pt modelId="{5CAFD907-C1EC-49B4-890E-6A239D217A78}" type="pres">
      <dgm:prSet presAssocID="{508F7450-5B2C-7740-B98D-C4F5B832AD97}" presName="node" presStyleLbl="node1" presStyleIdx="0" presStyleCnt="6" custScaleX="116239">
        <dgm:presLayoutVars>
          <dgm:bulletEnabled val="1"/>
        </dgm:presLayoutVars>
      </dgm:prSet>
      <dgm:spPr/>
    </dgm:pt>
    <dgm:pt modelId="{71008F53-BC3E-41C3-A08C-C7F4046A0D67}" type="pres">
      <dgm:prSet presAssocID="{508F7450-5B2C-7740-B98D-C4F5B832AD97}" presName="spNode" presStyleCnt="0"/>
      <dgm:spPr/>
    </dgm:pt>
    <dgm:pt modelId="{83740683-4562-49F0-BF08-BBD5ED4C18B7}" type="pres">
      <dgm:prSet presAssocID="{CC90DE85-80EA-5340-A889-61450B5C4DE6}" presName="sibTrans" presStyleLbl="sibTrans1D1" presStyleIdx="0" presStyleCnt="6"/>
      <dgm:spPr/>
    </dgm:pt>
    <dgm:pt modelId="{198A0BA6-C0A1-4F0D-B3B6-61DC8FEF8BB0}" type="pres">
      <dgm:prSet presAssocID="{04558D92-E6EA-C84D-87D2-C4E762A9B49B}" presName="node" presStyleLbl="node1" presStyleIdx="1" presStyleCnt="6" custScaleX="121402">
        <dgm:presLayoutVars>
          <dgm:bulletEnabled val="1"/>
        </dgm:presLayoutVars>
      </dgm:prSet>
      <dgm:spPr/>
    </dgm:pt>
    <dgm:pt modelId="{82BC6573-5804-4943-AA10-1D097D666E38}" type="pres">
      <dgm:prSet presAssocID="{04558D92-E6EA-C84D-87D2-C4E762A9B49B}" presName="spNode" presStyleCnt="0"/>
      <dgm:spPr/>
    </dgm:pt>
    <dgm:pt modelId="{B3CCEB00-FCDF-42C5-9DF6-BE7822AD1EA3}" type="pres">
      <dgm:prSet presAssocID="{0B10B104-0376-1C49-9FCC-51E71455A7FC}" presName="sibTrans" presStyleLbl="sibTrans1D1" presStyleIdx="1" presStyleCnt="6"/>
      <dgm:spPr/>
    </dgm:pt>
    <dgm:pt modelId="{F60BF8F8-D84C-4E2B-8252-068F786B5F84}" type="pres">
      <dgm:prSet presAssocID="{BA9B7490-63CF-3645-B7EE-B8CD20F4000B}" presName="node" presStyleLbl="node1" presStyleIdx="2" presStyleCnt="6" custScaleX="120771">
        <dgm:presLayoutVars>
          <dgm:bulletEnabled val="1"/>
        </dgm:presLayoutVars>
      </dgm:prSet>
      <dgm:spPr/>
    </dgm:pt>
    <dgm:pt modelId="{CF6C739F-7501-43C1-8B92-269B720B9DE4}" type="pres">
      <dgm:prSet presAssocID="{BA9B7490-63CF-3645-B7EE-B8CD20F4000B}" presName="spNode" presStyleCnt="0"/>
      <dgm:spPr/>
    </dgm:pt>
    <dgm:pt modelId="{EC6DAA67-8D83-41F9-B20D-98EBFEFAE92B}" type="pres">
      <dgm:prSet presAssocID="{644187BB-D357-6F46-AEC0-6E698EF1DB22}" presName="sibTrans" presStyleLbl="sibTrans1D1" presStyleIdx="2" presStyleCnt="6"/>
      <dgm:spPr/>
    </dgm:pt>
    <dgm:pt modelId="{1ECD30AA-2922-4943-950D-CF72BA4ADFE2}" type="pres">
      <dgm:prSet presAssocID="{C1AA91BD-3FEA-4605-91AF-A673132FF129}" presName="node" presStyleLbl="node1" presStyleIdx="3" presStyleCnt="6">
        <dgm:presLayoutVars>
          <dgm:bulletEnabled val="1"/>
        </dgm:presLayoutVars>
      </dgm:prSet>
      <dgm:spPr/>
    </dgm:pt>
    <dgm:pt modelId="{75CAE0CB-4950-4B63-8EFB-B03D240DAC47}" type="pres">
      <dgm:prSet presAssocID="{C1AA91BD-3FEA-4605-91AF-A673132FF129}" presName="spNode" presStyleCnt="0"/>
      <dgm:spPr/>
    </dgm:pt>
    <dgm:pt modelId="{8BF452F0-0787-44AA-9991-315D04360265}" type="pres">
      <dgm:prSet presAssocID="{72846BC8-6457-44CD-BBF9-17FA4914C69C}" presName="sibTrans" presStyleLbl="sibTrans1D1" presStyleIdx="3" presStyleCnt="6"/>
      <dgm:spPr/>
    </dgm:pt>
    <dgm:pt modelId="{73740927-C426-45B0-895A-59EA6B74E46C}" type="pres">
      <dgm:prSet presAssocID="{3A470435-A869-6948-909B-794A070B9A74}" presName="node" presStyleLbl="node1" presStyleIdx="4" presStyleCnt="6" custScaleX="114086">
        <dgm:presLayoutVars>
          <dgm:bulletEnabled val="1"/>
        </dgm:presLayoutVars>
      </dgm:prSet>
      <dgm:spPr/>
    </dgm:pt>
    <dgm:pt modelId="{E8E2E27C-1126-4A82-95BF-81F92E8E113B}" type="pres">
      <dgm:prSet presAssocID="{3A470435-A869-6948-909B-794A070B9A74}" presName="spNode" presStyleCnt="0"/>
      <dgm:spPr/>
    </dgm:pt>
    <dgm:pt modelId="{D7A325A8-C097-4D50-8F70-C3BF403B125D}" type="pres">
      <dgm:prSet presAssocID="{DB76BB3C-93BC-0945-9A69-632B07E415EF}" presName="sibTrans" presStyleLbl="sibTrans1D1" presStyleIdx="4" presStyleCnt="6"/>
      <dgm:spPr/>
    </dgm:pt>
    <dgm:pt modelId="{9DC7111F-D5BF-4EE9-9E22-478517CC21A4}" type="pres">
      <dgm:prSet presAssocID="{E5647263-10BB-FF49-A661-A8A76942BCD5}" presName="node" presStyleLbl="node1" presStyleIdx="5" presStyleCnt="6" custScaleX="130132">
        <dgm:presLayoutVars>
          <dgm:bulletEnabled val="1"/>
        </dgm:presLayoutVars>
      </dgm:prSet>
      <dgm:spPr/>
    </dgm:pt>
    <dgm:pt modelId="{4F2A2D5B-AB99-4DCD-9022-CCFA930340B1}" type="pres">
      <dgm:prSet presAssocID="{E5647263-10BB-FF49-A661-A8A76942BCD5}" presName="spNode" presStyleCnt="0"/>
      <dgm:spPr/>
    </dgm:pt>
    <dgm:pt modelId="{18A32CA0-2A8A-4EB5-B717-743516F7ED1B}" type="pres">
      <dgm:prSet presAssocID="{B6DD0B2E-D891-7B40-9737-C8C7ABEC3D5E}" presName="sibTrans" presStyleLbl="sibTrans1D1" presStyleIdx="5" presStyleCnt="6"/>
      <dgm:spPr/>
    </dgm:pt>
  </dgm:ptLst>
  <dgm:cxnLst>
    <dgm:cxn modelId="{366CEE01-82E7-4C43-B3D8-7D16DA7158CA}" type="presOf" srcId="{DB76BB3C-93BC-0945-9A69-632B07E415EF}" destId="{D7A325A8-C097-4D50-8F70-C3BF403B125D}" srcOrd="0" destOrd="0" presId="urn:microsoft.com/office/officeart/2005/8/layout/cycle5"/>
    <dgm:cxn modelId="{DD032B15-73C8-4DAD-9916-5F161450D174}" type="presOf" srcId="{72846BC8-6457-44CD-BBF9-17FA4914C69C}" destId="{8BF452F0-0787-44AA-9991-315D04360265}" srcOrd="0" destOrd="0" presId="urn:microsoft.com/office/officeart/2005/8/layout/cycle5"/>
    <dgm:cxn modelId="{A63EDC16-151B-43EA-8F98-1412978F4040}" type="presOf" srcId="{BA9B7490-63CF-3645-B7EE-B8CD20F4000B}" destId="{F60BF8F8-D84C-4E2B-8252-068F786B5F84}" srcOrd="0" destOrd="0" presId="urn:microsoft.com/office/officeart/2005/8/layout/cycle5"/>
    <dgm:cxn modelId="{FB15E037-2BA4-4469-B62E-C249ED14F0C0}" srcId="{BD033580-F256-BB4D-B922-422889E5036B}" destId="{C1AA91BD-3FEA-4605-91AF-A673132FF129}" srcOrd="3" destOrd="0" parTransId="{0E7CFF16-A17F-4371-B7E6-1ABEA591027B}" sibTransId="{72846BC8-6457-44CD-BBF9-17FA4914C69C}"/>
    <dgm:cxn modelId="{16C9BC5D-8FDA-5142-9657-C2E969AF4B74}" srcId="{BD033580-F256-BB4D-B922-422889E5036B}" destId="{04558D92-E6EA-C84D-87D2-C4E762A9B49B}" srcOrd="1" destOrd="0" parTransId="{8C5C6F61-17F8-2147-8252-FCBE17CC6B97}" sibTransId="{0B10B104-0376-1C49-9FCC-51E71455A7FC}"/>
    <dgm:cxn modelId="{2E666D42-659C-4C3E-8AA9-0D933DE6D85E}" type="presOf" srcId="{E5647263-10BB-FF49-A661-A8A76942BCD5}" destId="{9DC7111F-D5BF-4EE9-9E22-478517CC21A4}" srcOrd="0" destOrd="0" presId="urn:microsoft.com/office/officeart/2005/8/layout/cycle5"/>
    <dgm:cxn modelId="{FCCC794A-9ED7-DB48-A8AA-6CAAD9BE73AF}" srcId="{BD033580-F256-BB4D-B922-422889E5036B}" destId="{508F7450-5B2C-7740-B98D-C4F5B832AD97}" srcOrd="0" destOrd="0" parTransId="{85025516-744D-564E-B186-69E0746D8ADE}" sibTransId="{CC90DE85-80EA-5340-A889-61450B5C4DE6}"/>
    <dgm:cxn modelId="{5B40A270-77C9-403F-8B87-99F551F729A1}" type="presOf" srcId="{644187BB-D357-6F46-AEC0-6E698EF1DB22}" destId="{EC6DAA67-8D83-41F9-B20D-98EBFEFAE92B}" srcOrd="0" destOrd="0" presId="urn:microsoft.com/office/officeart/2005/8/layout/cycle5"/>
    <dgm:cxn modelId="{9CD46156-D2FB-45B0-8448-77254594707F}" type="presOf" srcId="{B6DD0B2E-D891-7B40-9737-C8C7ABEC3D5E}" destId="{18A32CA0-2A8A-4EB5-B717-743516F7ED1B}" srcOrd="0" destOrd="0" presId="urn:microsoft.com/office/officeart/2005/8/layout/cycle5"/>
    <dgm:cxn modelId="{EE40E75A-DBC0-4B24-A1D1-508CFCD2CAF5}" type="presOf" srcId="{0B10B104-0376-1C49-9FCC-51E71455A7FC}" destId="{B3CCEB00-FCDF-42C5-9DF6-BE7822AD1EA3}" srcOrd="0" destOrd="0" presId="urn:microsoft.com/office/officeart/2005/8/layout/cycle5"/>
    <dgm:cxn modelId="{11CFFD8E-A693-4CC6-82F7-AB719DD03CC8}" type="presOf" srcId="{BD033580-F256-BB4D-B922-422889E5036B}" destId="{947CF32E-7062-44CA-B870-7B1D32810C3D}" srcOrd="0" destOrd="0" presId="urn:microsoft.com/office/officeart/2005/8/layout/cycle5"/>
    <dgm:cxn modelId="{C0F51592-0D61-4646-9A90-F79DAC6690F1}" type="presOf" srcId="{508F7450-5B2C-7740-B98D-C4F5B832AD97}" destId="{5CAFD907-C1EC-49B4-890E-6A239D217A78}" srcOrd="0" destOrd="0" presId="urn:microsoft.com/office/officeart/2005/8/layout/cycle5"/>
    <dgm:cxn modelId="{992C2A9A-3D37-F44E-BB34-E7F4C149410C}" srcId="{BD033580-F256-BB4D-B922-422889E5036B}" destId="{3A470435-A869-6948-909B-794A070B9A74}" srcOrd="4" destOrd="0" parTransId="{1C88292C-D2EE-D14B-8865-D7A01770244C}" sibTransId="{DB76BB3C-93BC-0945-9A69-632B07E415EF}"/>
    <dgm:cxn modelId="{7A4A95CA-03A0-4A49-9668-2D54002DC896}" srcId="{BD033580-F256-BB4D-B922-422889E5036B}" destId="{E5647263-10BB-FF49-A661-A8A76942BCD5}" srcOrd="5" destOrd="0" parTransId="{2B3867EE-854C-8846-A726-43D33BCF616A}" sibTransId="{B6DD0B2E-D891-7B40-9737-C8C7ABEC3D5E}"/>
    <dgm:cxn modelId="{5CFC69DA-60A3-4F01-8825-57762E1635F6}" type="presOf" srcId="{CC90DE85-80EA-5340-A889-61450B5C4DE6}" destId="{83740683-4562-49F0-BF08-BBD5ED4C18B7}" srcOrd="0" destOrd="0" presId="urn:microsoft.com/office/officeart/2005/8/layout/cycle5"/>
    <dgm:cxn modelId="{489769E6-6CA4-41BA-9BB0-1534FA86B95C}" type="presOf" srcId="{04558D92-E6EA-C84D-87D2-C4E762A9B49B}" destId="{198A0BA6-C0A1-4F0D-B3B6-61DC8FEF8BB0}" srcOrd="0" destOrd="0" presId="urn:microsoft.com/office/officeart/2005/8/layout/cycle5"/>
    <dgm:cxn modelId="{C04590EB-4457-2649-AD69-9CB34577F07D}" srcId="{BD033580-F256-BB4D-B922-422889E5036B}" destId="{BA9B7490-63CF-3645-B7EE-B8CD20F4000B}" srcOrd="2" destOrd="0" parTransId="{2E21AFBB-C3B7-2741-833F-A9A76417C555}" sibTransId="{644187BB-D357-6F46-AEC0-6E698EF1DB22}"/>
    <dgm:cxn modelId="{EF386BEE-2D57-4EE5-9500-73725BDC5C01}" type="presOf" srcId="{3A470435-A869-6948-909B-794A070B9A74}" destId="{73740927-C426-45B0-895A-59EA6B74E46C}" srcOrd="0" destOrd="0" presId="urn:microsoft.com/office/officeart/2005/8/layout/cycle5"/>
    <dgm:cxn modelId="{BA476EF6-F103-43CD-826D-ED7EFA41D2EB}" type="presOf" srcId="{C1AA91BD-3FEA-4605-91AF-A673132FF129}" destId="{1ECD30AA-2922-4943-950D-CF72BA4ADFE2}" srcOrd="0" destOrd="0" presId="urn:microsoft.com/office/officeart/2005/8/layout/cycle5"/>
    <dgm:cxn modelId="{029EE61C-385C-444D-A25E-F0B22FF642A1}" type="presParOf" srcId="{947CF32E-7062-44CA-B870-7B1D32810C3D}" destId="{5CAFD907-C1EC-49B4-890E-6A239D217A78}" srcOrd="0" destOrd="0" presId="urn:microsoft.com/office/officeart/2005/8/layout/cycle5"/>
    <dgm:cxn modelId="{9010206D-3E88-47A2-876E-82B9526E9FE1}" type="presParOf" srcId="{947CF32E-7062-44CA-B870-7B1D32810C3D}" destId="{71008F53-BC3E-41C3-A08C-C7F4046A0D67}" srcOrd="1" destOrd="0" presId="urn:microsoft.com/office/officeart/2005/8/layout/cycle5"/>
    <dgm:cxn modelId="{9560EBD9-69D4-48E5-9A42-7BA87A12AF3C}" type="presParOf" srcId="{947CF32E-7062-44CA-B870-7B1D32810C3D}" destId="{83740683-4562-49F0-BF08-BBD5ED4C18B7}" srcOrd="2" destOrd="0" presId="urn:microsoft.com/office/officeart/2005/8/layout/cycle5"/>
    <dgm:cxn modelId="{E1BF9BA8-6021-4703-B0B2-61D2FE25842F}" type="presParOf" srcId="{947CF32E-7062-44CA-B870-7B1D32810C3D}" destId="{198A0BA6-C0A1-4F0D-B3B6-61DC8FEF8BB0}" srcOrd="3" destOrd="0" presId="urn:microsoft.com/office/officeart/2005/8/layout/cycle5"/>
    <dgm:cxn modelId="{413A42E6-980B-49E3-9AAC-80D3418C6079}" type="presParOf" srcId="{947CF32E-7062-44CA-B870-7B1D32810C3D}" destId="{82BC6573-5804-4943-AA10-1D097D666E38}" srcOrd="4" destOrd="0" presId="urn:microsoft.com/office/officeart/2005/8/layout/cycle5"/>
    <dgm:cxn modelId="{39FF1A49-98A3-4469-AF42-9A20A08F5387}" type="presParOf" srcId="{947CF32E-7062-44CA-B870-7B1D32810C3D}" destId="{B3CCEB00-FCDF-42C5-9DF6-BE7822AD1EA3}" srcOrd="5" destOrd="0" presId="urn:microsoft.com/office/officeart/2005/8/layout/cycle5"/>
    <dgm:cxn modelId="{F00ADD2B-8D3E-4CF3-82FB-F84A1B96A712}" type="presParOf" srcId="{947CF32E-7062-44CA-B870-7B1D32810C3D}" destId="{F60BF8F8-D84C-4E2B-8252-068F786B5F84}" srcOrd="6" destOrd="0" presId="urn:microsoft.com/office/officeart/2005/8/layout/cycle5"/>
    <dgm:cxn modelId="{A652365B-0B8E-4994-B12A-FCE151751411}" type="presParOf" srcId="{947CF32E-7062-44CA-B870-7B1D32810C3D}" destId="{CF6C739F-7501-43C1-8B92-269B720B9DE4}" srcOrd="7" destOrd="0" presId="urn:microsoft.com/office/officeart/2005/8/layout/cycle5"/>
    <dgm:cxn modelId="{B3580E75-FCCA-4A9A-9E5B-B4B599E15BBE}" type="presParOf" srcId="{947CF32E-7062-44CA-B870-7B1D32810C3D}" destId="{EC6DAA67-8D83-41F9-B20D-98EBFEFAE92B}" srcOrd="8" destOrd="0" presId="urn:microsoft.com/office/officeart/2005/8/layout/cycle5"/>
    <dgm:cxn modelId="{C52CC98B-F274-4C4F-AF3B-302D40FB1CB3}" type="presParOf" srcId="{947CF32E-7062-44CA-B870-7B1D32810C3D}" destId="{1ECD30AA-2922-4943-950D-CF72BA4ADFE2}" srcOrd="9" destOrd="0" presId="urn:microsoft.com/office/officeart/2005/8/layout/cycle5"/>
    <dgm:cxn modelId="{34C96B31-DD3D-4387-99A2-DB28484677FF}" type="presParOf" srcId="{947CF32E-7062-44CA-B870-7B1D32810C3D}" destId="{75CAE0CB-4950-4B63-8EFB-B03D240DAC47}" srcOrd="10" destOrd="0" presId="urn:microsoft.com/office/officeart/2005/8/layout/cycle5"/>
    <dgm:cxn modelId="{7A0168F7-E525-436F-8B7D-2086FCF4A554}" type="presParOf" srcId="{947CF32E-7062-44CA-B870-7B1D32810C3D}" destId="{8BF452F0-0787-44AA-9991-315D04360265}" srcOrd="11" destOrd="0" presId="urn:microsoft.com/office/officeart/2005/8/layout/cycle5"/>
    <dgm:cxn modelId="{A36A208D-2CE8-4DEB-BF02-C512CB89D0F4}" type="presParOf" srcId="{947CF32E-7062-44CA-B870-7B1D32810C3D}" destId="{73740927-C426-45B0-895A-59EA6B74E46C}" srcOrd="12" destOrd="0" presId="urn:microsoft.com/office/officeart/2005/8/layout/cycle5"/>
    <dgm:cxn modelId="{FAB97892-A509-4479-9129-D58555DD61BD}" type="presParOf" srcId="{947CF32E-7062-44CA-B870-7B1D32810C3D}" destId="{E8E2E27C-1126-4A82-95BF-81F92E8E113B}" srcOrd="13" destOrd="0" presId="urn:microsoft.com/office/officeart/2005/8/layout/cycle5"/>
    <dgm:cxn modelId="{F0D89CF5-CDB0-486B-A3E8-5A7B92F3B916}" type="presParOf" srcId="{947CF32E-7062-44CA-B870-7B1D32810C3D}" destId="{D7A325A8-C097-4D50-8F70-C3BF403B125D}" srcOrd="14" destOrd="0" presId="urn:microsoft.com/office/officeart/2005/8/layout/cycle5"/>
    <dgm:cxn modelId="{2F40E00A-7C03-4DA5-8203-DD7A53F8B4A4}" type="presParOf" srcId="{947CF32E-7062-44CA-B870-7B1D32810C3D}" destId="{9DC7111F-D5BF-4EE9-9E22-478517CC21A4}" srcOrd="15" destOrd="0" presId="urn:microsoft.com/office/officeart/2005/8/layout/cycle5"/>
    <dgm:cxn modelId="{87B98872-104C-4617-8AF5-913872C0E35E}" type="presParOf" srcId="{947CF32E-7062-44CA-B870-7B1D32810C3D}" destId="{4F2A2D5B-AB99-4DCD-9022-CCFA930340B1}" srcOrd="16" destOrd="0" presId="urn:microsoft.com/office/officeart/2005/8/layout/cycle5"/>
    <dgm:cxn modelId="{4A7170F9-8768-41FC-A646-97A186F3612D}" type="presParOf" srcId="{947CF32E-7062-44CA-B870-7B1D32810C3D}" destId="{18A32CA0-2A8A-4EB5-B717-743516F7ED1B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D033580-F256-BB4D-B922-422889E5036B}" type="doc">
      <dgm:prSet loTypeId="urn:microsoft.com/office/officeart/2005/8/layout/cycle5" loCatId="cycle" qsTypeId="urn:microsoft.com/office/officeart/2005/8/quickstyle/3D1" qsCatId="3D" csTypeId="urn:microsoft.com/office/officeart/2005/8/colors/colorful3" csCatId="colorful" phldr="1"/>
      <dgm:spPr/>
    </dgm:pt>
    <dgm:pt modelId="{508F7450-5B2C-7740-B98D-C4F5B832AD97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pPr algn="ctr"/>
          <a:endParaRPr lang="es-CO" sz="600" b="1" u="none" dirty="0">
            <a:solidFill>
              <a:schemeClr val="bg1"/>
            </a:solidFill>
          </a:endParaRPr>
        </a:p>
      </dgm:t>
    </dgm:pt>
    <dgm:pt modelId="{85025516-744D-564E-B186-69E0746D8ADE}" type="parTrans" cxnId="{FCCC794A-9ED7-DB48-A8AA-6CAAD9BE73AF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CC90DE85-80EA-5340-A889-61450B5C4DE6}" type="sibTrans" cxnId="{FCCC794A-9ED7-DB48-A8AA-6CAAD9BE73AF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04558D92-E6EA-C84D-87D2-C4E762A9B49B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8C5C6F61-17F8-2147-8252-FCBE17CC6B97}" type="parTrans" cxnId="{16C9BC5D-8FDA-5142-9657-C2E969AF4B74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0B10B104-0376-1C49-9FCC-51E71455A7FC}" type="sibTrans" cxnId="{16C9BC5D-8FDA-5142-9657-C2E969AF4B74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BA9B7490-63CF-3645-B7EE-B8CD20F4000B}">
      <dgm:prSet phldrT="[Texto]" custT="1"/>
      <dgm:spPr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r>
            <a:rPr lang="es-ES_tradnl" sz="1400" b="1" u="none" dirty="0">
              <a:solidFill>
                <a:schemeClr val="bg1"/>
              </a:solidFill>
            </a:rPr>
            <a:t>3</a:t>
          </a:r>
        </a:p>
      </dgm:t>
    </dgm:pt>
    <dgm:pt modelId="{2E21AFBB-C3B7-2741-833F-A9A76417C555}" type="parTrans" cxnId="{C04590EB-4457-2649-AD69-9CB34577F07D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644187BB-D357-6F46-AEC0-6E698EF1DB22}" type="sibTrans" cxnId="{C04590EB-4457-2649-AD69-9CB34577F07D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3A470435-A869-6948-909B-794A070B9A74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1C88292C-D2EE-D14B-8865-D7A01770244C}" type="parTrans" cxnId="{992C2A9A-3D37-F44E-BB34-E7F4C149410C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DB76BB3C-93BC-0945-9A69-632B07E415EF}" type="sibTrans" cxnId="{992C2A9A-3D37-F44E-BB34-E7F4C149410C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E5647263-10BB-FF49-A661-A8A76942BCD5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2B3867EE-854C-8846-A726-43D33BCF616A}" type="parTrans" cxnId="{7A4A95CA-03A0-4A49-9668-2D54002DC896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B6DD0B2E-D891-7B40-9737-C8C7ABEC3D5E}" type="sibTrans" cxnId="{7A4A95CA-03A0-4A49-9668-2D54002DC896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C1AA91BD-3FEA-4605-91AF-A673132FF129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0E7CFF16-A17F-4371-B7E6-1ABEA591027B}" type="parTrans" cxnId="{FB15E037-2BA4-4469-B62E-C249ED14F0C0}">
      <dgm:prSet/>
      <dgm:spPr/>
      <dgm:t>
        <a:bodyPr/>
        <a:lstStyle/>
        <a:p>
          <a:endParaRPr lang="es-ES"/>
        </a:p>
      </dgm:t>
    </dgm:pt>
    <dgm:pt modelId="{72846BC8-6457-44CD-BBF9-17FA4914C69C}" type="sibTrans" cxnId="{FB15E037-2BA4-4469-B62E-C249ED14F0C0}">
      <dgm:prSet/>
      <dgm:spPr/>
      <dgm:t>
        <a:bodyPr/>
        <a:lstStyle/>
        <a:p>
          <a:endParaRPr lang="es-ES"/>
        </a:p>
      </dgm:t>
    </dgm:pt>
    <dgm:pt modelId="{947CF32E-7062-44CA-B870-7B1D32810C3D}" type="pres">
      <dgm:prSet presAssocID="{BD033580-F256-BB4D-B922-422889E5036B}" presName="cycle" presStyleCnt="0">
        <dgm:presLayoutVars>
          <dgm:dir/>
          <dgm:resizeHandles val="exact"/>
        </dgm:presLayoutVars>
      </dgm:prSet>
      <dgm:spPr/>
    </dgm:pt>
    <dgm:pt modelId="{5CAFD907-C1EC-49B4-890E-6A239D217A78}" type="pres">
      <dgm:prSet presAssocID="{508F7450-5B2C-7740-B98D-C4F5B832AD97}" presName="node" presStyleLbl="node1" presStyleIdx="0" presStyleCnt="6" custScaleX="116239">
        <dgm:presLayoutVars>
          <dgm:bulletEnabled val="1"/>
        </dgm:presLayoutVars>
      </dgm:prSet>
      <dgm:spPr/>
    </dgm:pt>
    <dgm:pt modelId="{71008F53-BC3E-41C3-A08C-C7F4046A0D67}" type="pres">
      <dgm:prSet presAssocID="{508F7450-5B2C-7740-B98D-C4F5B832AD97}" presName="spNode" presStyleCnt="0"/>
      <dgm:spPr/>
    </dgm:pt>
    <dgm:pt modelId="{83740683-4562-49F0-BF08-BBD5ED4C18B7}" type="pres">
      <dgm:prSet presAssocID="{CC90DE85-80EA-5340-A889-61450B5C4DE6}" presName="sibTrans" presStyleLbl="sibTrans1D1" presStyleIdx="0" presStyleCnt="6"/>
      <dgm:spPr/>
    </dgm:pt>
    <dgm:pt modelId="{198A0BA6-C0A1-4F0D-B3B6-61DC8FEF8BB0}" type="pres">
      <dgm:prSet presAssocID="{04558D92-E6EA-C84D-87D2-C4E762A9B49B}" presName="node" presStyleLbl="node1" presStyleIdx="1" presStyleCnt="6" custScaleX="121402">
        <dgm:presLayoutVars>
          <dgm:bulletEnabled val="1"/>
        </dgm:presLayoutVars>
      </dgm:prSet>
      <dgm:spPr/>
    </dgm:pt>
    <dgm:pt modelId="{82BC6573-5804-4943-AA10-1D097D666E38}" type="pres">
      <dgm:prSet presAssocID="{04558D92-E6EA-C84D-87D2-C4E762A9B49B}" presName="spNode" presStyleCnt="0"/>
      <dgm:spPr/>
    </dgm:pt>
    <dgm:pt modelId="{B3CCEB00-FCDF-42C5-9DF6-BE7822AD1EA3}" type="pres">
      <dgm:prSet presAssocID="{0B10B104-0376-1C49-9FCC-51E71455A7FC}" presName="sibTrans" presStyleLbl="sibTrans1D1" presStyleIdx="1" presStyleCnt="6"/>
      <dgm:spPr/>
    </dgm:pt>
    <dgm:pt modelId="{F60BF8F8-D84C-4E2B-8252-068F786B5F84}" type="pres">
      <dgm:prSet presAssocID="{BA9B7490-63CF-3645-B7EE-B8CD20F4000B}" presName="node" presStyleLbl="node1" presStyleIdx="2" presStyleCnt="6" custScaleX="120771">
        <dgm:presLayoutVars>
          <dgm:bulletEnabled val="1"/>
        </dgm:presLayoutVars>
      </dgm:prSet>
      <dgm:spPr/>
    </dgm:pt>
    <dgm:pt modelId="{CF6C739F-7501-43C1-8B92-269B720B9DE4}" type="pres">
      <dgm:prSet presAssocID="{BA9B7490-63CF-3645-B7EE-B8CD20F4000B}" presName="spNode" presStyleCnt="0"/>
      <dgm:spPr/>
    </dgm:pt>
    <dgm:pt modelId="{EC6DAA67-8D83-41F9-B20D-98EBFEFAE92B}" type="pres">
      <dgm:prSet presAssocID="{644187BB-D357-6F46-AEC0-6E698EF1DB22}" presName="sibTrans" presStyleLbl="sibTrans1D1" presStyleIdx="2" presStyleCnt="6"/>
      <dgm:spPr/>
    </dgm:pt>
    <dgm:pt modelId="{1ECD30AA-2922-4943-950D-CF72BA4ADFE2}" type="pres">
      <dgm:prSet presAssocID="{C1AA91BD-3FEA-4605-91AF-A673132FF129}" presName="node" presStyleLbl="node1" presStyleIdx="3" presStyleCnt="6">
        <dgm:presLayoutVars>
          <dgm:bulletEnabled val="1"/>
        </dgm:presLayoutVars>
      </dgm:prSet>
      <dgm:spPr/>
    </dgm:pt>
    <dgm:pt modelId="{75CAE0CB-4950-4B63-8EFB-B03D240DAC47}" type="pres">
      <dgm:prSet presAssocID="{C1AA91BD-3FEA-4605-91AF-A673132FF129}" presName="spNode" presStyleCnt="0"/>
      <dgm:spPr/>
    </dgm:pt>
    <dgm:pt modelId="{8BF452F0-0787-44AA-9991-315D04360265}" type="pres">
      <dgm:prSet presAssocID="{72846BC8-6457-44CD-BBF9-17FA4914C69C}" presName="sibTrans" presStyleLbl="sibTrans1D1" presStyleIdx="3" presStyleCnt="6"/>
      <dgm:spPr/>
    </dgm:pt>
    <dgm:pt modelId="{73740927-C426-45B0-895A-59EA6B74E46C}" type="pres">
      <dgm:prSet presAssocID="{3A470435-A869-6948-909B-794A070B9A74}" presName="node" presStyleLbl="node1" presStyleIdx="4" presStyleCnt="6" custScaleX="114086">
        <dgm:presLayoutVars>
          <dgm:bulletEnabled val="1"/>
        </dgm:presLayoutVars>
      </dgm:prSet>
      <dgm:spPr/>
    </dgm:pt>
    <dgm:pt modelId="{E8E2E27C-1126-4A82-95BF-81F92E8E113B}" type="pres">
      <dgm:prSet presAssocID="{3A470435-A869-6948-909B-794A070B9A74}" presName="spNode" presStyleCnt="0"/>
      <dgm:spPr/>
    </dgm:pt>
    <dgm:pt modelId="{D7A325A8-C097-4D50-8F70-C3BF403B125D}" type="pres">
      <dgm:prSet presAssocID="{DB76BB3C-93BC-0945-9A69-632B07E415EF}" presName="sibTrans" presStyleLbl="sibTrans1D1" presStyleIdx="4" presStyleCnt="6"/>
      <dgm:spPr/>
    </dgm:pt>
    <dgm:pt modelId="{9DC7111F-D5BF-4EE9-9E22-478517CC21A4}" type="pres">
      <dgm:prSet presAssocID="{E5647263-10BB-FF49-A661-A8A76942BCD5}" presName="node" presStyleLbl="node1" presStyleIdx="5" presStyleCnt="6" custScaleX="130132">
        <dgm:presLayoutVars>
          <dgm:bulletEnabled val="1"/>
        </dgm:presLayoutVars>
      </dgm:prSet>
      <dgm:spPr/>
    </dgm:pt>
    <dgm:pt modelId="{4F2A2D5B-AB99-4DCD-9022-CCFA930340B1}" type="pres">
      <dgm:prSet presAssocID="{E5647263-10BB-FF49-A661-A8A76942BCD5}" presName="spNode" presStyleCnt="0"/>
      <dgm:spPr/>
    </dgm:pt>
    <dgm:pt modelId="{18A32CA0-2A8A-4EB5-B717-743516F7ED1B}" type="pres">
      <dgm:prSet presAssocID="{B6DD0B2E-D891-7B40-9737-C8C7ABEC3D5E}" presName="sibTrans" presStyleLbl="sibTrans1D1" presStyleIdx="5" presStyleCnt="6"/>
      <dgm:spPr/>
    </dgm:pt>
  </dgm:ptLst>
  <dgm:cxnLst>
    <dgm:cxn modelId="{366CEE01-82E7-4C43-B3D8-7D16DA7158CA}" type="presOf" srcId="{DB76BB3C-93BC-0945-9A69-632B07E415EF}" destId="{D7A325A8-C097-4D50-8F70-C3BF403B125D}" srcOrd="0" destOrd="0" presId="urn:microsoft.com/office/officeart/2005/8/layout/cycle5"/>
    <dgm:cxn modelId="{DD032B15-73C8-4DAD-9916-5F161450D174}" type="presOf" srcId="{72846BC8-6457-44CD-BBF9-17FA4914C69C}" destId="{8BF452F0-0787-44AA-9991-315D04360265}" srcOrd="0" destOrd="0" presId="urn:microsoft.com/office/officeart/2005/8/layout/cycle5"/>
    <dgm:cxn modelId="{A63EDC16-151B-43EA-8F98-1412978F4040}" type="presOf" srcId="{BA9B7490-63CF-3645-B7EE-B8CD20F4000B}" destId="{F60BF8F8-D84C-4E2B-8252-068F786B5F84}" srcOrd="0" destOrd="0" presId="urn:microsoft.com/office/officeart/2005/8/layout/cycle5"/>
    <dgm:cxn modelId="{FB15E037-2BA4-4469-B62E-C249ED14F0C0}" srcId="{BD033580-F256-BB4D-B922-422889E5036B}" destId="{C1AA91BD-3FEA-4605-91AF-A673132FF129}" srcOrd="3" destOrd="0" parTransId="{0E7CFF16-A17F-4371-B7E6-1ABEA591027B}" sibTransId="{72846BC8-6457-44CD-BBF9-17FA4914C69C}"/>
    <dgm:cxn modelId="{16C9BC5D-8FDA-5142-9657-C2E969AF4B74}" srcId="{BD033580-F256-BB4D-B922-422889E5036B}" destId="{04558D92-E6EA-C84D-87D2-C4E762A9B49B}" srcOrd="1" destOrd="0" parTransId="{8C5C6F61-17F8-2147-8252-FCBE17CC6B97}" sibTransId="{0B10B104-0376-1C49-9FCC-51E71455A7FC}"/>
    <dgm:cxn modelId="{2E666D42-659C-4C3E-8AA9-0D933DE6D85E}" type="presOf" srcId="{E5647263-10BB-FF49-A661-A8A76942BCD5}" destId="{9DC7111F-D5BF-4EE9-9E22-478517CC21A4}" srcOrd="0" destOrd="0" presId="urn:microsoft.com/office/officeart/2005/8/layout/cycle5"/>
    <dgm:cxn modelId="{FCCC794A-9ED7-DB48-A8AA-6CAAD9BE73AF}" srcId="{BD033580-F256-BB4D-B922-422889E5036B}" destId="{508F7450-5B2C-7740-B98D-C4F5B832AD97}" srcOrd="0" destOrd="0" parTransId="{85025516-744D-564E-B186-69E0746D8ADE}" sibTransId="{CC90DE85-80EA-5340-A889-61450B5C4DE6}"/>
    <dgm:cxn modelId="{5B40A270-77C9-403F-8B87-99F551F729A1}" type="presOf" srcId="{644187BB-D357-6F46-AEC0-6E698EF1DB22}" destId="{EC6DAA67-8D83-41F9-B20D-98EBFEFAE92B}" srcOrd="0" destOrd="0" presId="urn:microsoft.com/office/officeart/2005/8/layout/cycle5"/>
    <dgm:cxn modelId="{9CD46156-D2FB-45B0-8448-77254594707F}" type="presOf" srcId="{B6DD0B2E-D891-7B40-9737-C8C7ABEC3D5E}" destId="{18A32CA0-2A8A-4EB5-B717-743516F7ED1B}" srcOrd="0" destOrd="0" presId="urn:microsoft.com/office/officeart/2005/8/layout/cycle5"/>
    <dgm:cxn modelId="{EE40E75A-DBC0-4B24-A1D1-508CFCD2CAF5}" type="presOf" srcId="{0B10B104-0376-1C49-9FCC-51E71455A7FC}" destId="{B3CCEB00-FCDF-42C5-9DF6-BE7822AD1EA3}" srcOrd="0" destOrd="0" presId="urn:microsoft.com/office/officeart/2005/8/layout/cycle5"/>
    <dgm:cxn modelId="{11CFFD8E-A693-4CC6-82F7-AB719DD03CC8}" type="presOf" srcId="{BD033580-F256-BB4D-B922-422889E5036B}" destId="{947CF32E-7062-44CA-B870-7B1D32810C3D}" srcOrd="0" destOrd="0" presId="urn:microsoft.com/office/officeart/2005/8/layout/cycle5"/>
    <dgm:cxn modelId="{C0F51592-0D61-4646-9A90-F79DAC6690F1}" type="presOf" srcId="{508F7450-5B2C-7740-B98D-C4F5B832AD97}" destId="{5CAFD907-C1EC-49B4-890E-6A239D217A78}" srcOrd="0" destOrd="0" presId="urn:microsoft.com/office/officeart/2005/8/layout/cycle5"/>
    <dgm:cxn modelId="{992C2A9A-3D37-F44E-BB34-E7F4C149410C}" srcId="{BD033580-F256-BB4D-B922-422889E5036B}" destId="{3A470435-A869-6948-909B-794A070B9A74}" srcOrd="4" destOrd="0" parTransId="{1C88292C-D2EE-D14B-8865-D7A01770244C}" sibTransId="{DB76BB3C-93BC-0945-9A69-632B07E415EF}"/>
    <dgm:cxn modelId="{7A4A95CA-03A0-4A49-9668-2D54002DC896}" srcId="{BD033580-F256-BB4D-B922-422889E5036B}" destId="{E5647263-10BB-FF49-A661-A8A76942BCD5}" srcOrd="5" destOrd="0" parTransId="{2B3867EE-854C-8846-A726-43D33BCF616A}" sibTransId="{B6DD0B2E-D891-7B40-9737-C8C7ABEC3D5E}"/>
    <dgm:cxn modelId="{5CFC69DA-60A3-4F01-8825-57762E1635F6}" type="presOf" srcId="{CC90DE85-80EA-5340-A889-61450B5C4DE6}" destId="{83740683-4562-49F0-BF08-BBD5ED4C18B7}" srcOrd="0" destOrd="0" presId="urn:microsoft.com/office/officeart/2005/8/layout/cycle5"/>
    <dgm:cxn modelId="{489769E6-6CA4-41BA-9BB0-1534FA86B95C}" type="presOf" srcId="{04558D92-E6EA-C84D-87D2-C4E762A9B49B}" destId="{198A0BA6-C0A1-4F0D-B3B6-61DC8FEF8BB0}" srcOrd="0" destOrd="0" presId="urn:microsoft.com/office/officeart/2005/8/layout/cycle5"/>
    <dgm:cxn modelId="{C04590EB-4457-2649-AD69-9CB34577F07D}" srcId="{BD033580-F256-BB4D-B922-422889E5036B}" destId="{BA9B7490-63CF-3645-B7EE-B8CD20F4000B}" srcOrd="2" destOrd="0" parTransId="{2E21AFBB-C3B7-2741-833F-A9A76417C555}" sibTransId="{644187BB-D357-6F46-AEC0-6E698EF1DB22}"/>
    <dgm:cxn modelId="{EF386BEE-2D57-4EE5-9500-73725BDC5C01}" type="presOf" srcId="{3A470435-A869-6948-909B-794A070B9A74}" destId="{73740927-C426-45B0-895A-59EA6B74E46C}" srcOrd="0" destOrd="0" presId="urn:microsoft.com/office/officeart/2005/8/layout/cycle5"/>
    <dgm:cxn modelId="{BA476EF6-F103-43CD-826D-ED7EFA41D2EB}" type="presOf" srcId="{C1AA91BD-3FEA-4605-91AF-A673132FF129}" destId="{1ECD30AA-2922-4943-950D-CF72BA4ADFE2}" srcOrd="0" destOrd="0" presId="urn:microsoft.com/office/officeart/2005/8/layout/cycle5"/>
    <dgm:cxn modelId="{029EE61C-385C-444D-A25E-F0B22FF642A1}" type="presParOf" srcId="{947CF32E-7062-44CA-B870-7B1D32810C3D}" destId="{5CAFD907-C1EC-49B4-890E-6A239D217A78}" srcOrd="0" destOrd="0" presId="urn:microsoft.com/office/officeart/2005/8/layout/cycle5"/>
    <dgm:cxn modelId="{9010206D-3E88-47A2-876E-82B9526E9FE1}" type="presParOf" srcId="{947CF32E-7062-44CA-B870-7B1D32810C3D}" destId="{71008F53-BC3E-41C3-A08C-C7F4046A0D67}" srcOrd="1" destOrd="0" presId="urn:microsoft.com/office/officeart/2005/8/layout/cycle5"/>
    <dgm:cxn modelId="{9560EBD9-69D4-48E5-9A42-7BA87A12AF3C}" type="presParOf" srcId="{947CF32E-7062-44CA-B870-7B1D32810C3D}" destId="{83740683-4562-49F0-BF08-BBD5ED4C18B7}" srcOrd="2" destOrd="0" presId="urn:microsoft.com/office/officeart/2005/8/layout/cycle5"/>
    <dgm:cxn modelId="{E1BF9BA8-6021-4703-B0B2-61D2FE25842F}" type="presParOf" srcId="{947CF32E-7062-44CA-B870-7B1D32810C3D}" destId="{198A0BA6-C0A1-4F0D-B3B6-61DC8FEF8BB0}" srcOrd="3" destOrd="0" presId="urn:microsoft.com/office/officeart/2005/8/layout/cycle5"/>
    <dgm:cxn modelId="{413A42E6-980B-49E3-9AAC-80D3418C6079}" type="presParOf" srcId="{947CF32E-7062-44CA-B870-7B1D32810C3D}" destId="{82BC6573-5804-4943-AA10-1D097D666E38}" srcOrd="4" destOrd="0" presId="urn:microsoft.com/office/officeart/2005/8/layout/cycle5"/>
    <dgm:cxn modelId="{39FF1A49-98A3-4469-AF42-9A20A08F5387}" type="presParOf" srcId="{947CF32E-7062-44CA-B870-7B1D32810C3D}" destId="{B3CCEB00-FCDF-42C5-9DF6-BE7822AD1EA3}" srcOrd="5" destOrd="0" presId="urn:microsoft.com/office/officeart/2005/8/layout/cycle5"/>
    <dgm:cxn modelId="{F00ADD2B-8D3E-4CF3-82FB-F84A1B96A712}" type="presParOf" srcId="{947CF32E-7062-44CA-B870-7B1D32810C3D}" destId="{F60BF8F8-D84C-4E2B-8252-068F786B5F84}" srcOrd="6" destOrd="0" presId="urn:microsoft.com/office/officeart/2005/8/layout/cycle5"/>
    <dgm:cxn modelId="{A652365B-0B8E-4994-B12A-FCE151751411}" type="presParOf" srcId="{947CF32E-7062-44CA-B870-7B1D32810C3D}" destId="{CF6C739F-7501-43C1-8B92-269B720B9DE4}" srcOrd="7" destOrd="0" presId="urn:microsoft.com/office/officeart/2005/8/layout/cycle5"/>
    <dgm:cxn modelId="{B3580E75-FCCA-4A9A-9E5B-B4B599E15BBE}" type="presParOf" srcId="{947CF32E-7062-44CA-B870-7B1D32810C3D}" destId="{EC6DAA67-8D83-41F9-B20D-98EBFEFAE92B}" srcOrd="8" destOrd="0" presId="urn:microsoft.com/office/officeart/2005/8/layout/cycle5"/>
    <dgm:cxn modelId="{C52CC98B-F274-4C4F-AF3B-302D40FB1CB3}" type="presParOf" srcId="{947CF32E-7062-44CA-B870-7B1D32810C3D}" destId="{1ECD30AA-2922-4943-950D-CF72BA4ADFE2}" srcOrd="9" destOrd="0" presId="urn:microsoft.com/office/officeart/2005/8/layout/cycle5"/>
    <dgm:cxn modelId="{34C96B31-DD3D-4387-99A2-DB28484677FF}" type="presParOf" srcId="{947CF32E-7062-44CA-B870-7B1D32810C3D}" destId="{75CAE0CB-4950-4B63-8EFB-B03D240DAC47}" srcOrd="10" destOrd="0" presId="urn:microsoft.com/office/officeart/2005/8/layout/cycle5"/>
    <dgm:cxn modelId="{7A0168F7-E525-436F-8B7D-2086FCF4A554}" type="presParOf" srcId="{947CF32E-7062-44CA-B870-7B1D32810C3D}" destId="{8BF452F0-0787-44AA-9991-315D04360265}" srcOrd="11" destOrd="0" presId="urn:microsoft.com/office/officeart/2005/8/layout/cycle5"/>
    <dgm:cxn modelId="{A36A208D-2CE8-4DEB-BF02-C512CB89D0F4}" type="presParOf" srcId="{947CF32E-7062-44CA-B870-7B1D32810C3D}" destId="{73740927-C426-45B0-895A-59EA6B74E46C}" srcOrd="12" destOrd="0" presId="urn:microsoft.com/office/officeart/2005/8/layout/cycle5"/>
    <dgm:cxn modelId="{FAB97892-A509-4479-9129-D58555DD61BD}" type="presParOf" srcId="{947CF32E-7062-44CA-B870-7B1D32810C3D}" destId="{E8E2E27C-1126-4A82-95BF-81F92E8E113B}" srcOrd="13" destOrd="0" presId="urn:microsoft.com/office/officeart/2005/8/layout/cycle5"/>
    <dgm:cxn modelId="{F0D89CF5-CDB0-486B-A3E8-5A7B92F3B916}" type="presParOf" srcId="{947CF32E-7062-44CA-B870-7B1D32810C3D}" destId="{D7A325A8-C097-4D50-8F70-C3BF403B125D}" srcOrd="14" destOrd="0" presId="urn:microsoft.com/office/officeart/2005/8/layout/cycle5"/>
    <dgm:cxn modelId="{2F40E00A-7C03-4DA5-8203-DD7A53F8B4A4}" type="presParOf" srcId="{947CF32E-7062-44CA-B870-7B1D32810C3D}" destId="{9DC7111F-D5BF-4EE9-9E22-478517CC21A4}" srcOrd="15" destOrd="0" presId="urn:microsoft.com/office/officeart/2005/8/layout/cycle5"/>
    <dgm:cxn modelId="{87B98872-104C-4617-8AF5-913872C0E35E}" type="presParOf" srcId="{947CF32E-7062-44CA-B870-7B1D32810C3D}" destId="{4F2A2D5B-AB99-4DCD-9022-CCFA930340B1}" srcOrd="16" destOrd="0" presId="urn:microsoft.com/office/officeart/2005/8/layout/cycle5"/>
    <dgm:cxn modelId="{4A7170F9-8768-41FC-A646-97A186F3612D}" type="presParOf" srcId="{947CF32E-7062-44CA-B870-7B1D32810C3D}" destId="{18A32CA0-2A8A-4EB5-B717-743516F7ED1B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D033580-F256-BB4D-B922-422889E5036B}" type="doc">
      <dgm:prSet loTypeId="urn:microsoft.com/office/officeart/2005/8/layout/cycle5" loCatId="cycle" qsTypeId="urn:microsoft.com/office/officeart/2005/8/quickstyle/3D1" qsCatId="3D" csTypeId="urn:microsoft.com/office/officeart/2005/8/colors/colorful3" csCatId="colorful" phldr="1"/>
      <dgm:spPr/>
    </dgm:pt>
    <dgm:pt modelId="{508F7450-5B2C-7740-B98D-C4F5B832AD97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pPr algn="ctr"/>
          <a:endParaRPr lang="es-CO" sz="600" b="1" u="none" dirty="0">
            <a:solidFill>
              <a:schemeClr val="bg1"/>
            </a:solidFill>
          </a:endParaRPr>
        </a:p>
      </dgm:t>
    </dgm:pt>
    <dgm:pt modelId="{85025516-744D-564E-B186-69E0746D8ADE}" type="parTrans" cxnId="{FCCC794A-9ED7-DB48-A8AA-6CAAD9BE73AF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CC90DE85-80EA-5340-A889-61450B5C4DE6}" type="sibTrans" cxnId="{FCCC794A-9ED7-DB48-A8AA-6CAAD9BE73AF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04558D92-E6EA-C84D-87D2-C4E762A9B49B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8C5C6F61-17F8-2147-8252-FCBE17CC6B97}" type="parTrans" cxnId="{16C9BC5D-8FDA-5142-9657-C2E969AF4B74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0B10B104-0376-1C49-9FCC-51E71455A7FC}" type="sibTrans" cxnId="{16C9BC5D-8FDA-5142-9657-C2E969AF4B74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BA9B7490-63CF-3645-B7EE-B8CD20F4000B}">
      <dgm:prSet phldrT="[Texto]" custT="1"/>
      <dgm:spPr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r>
            <a:rPr lang="es-ES_tradnl" sz="1400" b="1" u="none" dirty="0">
              <a:solidFill>
                <a:schemeClr val="bg1"/>
              </a:solidFill>
            </a:rPr>
            <a:t>3</a:t>
          </a:r>
        </a:p>
      </dgm:t>
    </dgm:pt>
    <dgm:pt modelId="{2E21AFBB-C3B7-2741-833F-A9A76417C555}" type="parTrans" cxnId="{C04590EB-4457-2649-AD69-9CB34577F07D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644187BB-D357-6F46-AEC0-6E698EF1DB22}" type="sibTrans" cxnId="{C04590EB-4457-2649-AD69-9CB34577F07D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3A470435-A869-6948-909B-794A070B9A74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1C88292C-D2EE-D14B-8865-D7A01770244C}" type="parTrans" cxnId="{992C2A9A-3D37-F44E-BB34-E7F4C149410C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DB76BB3C-93BC-0945-9A69-632B07E415EF}" type="sibTrans" cxnId="{992C2A9A-3D37-F44E-BB34-E7F4C149410C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E5647263-10BB-FF49-A661-A8A76942BCD5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2B3867EE-854C-8846-A726-43D33BCF616A}" type="parTrans" cxnId="{7A4A95CA-03A0-4A49-9668-2D54002DC896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B6DD0B2E-D891-7B40-9737-C8C7ABEC3D5E}" type="sibTrans" cxnId="{7A4A95CA-03A0-4A49-9668-2D54002DC896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C1AA91BD-3FEA-4605-91AF-A673132FF129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0E7CFF16-A17F-4371-B7E6-1ABEA591027B}" type="parTrans" cxnId="{FB15E037-2BA4-4469-B62E-C249ED14F0C0}">
      <dgm:prSet/>
      <dgm:spPr/>
      <dgm:t>
        <a:bodyPr/>
        <a:lstStyle/>
        <a:p>
          <a:endParaRPr lang="es-ES"/>
        </a:p>
      </dgm:t>
    </dgm:pt>
    <dgm:pt modelId="{72846BC8-6457-44CD-BBF9-17FA4914C69C}" type="sibTrans" cxnId="{FB15E037-2BA4-4469-B62E-C249ED14F0C0}">
      <dgm:prSet/>
      <dgm:spPr/>
      <dgm:t>
        <a:bodyPr/>
        <a:lstStyle/>
        <a:p>
          <a:endParaRPr lang="es-ES"/>
        </a:p>
      </dgm:t>
    </dgm:pt>
    <dgm:pt modelId="{947CF32E-7062-44CA-B870-7B1D32810C3D}" type="pres">
      <dgm:prSet presAssocID="{BD033580-F256-BB4D-B922-422889E5036B}" presName="cycle" presStyleCnt="0">
        <dgm:presLayoutVars>
          <dgm:dir/>
          <dgm:resizeHandles val="exact"/>
        </dgm:presLayoutVars>
      </dgm:prSet>
      <dgm:spPr/>
    </dgm:pt>
    <dgm:pt modelId="{5CAFD907-C1EC-49B4-890E-6A239D217A78}" type="pres">
      <dgm:prSet presAssocID="{508F7450-5B2C-7740-B98D-C4F5B832AD97}" presName="node" presStyleLbl="node1" presStyleIdx="0" presStyleCnt="6" custScaleX="116239">
        <dgm:presLayoutVars>
          <dgm:bulletEnabled val="1"/>
        </dgm:presLayoutVars>
      </dgm:prSet>
      <dgm:spPr/>
    </dgm:pt>
    <dgm:pt modelId="{71008F53-BC3E-41C3-A08C-C7F4046A0D67}" type="pres">
      <dgm:prSet presAssocID="{508F7450-5B2C-7740-B98D-C4F5B832AD97}" presName="spNode" presStyleCnt="0"/>
      <dgm:spPr/>
    </dgm:pt>
    <dgm:pt modelId="{83740683-4562-49F0-BF08-BBD5ED4C18B7}" type="pres">
      <dgm:prSet presAssocID="{CC90DE85-80EA-5340-A889-61450B5C4DE6}" presName="sibTrans" presStyleLbl="sibTrans1D1" presStyleIdx="0" presStyleCnt="6"/>
      <dgm:spPr/>
    </dgm:pt>
    <dgm:pt modelId="{198A0BA6-C0A1-4F0D-B3B6-61DC8FEF8BB0}" type="pres">
      <dgm:prSet presAssocID="{04558D92-E6EA-C84D-87D2-C4E762A9B49B}" presName="node" presStyleLbl="node1" presStyleIdx="1" presStyleCnt="6" custScaleX="121402">
        <dgm:presLayoutVars>
          <dgm:bulletEnabled val="1"/>
        </dgm:presLayoutVars>
      </dgm:prSet>
      <dgm:spPr/>
    </dgm:pt>
    <dgm:pt modelId="{82BC6573-5804-4943-AA10-1D097D666E38}" type="pres">
      <dgm:prSet presAssocID="{04558D92-E6EA-C84D-87D2-C4E762A9B49B}" presName="spNode" presStyleCnt="0"/>
      <dgm:spPr/>
    </dgm:pt>
    <dgm:pt modelId="{B3CCEB00-FCDF-42C5-9DF6-BE7822AD1EA3}" type="pres">
      <dgm:prSet presAssocID="{0B10B104-0376-1C49-9FCC-51E71455A7FC}" presName="sibTrans" presStyleLbl="sibTrans1D1" presStyleIdx="1" presStyleCnt="6"/>
      <dgm:spPr/>
    </dgm:pt>
    <dgm:pt modelId="{F60BF8F8-D84C-4E2B-8252-068F786B5F84}" type="pres">
      <dgm:prSet presAssocID="{BA9B7490-63CF-3645-B7EE-B8CD20F4000B}" presName="node" presStyleLbl="node1" presStyleIdx="2" presStyleCnt="6" custScaleX="120771">
        <dgm:presLayoutVars>
          <dgm:bulletEnabled val="1"/>
        </dgm:presLayoutVars>
      </dgm:prSet>
      <dgm:spPr/>
    </dgm:pt>
    <dgm:pt modelId="{CF6C739F-7501-43C1-8B92-269B720B9DE4}" type="pres">
      <dgm:prSet presAssocID="{BA9B7490-63CF-3645-B7EE-B8CD20F4000B}" presName="spNode" presStyleCnt="0"/>
      <dgm:spPr/>
    </dgm:pt>
    <dgm:pt modelId="{EC6DAA67-8D83-41F9-B20D-98EBFEFAE92B}" type="pres">
      <dgm:prSet presAssocID="{644187BB-D357-6F46-AEC0-6E698EF1DB22}" presName="sibTrans" presStyleLbl="sibTrans1D1" presStyleIdx="2" presStyleCnt="6"/>
      <dgm:spPr/>
    </dgm:pt>
    <dgm:pt modelId="{1ECD30AA-2922-4943-950D-CF72BA4ADFE2}" type="pres">
      <dgm:prSet presAssocID="{C1AA91BD-3FEA-4605-91AF-A673132FF129}" presName="node" presStyleLbl="node1" presStyleIdx="3" presStyleCnt="6">
        <dgm:presLayoutVars>
          <dgm:bulletEnabled val="1"/>
        </dgm:presLayoutVars>
      </dgm:prSet>
      <dgm:spPr/>
    </dgm:pt>
    <dgm:pt modelId="{75CAE0CB-4950-4B63-8EFB-B03D240DAC47}" type="pres">
      <dgm:prSet presAssocID="{C1AA91BD-3FEA-4605-91AF-A673132FF129}" presName="spNode" presStyleCnt="0"/>
      <dgm:spPr/>
    </dgm:pt>
    <dgm:pt modelId="{8BF452F0-0787-44AA-9991-315D04360265}" type="pres">
      <dgm:prSet presAssocID="{72846BC8-6457-44CD-BBF9-17FA4914C69C}" presName="sibTrans" presStyleLbl="sibTrans1D1" presStyleIdx="3" presStyleCnt="6"/>
      <dgm:spPr/>
    </dgm:pt>
    <dgm:pt modelId="{73740927-C426-45B0-895A-59EA6B74E46C}" type="pres">
      <dgm:prSet presAssocID="{3A470435-A869-6948-909B-794A070B9A74}" presName="node" presStyleLbl="node1" presStyleIdx="4" presStyleCnt="6" custScaleX="114086">
        <dgm:presLayoutVars>
          <dgm:bulletEnabled val="1"/>
        </dgm:presLayoutVars>
      </dgm:prSet>
      <dgm:spPr/>
    </dgm:pt>
    <dgm:pt modelId="{E8E2E27C-1126-4A82-95BF-81F92E8E113B}" type="pres">
      <dgm:prSet presAssocID="{3A470435-A869-6948-909B-794A070B9A74}" presName="spNode" presStyleCnt="0"/>
      <dgm:spPr/>
    </dgm:pt>
    <dgm:pt modelId="{D7A325A8-C097-4D50-8F70-C3BF403B125D}" type="pres">
      <dgm:prSet presAssocID="{DB76BB3C-93BC-0945-9A69-632B07E415EF}" presName="sibTrans" presStyleLbl="sibTrans1D1" presStyleIdx="4" presStyleCnt="6"/>
      <dgm:spPr/>
    </dgm:pt>
    <dgm:pt modelId="{9DC7111F-D5BF-4EE9-9E22-478517CC21A4}" type="pres">
      <dgm:prSet presAssocID="{E5647263-10BB-FF49-A661-A8A76942BCD5}" presName="node" presStyleLbl="node1" presStyleIdx="5" presStyleCnt="6" custScaleX="130132">
        <dgm:presLayoutVars>
          <dgm:bulletEnabled val="1"/>
        </dgm:presLayoutVars>
      </dgm:prSet>
      <dgm:spPr/>
    </dgm:pt>
    <dgm:pt modelId="{4F2A2D5B-AB99-4DCD-9022-CCFA930340B1}" type="pres">
      <dgm:prSet presAssocID="{E5647263-10BB-FF49-A661-A8A76942BCD5}" presName="spNode" presStyleCnt="0"/>
      <dgm:spPr/>
    </dgm:pt>
    <dgm:pt modelId="{18A32CA0-2A8A-4EB5-B717-743516F7ED1B}" type="pres">
      <dgm:prSet presAssocID="{B6DD0B2E-D891-7B40-9737-C8C7ABEC3D5E}" presName="sibTrans" presStyleLbl="sibTrans1D1" presStyleIdx="5" presStyleCnt="6"/>
      <dgm:spPr/>
    </dgm:pt>
  </dgm:ptLst>
  <dgm:cxnLst>
    <dgm:cxn modelId="{366CEE01-82E7-4C43-B3D8-7D16DA7158CA}" type="presOf" srcId="{DB76BB3C-93BC-0945-9A69-632B07E415EF}" destId="{D7A325A8-C097-4D50-8F70-C3BF403B125D}" srcOrd="0" destOrd="0" presId="urn:microsoft.com/office/officeart/2005/8/layout/cycle5"/>
    <dgm:cxn modelId="{DD032B15-73C8-4DAD-9916-5F161450D174}" type="presOf" srcId="{72846BC8-6457-44CD-BBF9-17FA4914C69C}" destId="{8BF452F0-0787-44AA-9991-315D04360265}" srcOrd="0" destOrd="0" presId="urn:microsoft.com/office/officeart/2005/8/layout/cycle5"/>
    <dgm:cxn modelId="{A63EDC16-151B-43EA-8F98-1412978F4040}" type="presOf" srcId="{BA9B7490-63CF-3645-B7EE-B8CD20F4000B}" destId="{F60BF8F8-D84C-4E2B-8252-068F786B5F84}" srcOrd="0" destOrd="0" presId="urn:microsoft.com/office/officeart/2005/8/layout/cycle5"/>
    <dgm:cxn modelId="{FB15E037-2BA4-4469-B62E-C249ED14F0C0}" srcId="{BD033580-F256-BB4D-B922-422889E5036B}" destId="{C1AA91BD-3FEA-4605-91AF-A673132FF129}" srcOrd="3" destOrd="0" parTransId="{0E7CFF16-A17F-4371-B7E6-1ABEA591027B}" sibTransId="{72846BC8-6457-44CD-BBF9-17FA4914C69C}"/>
    <dgm:cxn modelId="{16C9BC5D-8FDA-5142-9657-C2E969AF4B74}" srcId="{BD033580-F256-BB4D-B922-422889E5036B}" destId="{04558D92-E6EA-C84D-87D2-C4E762A9B49B}" srcOrd="1" destOrd="0" parTransId="{8C5C6F61-17F8-2147-8252-FCBE17CC6B97}" sibTransId="{0B10B104-0376-1C49-9FCC-51E71455A7FC}"/>
    <dgm:cxn modelId="{2E666D42-659C-4C3E-8AA9-0D933DE6D85E}" type="presOf" srcId="{E5647263-10BB-FF49-A661-A8A76942BCD5}" destId="{9DC7111F-D5BF-4EE9-9E22-478517CC21A4}" srcOrd="0" destOrd="0" presId="urn:microsoft.com/office/officeart/2005/8/layout/cycle5"/>
    <dgm:cxn modelId="{FCCC794A-9ED7-DB48-A8AA-6CAAD9BE73AF}" srcId="{BD033580-F256-BB4D-B922-422889E5036B}" destId="{508F7450-5B2C-7740-B98D-C4F5B832AD97}" srcOrd="0" destOrd="0" parTransId="{85025516-744D-564E-B186-69E0746D8ADE}" sibTransId="{CC90DE85-80EA-5340-A889-61450B5C4DE6}"/>
    <dgm:cxn modelId="{5B40A270-77C9-403F-8B87-99F551F729A1}" type="presOf" srcId="{644187BB-D357-6F46-AEC0-6E698EF1DB22}" destId="{EC6DAA67-8D83-41F9-B20D-98EBFEFAE92B}" srcOrd="0" destOrd="0" presId="urn:microsoft.com/office/officeart/2005/8/layout/cycle5"/>
    <dgm:cxn modelId="{9CD46156-D2FB-45B0-8448-77254594707F}" type="presOf" srcId="{B6DD0B2E-D891-7B40-9737-C8C7ABEC3D5E}" destId="{18A32CA0-2A8A-4EB5-B717-743516F7ED1B}" srcOrd="0" destOrd="0" presId="urn:microsoft.com/office/officeart/2005/8/layout/cycle5"/>
    <dgm:cxn modelId="{EE40E75A-DBC0-4B24-A1D1-508CFCD2CAF5}" type="presOf" srcId="{0B10B104-0376-1C49-9FCC-51E71455A7FC}" destId="{B3CCEB00-FCDF-42C5-9DF6-BE7822AD1EA3}" srcOrd="0" destOrd="0" presId="urn:microsoft.com/office/officeart/2005/8/layout/cycle5"/>
    <dgm:cxn modelId="{11CFFD8E-A693-4CC6-82F7-AB719DD03CC8}" type="presOf" srcId="{BD033580-F256-BB4D-B922-422889E5036B}" destId="{947CF32E-7062-44CA-B870-7B1D32810C3D}" srcOrd="0" destOrd="0" presId="urn:microsoft.com/office/officeart/2005/8/layout/cycle5"/>
    <dgm:cxn modelId="{C0F51592-0D61-4646-9A90-F79DAC6690F1}" type="presOf" srcId="{508F7450-5B2C-7740-B98D-C4F5B832AD97}" destId="{5CAFD907-C1EC-49B4-890E-6A239D217A78}" srcOrd="0" destOrd="0" presId="urn:microsoft.com/office/officeart/2005/8/layout/cycle5"/>
    <dgm:cxn modelId="{992C2A9A-3D37-F44E-BB34-E7F4C149410C}" srcId="{BD033580-F256-BB4D-B922-422889E5036B}" destId="{3A470435-A869-6948-909B-794A070B9A74}" srcOrd="4" destOrd="0" parTransId="{1C88292C-D2EE-D14B-8865-D7A01770244C}" sibTransId="{DB76BB3C-93BC-0945-9A69-632B07E415EF}"/>
    <dgm:cxn modelId="{7A4A95CA-03A0-4A49-9668-2D54002DC896}" srcId="{BD033580-F256-BB4D-B922-422889E5036B}" destId="{E5647263-10BB-FF49-A661-A8A76942BCD5}" srcOrd="5" destOrd="0" parTransId="{2B3867EE-854C-8846-A726-43D33BCF616A}" sibTransId="{B6DD0B2E-D891-7B40-9737-C8C7ABEC3D5E}"/>
    <dgm:cxn modelId="{5CFC69DA-60A3-4F01-8825-57762E1635F6}" type="presOf" srcId="{CC90DE85-80EA-5340-A889-61450B5C4DE6}" destId="{83740683-4562-49F0-BF08-BBD5ED4C18B7}" srcOrd="0" destOrd="0" presId="urn:microsoft.com/office/officeart/2005/8/layout/cycle5"/>
    <dgm:cxn modelId="{489769E6-6CA4-41BA-9BB0-1534FA86B95C}" type="presOf" srcId="{04558D92-E6EA-C84D-87D2-C4E762A9B49B}" destId="{198A0BA6-C0A1-4F0D-B3B6-61DC8FEF8BB0}" srcOrd="0" destOrd="0" presId="urn:microsoft.com/office/officeart/2005/8/layout/cycle5"/>
    <dgm:cxn modelId="{C04590EB-4457-2649-AD69-9CB34577F07D}" srcId="{BD033580-F256-BB4D-B922-422889E5036B}" destId="{BA9B7490-63CF-3645-B7EE-B8CD20F4000B}" srcOrd="2" destOrd="0" parTransId="{2E21AFBB-C3B7-2741-833F-A9A76417C555}" sibTransId="{644187BB-D357-6F46-AEC0-6E698EF1DB22}"/>
    <dgm:cxn modelId="{EF386BEE-2D57-4EE5-9500-73725BDC5C01}" type="presOf" srcId="{3A470435-A869-6948-909B-794A070B9A74}" destId="{73740927-C426-45B0-895A-59EA6B74E46C}" srcOrd="0" destOrd="0" presId="urn:microsoft.com/office/officeart/2005/8/layout/cycle5"/>
    <dgm:cxn modelId="{BA476EF6-F103-43CD-826D-ED7EFA41D2EB}" type="presOf" srcId="{C1AA91BD-3FEA-4605-91AF-A673132FF129}" destId="{1ECD30AA-2922-4943-950D-CF72BA4ADFE2}" srcOrd="0" destOrd="0" presId="urn:microsoft.com/office/officeart/2005/8/layout/cycle5"/>
    <dgm:cxn modelId="{029EE61C-385C-444D-A25E-F0B22FF642A1}" type="presParOf" srcId="{947CF32E-7062-44CA-B870-7B1D32810C3D}" destId="{5CAFD907-C1EC-49B4-890E-6A239D217A78}" srcOrd="0" destOrd="0" presId="urn:microsoft.com/office/officeart/2005/8/layout/cycle5"/>
    <dgm:cxn modelId="{9010206D-3E88-47A2-876E-82B9526E9FE1}" type="presParOf" srcId="{947CF32E-7062-44CA-B870-7B1D32810C3D}" destId="{71008F53-BC3E-41C3-A08C-C7F4046A0D67}" srcOrd="1" destOrd="0" presId="urn:microsoft.com/office/officeart/2005/8/layout/cycle5"/>
    <dgm:cxn modelId="{9560EBD9-69D4-48E5-9A42-7BA87A12AF3C}" type="presParOf" srcId="{947CF32E-7062-44CA-B870-7B1D32810C3D}" destId="{83740683-4562-49F0-BF08-BBD5ED4C18B7}" srcOrd="2" destOrd="0" presId="urn:microsoft.com/office/officeart/2005/8/layout/cycle5"/>
    <dgm:cxn modelId="{E1BF9BA8-6021-4703-B0B2-61D2FE25842F}" type="presParOf" srcId="{947CF32E-7062-44CA-B870-7B1D32810C3D}" destId="{198A0BA6-C0A1-4F0D-B3B6-61DC8FEF8BB0}" srcOrd="3" destOrd="0" presId="urn:microsoft.com/office/officeart/2005/8/layout/cycle5"/>
    <dgm:cxn modelId="{413A42E6-980B-49E3-9AAC-80D3418C6079}" type="presParOf" srcId="{947CF32E-7062-44CA-B870-7B1D32810C3D}" destId="{82BC6573-5804-4943-AA10-1D097D666E38}" srcOrd="4" destOrd="0" presId="urn:microsoft.com/office/officeart/2005/8/layout/cycle5"/>
    <dgm:cxn modelId="{39FF1A49-98A3-4469-AF42-9A20A08F5387}" type="presParOf" srcId="{947CF32E-7062-44CA-B870-7B1D32810C3D}" destId="{B3CCEB00-FCDF-42C5-9DF6-BE7822AD1EA3}" srcOrd="5" destOrd="0" presId="urn:microsoft.com/office/officeart/2005/8/layout/cycle5"/>
    <dgm:cxn modelId="{F00ADD2B-8D3E-4CF3-82FB-F84A1B96A712}" type="presParOf" srcId="{947CF32E-7062-44CA-B870-7B1D32810C3D}" destId="{F60BF8F8-D84C-4E2B-8252-068F786B5F84}" srcOrd="6" destOrd="0" presId="urn:microsoft.com/office/officeart/2005/8/layout/cycle5"/>
    <dgm:cxn modelId="{A652365B-0B8E-4994-B12A-FCE151751411}" type="presParOf" srcId="{947CF32E-7062-44CA-B870-7B1D32810C3D}" destId="{CF6C739F-7501-43C1-8B92-269B720B9DE4}" srcOrd="7" destOrd="0" presId="urn:microsoft.com/office/officeart/2005/8/layout/cycle5"/>
    <dgm:cxn modelId="{B3580E75-FCCA-4A9A-9E5B-B4B599E15BBE}" type="presParOf" srcId="{947CF32E-7062-44CA-B870-7B1D32810C3D}" destId="{EC6DAA67-8D83-41F9-B20D-98EBFEFAE92B}" srcOrd="8" destOrd="0" presId="urn:microsoft.com/office/officeart/2005/8/layout/cycle5"/>
    <dgm:cxn modelId="{C52CC98B-F274-4C4F-AF3B-302D40FB1CB3}" type="presParOf" srcId="{947CF32E-7062-44CA-B870-7B1D32810C3D}" destId="{1ECD30AA-2922-4943-950D-CF72BA4ADFE2}" srcOrd="9" destOrd="0" presId="urn:microsoft.com/office/officeart/2005/8/layout/cycle5"/>
    <dgm:cxn modelId="{34C96B31-DD3D-4387-99A2-DB28484677FF}" type="presParOf" srcId="{947CF32E-7062-44CA-B870-7B1D32810C3D}" destId="{75CAE0CB-4950-4B63-8EFB-B03D240DAC47}" srcOrd="10" destOrd="0" presId="urn:microsoft.com/office/officeart/2005/8/layout/cycle5"/>
    <dgm:cxn modelId="{7A0168F7-E525-436F-8B7D-2086FCF4A554}" type="presParOf" srcId="{947CF32E-7062-44CA-B870-7B1D32810C3D}" destId="{8BF452F0-0787-44AA-9991-315D04360265}" srcOrd="11" destOrd="0" presId="urn:microsoft.com/office/officeart/2005/8/layout/cycle5"/>
    <dgm:cxn modelId="{A36A208D-2CE8-4DEB-BF02-C512CB89D0F4}" type="presParOf" srcId="{947CF32E-7062-44CA-B870-7B1D32810C3D}" destId="{73740927-C426-45B0-895A-59EA6B74E46C}" srcOrd="12" destOrd="0" presId="urn:microsoft.com/office/officeart/2005/8/layout/cycle5"/>
    <dgm:cxn modelId="{FAB97892-A509-4479-9129-D58555DD61BD}" type="presParOf" srcId="{947CF32E-7062-44CA-B870-7B1D32810C3D}" destId="{E8E2E27C-1126-4A82-95BF-81F92E8E113B}" srcOrd="13" destOrd="0" presId="urn:microsoft.com/office/officeart/2005/8/layout/cycle5"/>
    <dgm:cxn modelId="{F0D89CF5-CDB0-486B-A3E8-5A7B92F3B916}" type="presParOf" srcId="{947CF32E-7062-44CA-B870-7B1D32810C3D}" destId="{D7A325A8-C097-4D50-8F70-C3BF403B125D}" srcOrd="14" destOrd="0" presId="urn:microsoft.com/office/officeart/2005/8/layout/cycle5"/>
    <dgm:cxn modelId="{2F40E00A-7C03-4DA5-8203-DD7A53F8B4A4}" type="presParOf" srcId="{947CF32E-7062-44CA-B870-7B1D32810C3D}" destId="{9DC7111F-D5BF-4EE9-9E22-478517CC21A4}" srcOrd="15" destOrd="0" presId="urn:microsoft.com/office/officeart/2005/8/layout/cycle5"/>
    <dgm:cxn modelId="{87B98872-104C-4617-8AF5-913872C0E35E}" type="presParOf" srcId="{947CF32E-7062-44CA-B870-7B1D32810C3D}" destId="{4F2A2D5B-AB99-4DCD-9022-CCFA930340B1}" srcOrd="16" destOrd="0" presId="urn:microsoft.com/office/officeart/2005/8/layout/cycle5"/>
    <dgm:cxn modelId="{4A7170F9-8768-41FC-A646-97A186F3612D}" type="presParOf" srcId="{947CF32E-7062-44CA-B870-7B1D32810C3D}" destId="{18A32CA0-2A8A-4EB5-B717-743516F7ED1B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BD033580-F256-BB4D-B922-422889E5036B}" type="doc">
      <dgm:prSet loTypeId="urn:microsoft.com/office/officeart/2005/8/layout/cycle5" loCatId="cycle" qsTypeId="urn:microsoft.com/office/officeart/2005/8/quickstyle/3D1" qsCatId="3D" csTypeId="urn:microsoft.com/office/officeart/2005/8/colors/colorful3" csCatId="colorful" phldr="1"/>
      <dgm:spPr/>
    </dgm:pt>
    <dgm:pt modelId="{508F7450-5B2C-7740-B98D-C4F5B832AD97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pPr algn="ctr"/>
          <a:endParaRPr lang="es-CO" sz="600" b="1" u="none" dirty="0">
            <a:solidFill>
              <a:schemeClr val="bg1"/>
            </a:solidFill>
          </a:endParaRPr>
        </a:p>
      </dgm:t>
    </dgm:pt>
    <dgm:pt modelId="{85025516-744D-564E-B186-69E0746D8ADE}" type="parTrans" cxnId="{FCCC794A-9ED7-DB48-A8AA-6CAAD9BE73AF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CC90DE85-80EA-5340-A889-61450B5C4DE6}" type="sibTrans" cxnId="{FCCC794A-9ED7-DB48-A8AA-6CAAD9BE73AF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04558D92-E6EA-C84D-87D2-C4E762A9B49B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8C5C6F61-17F8-2147-8252-FCBE17CC6B97}" type="parTrans" cxnId="{16C9BC5D-8FDA-5142-9657-C2E969AF4B74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0B10B104-0376-1C49-9FCC-51E71455A7FC}" type="sibTrans" cxnId="{16C9BC5D-8FDA-5142-9657-C2E969AF4B74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BA9B7490-63CF-3645-B7EE-B8CD20F4000B}">
      <dgm:prSet phldrT="[Texto]" custT="1"/>
      <dgm:spPr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r>
            <a:rPr lang="es-ES_tradnl" sz="1400" b="1" u="none" dirty="0">
              <a:solidFill>
                <a:schemeClr val="bg1"/>
              </a:solidFill>
            </a:rPr>
            <a:t>3</a:t>
          </a:r>
        </a:p>
      </dgm:t>
    </dgm:pt>
    <dgm:pt modelId="{2E21AFBB-C3B7-2741-833F-A9A76417C555}" type="parTrans" cxnId="{C04590EB-4457-2649-AD69-9CB34577F07D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644187BB-D357-6F46-AEC0-6E698EF1DB22}" type="sibTrans" cxnId="{C04590EB-4457-2649-AD69-9CB34577F07D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3A470435-A869-6948-909B-794A070B9A74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1C88292C-D2EE-D14B-8865-D7A01770244C}" type="parTrans" cxnId="{992C2A9A-3D37-F44E-BB34-E7F4C149410C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DB76BB3C-93BC-0945-9A69-632B07E415EF}" type="sibTrans" cxnId="{992C2A9A-3D37-F44E-BB34-E7F4C149410C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E5647263-10BB-FF49-A661-A8A76942BCD5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2B3867EE-854C-8846-A726-43D33BCF616A}" type="parTrans" cxnId="{7A4A95CA-03A0-4A49-9668-2D54002DC896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B6DD0B2E-D891-7B40-9737-C8C7ABEC3D5E}" type="sibTrans" cxnId="{7A4A95CA-03A0-4A49-9668-2D54002DC896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C1AA91BD-3FEA-4605-91AF-A673132FF129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0E7CFF16-A17F-4371-B7E6-1ABEA591027B}" type="parTrans" cxnId="{FB15E037-2BA4-4469-B62E-C249ED14F0C0}">
      <dgm:prSet/>
      <dgm:spPr/>
      <dgm:t>
        <a:bodyPr/>
        <a:lstStyle/>
        <a:p>
          <a:endParaRPr lang="es-ES"/>
        </a:p>
      </dgm:t>
    </dgm:pt>
    <dgm:pt modelId="{72846BC8-6457-44CD-BBF9-17FA4914C69C}" type="sibTrans" cxnId="{FB15E037-2BA4-4469-B62E-C249ED14F0C0}">
      <dgm:prSet/>
      <dgm:spPr/>
      <dgm:t>
        <a:bodyPr/>
        <a:lstStyle/>
        <a:p>
          <a:endParaRPr lang="es-ES"/>
        </a:p>
      </dgm:t>
    </dgm:pt>
    <dgm:pt modelId="{947CF32E-7062-44CA-B870-7B1D32810C3D}" type="pres">
      <dgm:prSet presAssocID="{BD033580-F256-BB4D-B922-422889E5036B}" presName="cycle" presStyleCnt="0">
        <dgm:presLayoutVars>
          <dgm:dir/>
          <dgm:resizeHandles val="exact"/>
        </dgm:presLayoutVars>
      </dgm:prSet>
      <dgm:spPr/>
    </dgm:pt>
    <dgm:pt modelId="{5CAFD907-C1EC-49B4-890E-6A239D217A78}" type="pres">
      <dgm:prSet presAssocID="{508F7450-5B2C-7740-B98D-C4F5B832AD97}" presName="node" presStyleLbl="node1" presStyleIdx="0" presStyleCnt="6" custScaleX="116239">
        <dgm:presLayoutVars>
          <dgm:bulletEnabled val="1"/>
        </dgm:presLayoutVars>
      </dgm:prSet>
      <dgm:spPr/>
    </dgm:pt>
    <dgm:pt modelId="{71008F53-BC3E-41C3-A08C-C7F4046A0D67}" type="pres">
      <dgm:prSet presAssocID="{508F7450-5B2C-7740-B98D-C4F5B832AD97}" presName="spNode" presStyleCnt="0"/>
      <dgm:spPr/>
    </dgm:pt>
    <dgm:pt modelId="{83740683-4562-49F0-BF08-BBD5ED4C18B7}" type="pres">
      <dgm:prSet presAssocID="{CC90DE85-80EA-5340-A889-61450B5C4DE6}" presName="sibTrans" presStyleLbl="sibTrans1D1" presStyleIdx="0" presStyleCnt="6"/>
      <dgm:spPr/>
    </dgm:pt>
    <dgm:pt modelId="{198A0BA6-C0A1-4F0D-B3B6-61DC8FEF8BB0}" type="pres">
      <dgm:prSet presAssocID="{04558D92-E6EA-C84D-87D2-C4E762A9B49B}" presName="node" presStyleLbl="node1" presStyleIdx="1" presStyleCnt="6" custScaleX="121402">
        <dgm:presLayoutVars>
          <dgm:bulletEnabled val="1"/>
        </dgm:presLayoutVars>
      </dgm:prSet>
      <dgm:spPr/>
    </dgm:pt>
    <dgm:pt modelId="{82BC6573-5804-4943-AA10-1D097D666E38}" type="pres">
      <dgm:prSet presAssocID="{04558D92-E6EA-C84D-87D2-C4E762A9B49B}" presName="spNode" presStyleCnt="0"/>
      <dgm:spPr/>
    </dgm:pt>
    <dgm:pt modelId="{B3CCEB00-FCDF-42C5-9DF6-BE7822AD1EA3}" type="pres">
      <dgm:prSet presAssocID="{0B10B104-0376-1C49-9FCC-51E71455A7FC}" presName="sibTrans" presStyleLbl="sibTrans1D1" presStyleIdx="1" presStyleCnt="6"/>
      <dgm:spPr/>
    </dgm:pt>
    <dgm:pt modelId="{F60BF8F8-D84C-4E2B-8252-068F786B5F84}" type="pres">
      <dgm:prSet presAssocID="{BA9B7490-63CF-3645-B7EE-B8CD20F4000B}" presName="node" presStyleLbl="node1" presStyleIdx="2" presStyleCnt="6" custScaleX="120771">
        <dgm:presLayoutVars>
          <dgm:bulletEnabled val="1"/>
        </dgm:presLayoutVars>
      </dgm:prSet>
      <dgm:spPr/>
    </dgm:pt>
    <dgm:pt modelId="{CF6C739F-7501-43C1-8B92-269B720B9DE4}" type="pres">
      <dgm:prSet presAssocID="{BA9B7490-63CF-3645-B7EE-B8CD20F4000B}" presName="spNode" presStyleCnt="0"/>
      <dgm:spPr/>
    </dgm:pt>
    <dgm:pt modelId="{EC6DAA67-8D83-41F9-B20D-98EBFEFAE92B}" type="pres">
      <dgm:prSet presAssocID="{644187BB-D357-6F46-AEC0-6E698EF1DB22}" presName="sibTrans" presStyleLbl="sibTrans1D1" presStyleIdx="2" presStyleCnt="6"/>
      <dgm:spPr/>
    </dgm:pt>
    <dgm:pt modelId="{1ECD30AA-2922-4943-950D-CF72BA4ADFE2}" type="pres">
      <dgm:prSet presAssocID="{C1AA91BD-3FEA-4605-91AF-A673132FF129}" presName="node" presStyleLbl="node1" presStyleIdx="3" presStyleCnt="6">
        <dgm:presLayoutVars>
          <dgm:bulletEnabled val="1"/>
        </dgm:presLayoutVars>
      </dgm:prSet>
      <dgm:spPr/>
    </dgm:pt>
    <dgm:pt modelId="{75CAE0CB-4950-4B63-8EFB-B03D240DAC47}" type="pres">
      <dgm:prSet presAssocID="{C1AA91BD-3FEA-4605-91AF-A673132FF129}" presName="spNode" presStyleCnt="0"/>
      <dgm:spPr/>
    </dgm:pt>
    <dgm:pt modelId="{8BF452F0-0787-44AA-9991-315D04360265}" type="pres">
      <dgm:prSet presAssocID="{72846BC8-6457-44CD-BBF9-17FA4914C69C}" presName="sibTrans" presStyleLbl="sibTrans1D1" presStyleIdx="3" presStyleCnt="6"/>
      <dgm:spPr/>
    </dgm:pt>
    <dgm:pt modelId="{73740927-C426-45B0-895A-59EA6B74E46C}" type="pres">
      <dgm:prSet presAssocID="{3A470435-A869-6948-909B-794A070B9A74}" presName="node" presStyleLbl="node1" presStyleIdx="4" presStyleCnt="6" custScaleX="114086">
        <dgm:presLayoutVars>
          <dgm:bulletEnabled val="1"/>
        </dgm:presLayoutVars>
      </dgm:prSet>
      <dgm:spPr/>
    </dgm:pt>
    <dgm:pt modelId="{E8E2E27C-1126-4A82-95BF-81F92E8E113B}" type="pres">
      <dgm:prSet presAssocID="{3A470435-A869-6948-909B-794A070B9A74}" presName="spNode" presStyleCnt="0"/>
      <dgm:spPr/>
    </dgm:pt>
    <dgm:pt modelId="{D7A325A8-C097-4D50-8F70-C3BF403B125D}" type="pres">
      <dgm:prSet presAssocID="{DB76BB3C-93BC-0945-9A69-632B07E415EF}" presName="sibTrans" presStyleLbl="sibTrans1D1" presStyleIdx="4" presStyleCnt="6"/>
      <dgm:spPr/>
    </dgm:pt>
    <dgm:pt modelId="{9DC7111F-D5BF-4EE9-9E22-478517CC21A4}" type="pres">
      <dgm:prSet presAssocID="{E5647263-10BB-FF49-A661-A8A76942BCD5}" presName="node" presStyleLbl="node1" presStyleIdx="5" presStyleCnt="6" custScaleX="130132">
        <dgm:presLayoutVars>
          <dgm:bulletEnabled val="1"/>
        </dgm:presLayoutVars>
      </dgm:prSet>
      <dgm:spPr/>
    </dgm:pt>
    <dgm:pt modelId="{4F2A2D5B-AB99-4DCD-9022-CCFA930340B1}" type="pres">
      <dgm:prSet presAssocID="{E5647263-10BB-FF49-A661-A8A76942BCD5}" presName="spNode" presStyleCnt="0"/>
      <dgm:spPr/>
    </dgm:pt>
    <dgm:pt modelId="{18A32CA0-2A8A-4EB5-B717-743516F7ED1B}" type="pres">
      <dgm:prSet presAssocID="{B6DD0B2E-D891-7B40-9737-C8C7ABEC3D5E}" presName="sibTrans" presStyleLbl="sibTrans1D1" presStyleIdx="5" presStyleCnt="6"/>
      <dgm:spPr/>
    </dgm:pt>
  </dgm:ptLst>
  <dgm:cxnLst>
    <dgm:cxn modelId="{366CEE01-82E7-4C43-B3D8-7D16DA7158CA}" type="presOf" srcId="{DB76BB3C-93BC-0945-9A69-632B07E415EF}" destId="{D7A325A8-C097-4D50-8F70-C3BF403B125D}" srcOrd="0" destOrd="0" presId="urn:microsoft.com/office/officeart/2005/8/layout/cycle5"/>
    <dgm:cxn modelId="{DD032B15-73C8-4DAD-9916-5F161450D174}" type="presOf" srcId="{72846BC8-6457-44CD-BBF9-17FA4914C69C}" destId="{8BF452F0-0787-44AA-9991-315D04360265}" srcOrd="0" destOrd="0" presId="urn:microsoft.com/office/officeart/2005/8/layout/cycle5"/>
    <dgm:cxn modelId="{A63EDC16-151B-43EA-8F98-1412978F4040}" type="presOf" srcId="{BA9B7490-63CF-3645-B7EE-B8CD20F4000B}" destId="{F60BF8F8-D84C-4E2B-8252-068F786B5F84}" srcOrd="0" destOrd="0" presId="urn:microsoft.com/office/officeart/2005/8/layout/cycle5"/>
    <dgm:cxn modelId="{FB15E037-2BA4-4469-B62E-C249ED14F0C0}" srcId="{BD033580-F256-BB4D-B922-422889E5036B}" destId="{C1AA91BD-3FEA-4605-91AF-A673132FF129}" srcOrd="3" destOrd="0" parTransId="{0E7CFF16-A17F-4371-B7E6-1ABEA591027B}" sibTransId="{72846BC8-6457-44CD-BBF9-17FA4914C69C}"/>
    <dgm:cxn modelId="{16C9BC5D-8FDA-5142-9657-C2E969AF4B74}" srcId="{BD033580-F256-BB4D-B922-422889E5036B}" destId="{04558D92-E6EA-C84D-87D2-C4E762A9B49B}" srcOrd="1" destOrd="0" parTransId="{8C5C6F61-17F8-2147-8252-FCBE17CC6B97}" sibTransId="{0B10B104-0376-1C49-9FCC-51E71455A7FC}"/>
    <dgm:cxn modelId="{2E666D42-659C-4C3E-8AA9-0D933DE6D85E}" type="presOf" srcId="{E5647263-10BB-FF49-A661-A8A76942BCD5}" destId="{9DC7111F-D5BF-4EE9-9E22-478517CC21A4}" srcOrd="0" destOrd="0" presId="urn:microsoft.com/office/officeart/2005/8/layout/cycle5"/>
    <dgm:cxn modelId="{FCCC794A-9ED7-DB48-A8AA-6CAAD9BE73AF}" srcId="{BD033580-F256-BB4D-B922-422889E5036B}" destId="{508F7450-5B2C-7740-B98D-C4F5B832AD97}" srcOrd="0" destOrd="0" parTransId="{85025516-744D-564E-B186-69E0746D8ADE}" sibTransId="{CC90DE85-80EA-5340-A889-61450B5C4DE6}"/>
    <dgm:cxn modelId="{5B40A270-77C9-403F-8B87-99F551F729A1}" type="presOf" srcId="{644187BB-D357-6F46-AEC0-6E698EF1DB22}" destId="{EC6DAA67-8D83-41F9-B20D-98EBFEFAE92B}" srcOrd="0" destOrd="0" presId="urn:microsoft.com/office/officeart/2005/8/layout/cycle5"/>
    <dgm:cxn modelId="{9CD46156-D2FB-45B0-8448-77254594707F}" type="presOf" srcId="{B6DD0B2E-D891-7B40-9737-C8C7ABEC3D5E}" destId="{18A32CA0-2A8A-4EB5-B717-743516F7ED1B}" srcOrd="0" destOrd="0" presId="urn:microsoft.com/office/officeart/2005/8/layout/cycle5"/>
    <dgm:cxn modelId="{EE40E75A-DBC0-4B24-A1D1-508CFCD2CAF5}" type="presOf" srcId="{0B10B104-0376-1C49-9FCC-51E71455A7FC}" destId="{B3CCEB00-FCDF-42C5-9DF6-BE7822AD1EA3}" srcOrd="0" destOrd="0" presId="urn:microsoft.com/office/officeart/2005/8/layout/cycle5"/>
    <dgm:cxn modelId="{11CFFD8E-A693-4CC6-82F7-AB719DD03CC8}" type="presOf" srcId="{BD033580-F256-BB4D-B922-422889E5036B}" destId="{947CF32E-7062-44CA-B870-7B1D32810C3D}" srcOrd="0" destOrd="0" presId="urn:microsoft.com/office/officeart/2005/8/layout/cycle5"/>
    <dgm:cxn modelId="{C0F51592-0D61-4646-9A90-F79DAC6690F1}" type="presOf" srcId="{508F7450-5B2C-7740-B98D-C4F5B832AD97}" destId="{5CAFD907-C1EC-49B4-890E-6A239D217A78}" srcOrd="0" destOrd="0" presId="urn:microsoft.com/office/officeart/2005/8/layout/cycle5"/>
    <dgm:cxn modelId="{992C2A9A-3D37-F44E-BB34-E7F4C149410C}" srcId="{BD033580-F256-BB4D-B922-422889E5036B}" destId="{3A470435-A869-6948-909B-794A070B9A74}" srcOrd="4" destOrd="0" parTransId="{1C88292C-D2EE-D14B-8865-D7A01770244C}" sibTransId="{DB76BB3C-93BC-0945-9A69-632B07E415EF}"/>
    <dgm:cxn modelId="{7A4A95CA-03A0-4A49-9668-2D54002DC896}" srcId="{BD033580-F256-BB4D-B922-422889E5036B}" destId="{E5647263-10BB-FF49-A661-A8A76942BCD5}" srcOrd="5" destOrd="0" parTransId="{2B3867EE-854C-8846-A726-43D33BCF616A}" sibTransId="{B6DD0B2E-D891-7B40-9737-C8C7ABEC3D5E}"/>
    <dgm:cxn modelId="{5CFC69DA-60A3-4F01-8825-57762E1635F6}" type="presOf" srcId="{CC90DE85-80EA-5340-A889-61450B5C4DE6}" destId="{83740683-4562-49F0-BF08-BBD5ED4C18B7}" srcOrd="0" destOrd="0" presId="urn:microsoft.com/office/officeart/2005/8/layout/cycle5"/>
    <dgm:cxn modelId="{489769E6-6CA4-41BA-9BB0-1534FA86B95C}" type="presOf" srcId="{04558D92-E6EA-C84D-87D2-C4E762A9B49B}" destId="{198A0BA6-C0A1-4F0D-B3B6-61DC8FEF8BB0}" srcOrd="0" destOrd="0" presId="urn:microsoft.com/office/officeart/2005/8/layout/cycle5"/>
    <dgm:cxn modelId="{C04590EB-4457-2649-AD69-9CB34577F07D}" srcId="{BD033580-F256-BB4D-B922-422889E5036B}" destId="{BA9B7490-63CF-3645-B7EE-B8CD20F4000B}" srcOrd="2" destOrd="0" parTransId="{2E21AFBB-C3B7-2741-833F-A9A76417C555}" sibTransId="{644187BB-D357-6F46-AEC0-6E698EF1DB22}"/>
    <dgm:cxn modelId="{EF386BEE-2D57-4EE5-9500-73725BDC5C01}" type="presOf" srcId="{3A470435-A869-6948-909B-794A070B9A74}" destId="{73740927-C426-45B0-895A-59EA6B74E46C}" srcOrd="0" destOrd="0" presId="urn:microsoft.com/office/officeart/2005/8/layout/cycle5"/>
    <dgm:cxn modelId="{BA476EF6-F103-43CD-826D-ED7EFA41D2EB}" type="presOf" srcId="{C1AA91BD-3FEA-4605-91AF-A673132FF129}" destId="{1ECD30AA-2922-4943-950D-CF72BA4ADFE2}" srcOrd="0" destOrd="0" presId="urn:microsoft.com/office/officeart/2005/8/layout/cycle5"/>
    <dgm:cxn modelId="{029EE61C-385C-444D-A25E-F0B22FF642A1}" type="presParOf" srcId="{947CF32E-7062-44CA-B870-7B1D32810C3D}" destId="{5CAFD907-C1EC-49B4-890E-6A239D217A78}" srcOrd="0" destOrd="0" presId="urn:microsoft.com/office/officeart/2005/8/layout/cycle5"/>
    <dgm:cxn modelId="{9010206D-3E88-47A2-876E-82B9526E9FE1}" type="presParOf" srcId="{947CF32E-7062-44CA-B870-7B1D32810C3D}" destId="{71008F53-BC3E-41C3-A08C-C7F4046A0D67}" srcOrd="1" destOrd="0" presId="urn:microsoft.com/office/officeart/2005/8/layout/cycle5"/>
    <dgm:cxn modelId="{9560EBD9-69D4-48E5-9A42-7BA87A12AF3C}" type="presParOf" srcId="{947CF32E-7062-44CA-B870-7B1D32810C3D}" destId="{83740683-4562-49F0-BF08-BBD5ED4C18B7}" srcOrd="2" destOrd="0" presId="urn:microsoft.com/office/officeart/2005/8/layout/cycle5"/>
    <dgm:cxn modelId="{E1BF9BA8-6021-4703-B0B2-61D2FE25842F}" type="presParOf" srcId="{947CF32E-7062-44CA-B870-7B1D32810C3D}" destId="{198A0BA6-C0A1-4F0D-B3B6-61DC8FEF8BB0}" srcOrd="3" destOrd="0" presId="urn:microsoft.com/office/officeart/2005/8/layout/cycle5"/>
    <dgm:cxn modelId="{413A42E6-980B-49E3-9AAC-80D3418C6079}" type="presParOf" srcId="{947CF32E-7062-44CA-B870-7B1D32810C3D}" destId="{82BC6573-5804-4943-AA10-1D097D666E38}" srcOrd="4" destOrd="0" presId="urn:microsoft.com/office/officeart/2005/8/layout/cycle5"/>
    <dgm:cxn modelId="{39FF1A49-98A3-4469-AF42-9A20A08F5387}" type="presParOf" srcId="{947CF32E-7062-44CA-B870-7B1D32810C3D}" destId="{B3CCEB00-FCDF-42C5-9DF6-BE7822AD1EA3}" srcOrd="5" destOrd="0" presId="urn:microsoft.com/office/officeart/2005/8/layout/cycle5"/>
    <dgm:cxn modelId="{F00ADD2B-8D3E-4CF3-82FB-F84A1B96A712}" type="presParOf" srcId="{947CF32E-7062-44CA-B870-7B1D32810C3D}" destId="{F60BF8F8-D84C-4E2B-8252-068F786B5F84}" srcOrd="6" destOrd="0" presId="urn:microsoft.com/office/officeart/2005/8/layout/cycle5"/>
    <dgm:cxn modelId="{A652365B-0B8E-4994-B12A-FCE151751411}" type="presParOf" srcId="{947CF32E-7062-44CA-B870-7B1D32810C3D}" destId="{CF6C739F-7501-43C1-8B92-269B720B9DE4}" srcOrd="7" destOrd="0" presId="urn:microsoft.com/office/officeart/2005/8/layout/cycle5"/>
    <dgm:cxn modelId="{B3580E75-FCCA-4A9A-9E5B-B4B599E15BBE}" type="presParOf" srcId="{947CF32E-7062-44CA-B870-7B1D32810C3D}" destId="{EC6DAA67-8D83-41F9-B20D-98EBFEFAE92B}" srcOrd="8" destOrd="0" presId="urn:microsoft.com/office/officeart/2005/8/layout/cycle5"/>
    <dgm:cxn modelId="{C52CC98B-F274-4C4F-AF3B-302D40FB1CB3}" type="presParOf" srcId="{947CF32E-7062-44CA-B870-7B1D32810C3D}" destId="{1ECD30AA-2922-4943-950D-CF72BA4ADFE2}" srcOrd="9" destOrd="0" presId="urn:microsoft.com/office/officeart/2005/8/layout/cycle5"/>
    <dgm:cxn modelId="{34C96B31-DD3D-4387-99A2-DB28484677FF}" type="presParOf" srcId="{947CF32E-7062-44CA-B870-7B1D32810C3D}" destId="{75CAE0CB-4950-4B63-8EFB-B03D240DAC47}" srcOrd="10" destOrd="0" presId="urn:microsoft.com/office/officeart/2005/8/layout/cycle5"/>
    <dgm:cxn modelId="{7A0168F7-E525-436F-8B7D-2086FCF4A554}" type="presParOf" srcId="{947CF32E-7062-44CA-B870-7B1D32810C3D}" destId="{8BF452F0-0787-44AA-9991-315D04360265}" srcOrd="11" destOrd="0" presId="urn:microsoft.com/office/officeart/2005/8/layout/cycle5"/>
    <dgm:cxn modelId="{A36A208D-2CE8-4DEB-BF02-C512CB89D0F4}" type="presParOf" srcId="{947CF32E-7062-44CA-B870-7B1D32810C3D}" destId="{73740927-C426-45B0-895A-59EA6B74E46C}" srcOrd="12" destOrd="0" presId="urn:microsoft.com/office/officeart/2005/8/layout/cycle5"/>
    <dgm:cxn modelId="{FAB97892-A509-4479-9129-D58555DD61BD}" type="presParOf" srcId="{947CF32E-7062-44CA-B870-7B1D32810C3D}" destId="{E8E2E27C-1126-4A82-95BF-81F92E8E113B}" srcOrd="13" destOrd="0" presId="urn:microsoft.com/office/officeart/2005/8/layout/cycle5"/>
    <dgm:cxn modelId="{F0D89CF5-CDB0-486B-A3E8-5A7B92F3B916}" type="presParOf" srcId="{947CF32E-7062-44CA-B870-7B1D32810C3D}" destId="{D7A325A8-C097-4D50-8F70-C3BF403B125D}" srcOrd="14" destOrd="0" presId="urn:microsoft.com/office/officeart/2005/8/layout/cycle5"/>
    <dgm:cxn modelId="{2F40E00A-7C03-4DA5-8203-DD7A53F8B4A4}" type="presParOf" srcId="{947CF32E-7062-44CA-B870-7B1D32810C3D}" destId="{9DC7111F-D5BF-4EE9-9E22-478517CC21A4}" srcOrd="15" destOrd="0" presId="urn:microsoft.com/office/officeart/2005/8/layout/cycle5"/>
    <dgm:cxn modelId="{87B98872-104C-4617-8AF5-913872C0E35E}" type="presParOf" srcId="{947CF32E-7062-44CA-B870-7B1D32810C3D}" destId="{4F2A2D5B-AB99-4DCD-9022-CCFA930340B1}" srcOrd="16" destOrd="0" presId="urn:microsoft.com/office/officeart/2005/8/layout/cycle5"/>
    <dgm:cxn modelId="{4A7170F9-8768-41FC-A646-97A186F3612D}" type="presParOf" srcId="{947CF32E-7062-44CA-B870-7B1D32810C3D}" destId="{18A32CA0-2A8A-4EB5-B717-743516F7ED1B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D033580-F256-BB4D-B922-422889E5036B}" type="doc">
      <dgm:prSet loTypeId="urn:microsoft.com/office/officeart/2005/8/layout/cycle5" loCatId="cycle" qsTypeId="urn:microsoft.com/office/officeart/2005/8/quickstyle/3D1" qsCatId="3D" csTypeId="urn:microsoft.com/office/officeart/2005/8/colors/colorful3" csCatId="colorful" phldr="1"/>
      <dgm:spPr/>
    </dgm:pt>
    <dgm:pt modelId="{508F7450-5B2C-7740-B98D-C4F5B832AD97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pPr algn="ctr"/>
          <a:endParaRPr lang="es-CO" sz="600" b="1" u="none" dirty="0">
            <a:solidFill>
              <a:schemeClr val="bg1"/>
            </a:solidFill>
          </a:endParaRPr>
        </a:p>
      </dgm:t>
    </dgm:pt>
    <dgm:pt modelId="{85025516-744D-564E-B186-69E0746D8ADE}" type="parTrans" cxnId="{FCCC794A-9ED7-DB48-A8AA-6CAAD9BE73AF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CC90DE85-80EA-5340-A889-61450B5C4DE6}" type="sibTrans" cxnId="{FCCC794A-9ED7-DB48-A8AA-6CAAD9BE73AF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04558D92-E6EA-C84D-87D2-C4E762A9B49B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8C5C6F61-17F8-2147-8252-FCBE17CC6B97}" type="parTrans" cxnId="{16C9BC5D-8FDA-5142-9657-C2E969AF4B74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0B10B104-0376-1C49-9FCC-51E71455A7FC}" type="sibTrans" cxnId="{16C9BC5D-8FDA-5142-9657-C2E969AF4B74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BA9B7490-63CF-3645-B7EE-B8CD20F4000B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2E21AFBB-C3B7-2741-833F-A9A76417C555}" type="parTrans" cxnId="{C04590EB-4457-2649-AD69-9CB34577F07D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644187BB-D357-6F46-AEC0-6E698EF1DB22}" type="sibTrans" cxnId="{C04590EB-4457-2649-AD69-9CB34577F07D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3A470435-A869-6948-909B-794A070B9A74}">
      <dgm:prSet phldrT="[Texto]" custT="1"/>
      <dgm:spPr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r>
            <a:rPr lang="es-ES_tradnl" sz="1400" b="1" u="none" dirty="0">
              <a:solidFill>
                <a:schemeClr val="bg1"/>
              </a:solidFill>
            </a:rPr>
            <a:t>4</a:t>
          </a:r>
        </a:p>
      </dgm:t>
    </dgm:pt>
    <dgm:pt modelId="{1C88292C-D2EE-D14B-8865-D7A01770244C}" type="parTrans" cxnId="{992C2A9A-3D37-F44E-BB34-E7F4C149410C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DB76BB3C-93BC-0945-9A69-632B07E415EF}" type="sibTrans" cxnId="{992C2A9A-3D37-F44E-BB34-E7F4C149410C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E5647263-10BB-FF49-A661-A8A76942BCD5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2B3867EE-854C-8846-A726-43D33BCF616A}" type="parTrans" cxnId="{7A4A95CA-03A0-4A49-9668-2D54002DC896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B6DD0B2E-D891-7B40-9737-C8C7ABEC3D5E}" type="sibTrans" cxnId="{7A4A95CA-03A0-4A49-9668-2D54002DC896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6BD7E274-75BD-48CD-9A39-26B400D05D8A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A811DCE9-8309-41FF-BFC0-944D38313575}" type="parTrans" cxnId="{B5AB2480-9AFB-4B87-8740-4D106A0C0965}">
      <dgm:prSet/>
      <dgm:spPr/>
      <dgm:t>
        <a:bodyPr/>
        <a:lstStyle/>
        <a:p>
          <a:endParaRPr lang="es-ES"/>
        </a:p>
      </dgm:t>
    </dgm:pt>
    <dgm:pt modelId="{A3C34EF5-B95B-4158-89E0-3FD7D2BC4979}" type="sibTrans" cxnId="{B5AB2480-9AFB-4B87-8740-4D106A0C0965}">
      <dgm:prSet/>
      <dgm:spPr/>
      <dgm:t>
        <a:bodyPr/>
        <a:lstStyle/>
        <a:p>
          <a:endParaRPr lang="es-ES"/>
        </a:p>
      </dgm:t>
    </dgm:pt>
    <dgm:pt modelId="{947CF32E-7062-44CA-B870-7B1D32810C3D}" type="pres">
      <dgm:prSet presAssocID="{BD033580-F256-BB4D-B922-422889E5036B}" presName="cycle" presStyleCnt="0">
        <dgm:presLayoutVars>
          <dgm:dir/>
          <dgm:resizeHandles val="exact"/>
        </dgm:presLayoutVars>
      </dgm:prSet>
      <dgm:spPr/>
    </dgm:pt>
    <dgm:pt modelId="{5CAFD907-C1EC-49B4-890E-6A239D217A78}" type="pres">
      <dgm:prSet presAssocID="{508F7450-5B2C-7740-B98D-C4F5B832AD97}" presName="node" presStyleLbl="node1" presStyleIdx="0" presStyleCnt="6" custScaleX="116239">
        <dgm:presLayoutVars>
          <dgm:bulletEnabled val="1"/>
        </dgm:presLayoutVars>
      </dgm:prSet>
      <dgm:spPr/>
    </dgm:pt>
    <dgm:pt modelId="{71008F53-BC3E-41C3-A08C-C7F4046A0D67}" type="pres">
      <dgm:prSet presAssocID="{508F7450-5B2C-7740-B98D-C4F5B832AD97}" presName="spNode" presStyleCnt="0"/>
      <dgm:spPr/>
    </dgm:pt>
    <dgm:pt modelId="{83740683-4562-49F0-BF08-BBD5ED4C18B7}" type="pres">
      <dgm:prSet presAssocID="{CC90DE85-80EA-5340-A889-61450B5C4DE6}" presName="sibTrans" presStyleLbl="sibTrans1D1" presStyleIdx="0" presStyleCnt="6"/>
      <dgm:spPr/>
    </dgm:pt>
    <dgm:pt modelId="{198A0BA6-C0A1-4F0D-B3B6-61DC8FEF8BB0}" type="pres">
      <dgm:prSet presAssocID="{04558D92-E6EA-C84D-87D2-C4E762A9B49B}" presName="node" presStyleLbl="node1" presStyleIdx="1" presStyleCnt="6" custScaleX="121402">
        <dgm:presLayoutVars>
          <dgm:bulletEnabled val="1"/>
        </dgm:presLayoutVars>
      </dgm:prSet>
      <dgm:spPr/>
    </dgm:pt>
    <dgm:pt modelId="{82BC6573-5804-4943-AA10-1D097D666E38}" type="pres">
      <dgm:prSet presAssocID="{04558D92-E6EA-C84D-87D2-C4E762A9B49B}" presName="spNode" presStyleCnt="0"/>
      <dgm:spPr/>
    </dgm:pt>
    <dgm:pt modelId="{B3CCEB00-FCDF-42C5-9DF6-BE7822AD1EA3}" type="pres">
      <dgm:prSet presAssocID="{0B10B104-0376-1C49-9FCC-51E71455A7FC}" presName="sibTrans" presStyleLbl="sibTrans1D1" presStyleIdx="1" presStyleCnt="6"/>
      <dgm:spPr/>
    </dgm:pt>
    <dgm:pt modelId="{F60BF8F8-D84C-4E2B-8252-068F786B5F84}" type="pres">
      <dgm:prSet presAssocID="{BA9B7490-63CF-3645-B7EE-B8CD20F4000B}" presName="node" presStyleLbl="node1" presStyleIdx="2" presStyleCnt="6" custScaleX="120771">
        <dgm:presLayoutVars>
          <dgm:bulletEnabled val="1"/>
        </dgm:presLayoutVars>
      </dgm:prSet>
      <dgm:spPr/>
    </dgm:pt>
    <dgm:pt modelId="{CF6C739F-7501-43C1-8B92-269B720B9DE4}" type="pres">
      <dgm:prSet presAssocID="{BA9B7490-63CF-3645-B7EE-B8CD20F4000B}" presName="spNode" presStyleCnt="0"/>
      <dgm:spPr/>
    </dgm:pt>
    <dgm:pt modelId="{EC6DAA67-8D83-41F9-B20D-98EBFEFAE92B}" type="pres">
      <dgm:prSet presAssocID="{644187BB-D357-6F46-AEC0-6E698EF1DB22}" presName="sibTrans" presStyleLbl="sibTrans1D1" presStyleIdx="2" presStyleCnt="6"/>
      <dgm:spPr/>
    </dgm:pt>
    <dgm:pt modelId="{73740927-C426-45B0-895A-59EA6B74E46C}" type="pres">
      <dgm:prSet presAssocID="{3A470435-A869-6948-909B-794A070B9A74}" presName="node" presStyleLbl="node1" presStyleIdx="3" presStyleCnt="6" custScaleX="114086">
        <dgm:presLayoutVars>
          <dgm:bulletEnabled val="1"/>
        </dgm:presLayoutVars>
      </dgm:prSet>
      <dgm:spPr/>
    </dgm:pt>
    <dgm:pt modelId="{E8E2E27C-1126-4A82-95BF-81F92E8E113B}" type="pres">
      <dgm:prSet presAssocID="{3A470435-A869-6948-909B-794A070B9A74}" presName="spNode" presStyleCnt="0"/>
      <dgm:spPr/>
    </dgm:pt>
    <dgm:pt modelId="{D7A325A8-C097-4D50-8F70-C3BF403B125D}" type="pres">
      <dgm:prSet presAssocID="{DB76BB3C-93BC-0945-9A69-632B07E415EF}" presName="sibTrans" presStyleLbl="sibTrans1D1" presStyleIdx="3" presStyleCnt="6"/>
      <dgm:spPr/>
    </dgm:pt>
    <dgm:pt modelId="{AA81FDD8-0929-4ECC-A252-5AC9E5EE99C6}" type="pres">
      <dgm:prSet presAssocID="{6BD7E274-75BD-48CD-9A39-26B400D05D8A}" presName="node" presStyleLbl="node1" presStyleIdx="4" presStyleCnt="6">
        <dgm:presLayoutVars>
          <dgm:bulletEnabled val="1"/>
        </dgm:presLayoutVars>
      </dgm:prSet>
      <dgm:spPr/>
    </dgm:pt>
    <dgm:pt modelId="{FE3F468E-2C3D-490C-B865-D5E78A184C68}" type="pres">
      <dgm:prSet presAssocID="{6BD7E274-75BD-48CD-9A39-26B400D05D8A}" presName="spNode" presStyleCnt="0"/>
      <dgm:spPr/>
    </dgm:pt>
    <dgm:pt modelId="{E6B1B67B-DBA8-437D-97D5-D7CB93C611C3}" type="pres">
      <dgm:prSet presAssocID="{A3C34EF5-B95B-4158-89E0-3FD7D2BC4979}" presName="sibTrans" presStyleLbl="sibTrans1D1" presStyleIdx="4" presStyleCnt="6"/>
      <dgm:spPr/>
    </dgm:pt>
    <dgm:pt modelId="{9DC7111F-D5BF-4EE9-9E22-478517CC21A4}" type="pres">
      <dgm:prSet presAssocID="{E5647263-10BB-FF49-A661-A8A76942BCD5}" presName="node" presStyleLbl="node1" presStyleIdx="5" presStyleCnt="6" custScaleX="130132">
        <dgm:presLayoutVars>
          <dgm:bulletEnabled val="1"/>
        </dgm:presLayoutVars>
      </dgm:prSet>
      <dgm:spPr/>
    </dgm:pt>
    <dgm:pt modelId="{4F2A2D5B-AB99-4DCD-9022-CCFA930340B1}" type="pres">
      <dgm:prSet presAssocID="{E5647263-10BB-FF49-A661-A8A76942BCD5}" presName="spNode" presStyleCnt="0"/>
      <dgm:spPr/>
    </dgm:pt>
    <dgm:pt modelId="{18A32CA0-2A8A-4EB5-B717-743516F7ED1B}" type="pres">
      <dgm:prSet presAssocID="{B6DD0B2E-D891-7B40-9737-C8C7ABEC3D5E}" presName="sibTrans" presStyleLbl="sibTrans1D1" presStyleIdx="5" presStyleCnt="6"/>
      <dgm:spPr/>
    </dgm:pt>
  </dgm:ptLst>
  <dgm:cxnLst>
    <dgm:cxn modelId="{366CEE01-82E7-4C43-B3D8-7D16DA7158CA}" type="presOf" srcId="{DB76BB3C-93BC-0945-9A69-632B07E415EF}" destId="{D7A325A8-C097-4D50-8F70-C3BF403B125D}" srcOrd="0" destOrd="0" presId="urn:microsoft.com/office/officeart/2005/8/layout/cycle5"/>
    <dgm:cxn modelId="{22DBA20D-62BB-4418-8587-34294BBC2D0C}" type="presOf" srcId="{A3C34EF5-B95B-4158-89E0-3FD7D2BC4979}" destId="{E6B1B67B-DBA8-437D-97D5-D7CB93C611C3}" srcOrd="0" destOrd="0" presId="urn:microsoft.com/office/officeart/2005/8/layout/cycle5"/>
    <dgm:cxn modelId="{A63EDC16-151B-43EA-8F98-1412978F4040}" type="presOf" srcId="{BA9B7490-63CF-3645-B7EE-B8CD20F4000B}" destId="{F60BF8F8-D84C-4E2B-8252-068F786B5F84}" srcOrd="0" destOrd="0" presId="urn:microsoft.com/office/officeart/2005/8/layout/cycle5"/>
    <dgm:cxn modelId="{16C9BC5D-8FDA-5142-9657-C2E969AF4B74}" srcId="{BD033580-F256-BB4D-B922-422889E5036B}" destId="{04558D92-E6EA-C84D-87D2-C4E762A9B49B}" srcOrd="1" destOrd="0" parTransId="{8C5C6F61-17F8-2147-8252-FCBE17CC6B97}" sibTransId="{0B10B104-0376-1C49-9FCC-51E71455A7FC}"/>
    <dgm:cxn modelId="{2E666D42-659C-4C3E-8AA9-0D933DE6D85E}" type="presOf" srcId="{E5647263-10BB-FF49-A661-A8A76942BCD5}" destId="{9DC7111F-D5BF-4EE9-9E22-478517CC21A4}" srcOrd="0" destOrd="0" presId="urn:microsoft.com/office/officeart/2005/8/layout/cycle5"/>
    <dgm:cxn modelId="{FCCC794A-9ED7-DB48-A8AA-6CAAD9BE73AF}" srcId="{BD033580-F256-BB4D-B922-422889E5036B}" destId="{508F7450-5B2C-7740-B98D-C4F5B832AD97}" srcOrd="0" destOrd="0" parTransId="{85025516-744D-564E-B186-69E0746D8ADE}" sibTransId="{CC90DE85-80EA-5340-A889-61450B5C4DE6}"/>
    <dgm:cxn modelId="{5B40A270-77C9-403F-8B87-99F551F729A1}" type="presOf" srcId="{644187BB-D357-6F46-AEC0-6E698EF1DB22}" destId="{EC6DAA67-8D83-41F9-B20D-98EBFEFAE92B}" srcOrd="0" destOrd="0" presId="urn:microsoft.com/office/officeart/2005/8/layout/cycle5"/>
    <dgm:cxn modelId="{9CD46156-D2FB-45B0-8448-77254594707F}" type="presOf" srcId="{B6DD0B2E-D891-7B40-9737-C8C7ABEC3D5E}" destId="{18A32CA0-2A8A-4EB5-B717-743516F7ED1B}" srcOrd="0" destOrd="0" presId="urn:microsoft.com/office/officeart/2005/8/layout/cycle5"/>
    <dgm:cxn modelId="{EE40E75A-DBC0-4B24-A1D1-508CFCD2CAF5}" type="presOf" srcId="{0B10B104-0376-1C49-9FCC-51E71455A7FC}" destId="{B3CCEB00-FCDF-42C5-9DF6-BE7822AD1EA3}" srcOrd="0" destOrd="0" presId="urn:microsoft.com/office/officeart/2005/8/layout/cycle5"/>
    <dgm:cxn modelId="{B5AB2480-9AFB-4B87-8740-4D106A0C0965}" srcId="{BD033580-F256-BB4D-B922-422889E5036B}" destId="{6BD7E274-75BD-48CD-9A39-26B400D05D8A}" srcOrd="4" destOrd="0" parTransId="{A811DCE9-8309-41FF-BFC0-944D38313575}" sibTransId="{A3C34EF5-B95B-4158-89E0-3FD7D2BC4979}"/>
    <dgm:cxn modelId="{11CFFD8E-A693-4CC6-82F7-AB719DD03CC8}" type="presOf" srcId="{BD033580-F256-BB4D-B922-422889E5036B}" destId="{947CF32E-7062-44CA-B870-7B1D32810C3D}" srcOrd="0" destOrd="0" presId="urn:microsoft.com/office/officeart/2005/8/layout/cycle5"/>
    <dgm:cxn modelId="{C0F51592-0D61-4646-9A90-F79DAC6690F1}" type="presOf" srcId="{508F7450-5B2C-7740-B98D-C4F5B832AD97}" destId="{5CAFD907-C1EC-49B4-890E-6A239D217A78}" srcOrd="0" destOrd="0" presId="urn:microsoft.com/office/officeart/2005/8/layout/cycle5"/>
    <dgm:cxn modelId="{992C2A9A-3D37-F44E-BB34-E7F4C149410C}" srcId="{BD033580-F256-BB4D-B922-422889E5036B}" destId="{3A470435-A869-6948-909B-794A070B9A74}" srcOrd="3" destOrd="0" parTransId="{1C88292C-D2EE-D14B-8865-D7A01770244C}" sibTransId="{DB76BB3C-93BC-0945-9A69-632B07E415EF}"/>
    <dgm:cxn modelId="{074928A3-5E73-42A1-B337-551130E01EA8}" type="presOf" srcId="{6BD7E274-75BD-48CD-9A39-26B400D05D8A}" destId="{AA81FDD8-0929-4ECC-A252-5AC9E5EE99C6}" srcOrd="0" destOrd="0" presId="urn:microsoft.com/office/officeart/2005/8/layout/cycle5"/>
    <dgm:cxn modelId="{7A4A95CA-03A0-4A49-9668-2D54002DC896}" srcId="{BD033580-F256-BB4D-B922-422889E5036B}" destId="{E5647263-10BB-FF49-A661-A8A76942BCD5}" srcOrd="5" destOrd="0" parTransId="{2B3867EE-854C-8846-A726-43D33BCF616A}" sibTransId="{B6DD0B2E-D891-7B40-9737-C8C7ABEC3D5E}"/>
    <dgm:cxn modelId="{5CFC69DA-60A3-4F01-8825-57762E1635F6}" type="presOf" srcId="{CC90DE85-80EA-5340-A889-61450B5C4DE6}" destId="{83740683-4562-49F0-BF08-BBD5ED4C18B7}" srcOrd="0" destOrd="0" presId="urn:microsoft.com/office/officeart/2005/8/layout/cycle5"/>
    <dgm:cxn modelId="{489769E6-6CA4-41BA-9BB0-1534FA86B95C}" type="presOf" srcId="{04558D92-E6EA-C84D-87D2-C4E762A9B49B}" destId="{198A0BA6-C0A1-4F0D-B3B6-61DC8FEF8BB0}" srcOrd="0" destOrd="0" presId="urn:microsoft.com/office/officeart/2005/8/layout/cycle5"/>
    <dgm:cxn modelId="{C04590EB-4457-2649-AD69-9CB34577F07D}" srcId="{BD033580-F256-BB4D-B922-422889E5036B}" destId="{BA9B7490-63CF-3645-B7EE-B8CD20F4000B}" srcOrd="2" destOrd="0" parTransId="{2E21AFBB-C3B7-2741-833F-A9A76417C555}" sibTransId="{644187BB-D357-6F46-AEC0-6E698EF1DB22}"/>
    <dgm:cxn modelId="{EF386BEE-2D57-4EE5-9500-73725BDC5C01}" type="presOf" srcId="{3A470435-A869-6948-909B-794A070B9A74}" destId="{73740927-C426-45B0-895A-59EA6B74E46C}" srcOrd="0" destOrd="0" presId="urn:microsoft.com/office/officeart/2005/8/layout/cycle5"/>
    <dgm:cxn modelId="{029EE61C-385C-444D-A25E-F0B22FF642A1}" type="presParOf" srcId="{947CF32E-7062-44CA-B870-7B1D32810C3D}" destId="{5CAFD907-C1EC-49B4-890E-6A239D217A78}" srcOrd="0" destOrd="0" presId="urn:microsoft.com/office/officeart/2005/8/layout/cycle5"/>
    <dgm:cxn modelId="{9010206D-3E88-47A2-876E-82B9526E9FE1}" type="presParOf" srcId="{947CF32E-7062-44CA-B870-7B1D32810C3D}" destId="{71008F53-BC3E-41C3-A08C-C7F4046A0D67}" srcOrd="1" destOrd="0" presId="urn:microsoft.com/office/officeart/2005/8/layout/cycle5"/>
    <dgm:cxn modelId="{9560EBD9-69D4-48E5-9A42-7BA87A12AF3C}" type="presParOf" srcId="{947CF32E-7062-44CA-B870-7B1D32810C3D}" destId="{83740683-4562-49F0-BF08-BBD5ED4C18B7}" srcOrd="2" destOrd="0" presId="urn:microsoft.com/office/officeart/2005/8/layout/cycle5"/>
    <dgm:cxn modelId="{E1BF9BA8-6021-4703-B0B2-61D2FE25842F}" type="presParOf" srcId="{947CF32E-7062-44CA-B870-7B1D32810C3D}" destId="{198A0BA6-C0A1-4F0D-B3B6-61DC8FEF8BB0}" srcOrd="3" destOrd="0" presId="urn:microsoft.com/office/officeart/2005/8/layout/cycle5"/>
    <dgm:cxn modelId="{413A42E6-980B-49E3-9AAC-80D3418C6079}" type="presParOf" srcId="{947CF32E-7062-44CA-B870-7B1D32810C3D}" destId="{82BC6573-5804-4943-AA10-1D097D666E38}" srcOrd="4" destOrd="0" presId="urn:microsoft.com/office/officeart/2005/8/layout/cycle5"/>
    <dgm:cxn modelId="{39FF1A49-98A3-4469-AF42-9A20A08F5387}" type="presParOf" srcId="{947CF32E-7062-44CA-B870-7B1D32810C3D}" destId="{B3CCEB00-FCDF-42C5-9DF6-BE7822AD1EA3}" srcOrd="5" destOrd="0" presId="urn:microsoft.com/office/officeart/2005/8/layout/cycle5"/>
    <dgm:cxn modelId="{F00ADD2B-8D3E-4CF3-82FB-F84A1B96A712}" type="presParOf" srcId="{947CF32E-7062-44CA-B870-7B1D32810C3D}" destId="{F60BF8F8-D84C-4E2B-8252-068F786B5F84}" srcOrd="6" destOrd="0" presId="urn:microsoft.com/office/officeart/2005/8/layout/cycle5"/>
    <dgm:cxn modelId="{A652365B-0B8E-4994-B12A-FCE151751411}" type="presParOf" srcId="{947CF32E-7062-44CA-B870-7B1D32810C3D}" destId="{CF6C739F-7501-43C1-8B92-269B720B9DE4}" srcOrd="7" destOrd="0" presId="urn:microsoft.com/office/officeart/2005/8/layout/cycle5"/>
    <dgm:cxn modelId="{B3580E75-FCCA-4A9A-9E5B-B4B599E15BBE}" type="presParOf" srcId="{947CF32E-7062-44CA-B870-7B1D32810C3D}" destId="{EC6DAA67-8D83-41F9-B20D-98EBFEFAE92B}" srcOrd="8" destOrd="0" presId="urn:microsoft.com/office/officeart/2005/8/layout/cycle5"/>
    <dgm:cxn modelId="{A36A208D-2CE8-4DEB-BF02-C512CB89D0F4}" type="presParOf" srcId="{947CF32E-7062-44CA-B870-7B1D32810C3D}" destId="{73740927-C426-45B0-895A-59EA6B74E46C}" srcOrd="9" destOrd="0" presId="urn:microsoft.com/office/officeart/2005/8/layout/cycle5"/>
    <dgm:cxn modelId="{FAB97892-A509-4479-9129-D58555DD61BD}" type="presParOf" srcId="{947CF32E-7062-44CA-B870-7B1D32810C3D}" destId="{E8E2E27C-1126-4A82-95BF-81F92E8E113B}" srcOrd="10" destOrd="0" presId="urn:microsoft.com/office/officeart/2005/8/layout/cycle5"/>
    <dgm:cxn modelId="{F0D89CF5-CDB0-486B-A3E8-5A7B92F3B916}" type="presParOf" srcId="{947CF32E-7062-44CA-B870-7B1D32810C3D}" destId="{D7A325A8-C097-4D50-8F70-C3BF403B125D}" srcOrd="11" destOrd="0" presId="urn:microsoft.com/office/officeart/2005/8/layout/cycle5"/>
    <dgm:cxn modelId="{8E3CD95F-BC96-4BBA-86BC-E276669E6494}" type="presParOf" srcId="{947CF32E-7062-44CA-B870-7B1D32810C3D}" destId="{AA81FDD8-0929-4ECC-A252-5AC9E5EE99C6}" srcOrd="12" destOrd="0" presId="urn:microsoft.com/office/officeart/2005/8/layout/cycle5"/>
    <dgm:cxn modelId="{7E9B7ABD-B49F-4325-B55D-C33B1A69CE6F}" type="presParOf" srcId="{947CF32E-7062-44CA-B870-7B1D32810C3D}" destId="{FE3F468E-2C3D-490C-B865-D5E78A184C68}" srcOrd="13" destOrd="0" presId="urn:microsoft.com/office/officeart/2005/8/layout/cycle5"/>
    <dgm:cxn modelId="{4F3AAECE-58D1-4C8C-A9AC-3C6CA4940F04}" type="presParOf" srcId="{947CF32E-7062-44CA-B870-7B1D32810C3D}" destId="{E6B1B67B-DBA8-437D-97D5-D7CB93C611C3}" srcOrd="14" destOrd="0" presId="urn:microsoft.com/office/officeart/2005/8/layout/cycle5"/>
    <dgm:cxn modelId="{2F40E00A-7C03-4DA5-8203-DD7A53F8B4A4}" type="presParOf" srcId="{947CF32E-7062-44CA-B870-7B1D32810C3D}" destId="{9DC7111F-D5BF-4EE9-9E22-478517CC21A4}" srcOrd="15" destOrd="0" presId="urn:microsoft.com/office/officeart/2005/8/layout/cycle5"/>
    <dgm:cxn modelId="{87B98872-104C-4617-8AF5-913872C0E35E}" type="presParOf" srcId="{947CF32E-7062-44CA-B870-7B1D32810C3D}" destId="{4F2A2D5B-AB99-4DCD-9022-CCFA930340B1}" srcOrd="16" destOrd="0" presId="urn:microsoft.com/office/officeart/2005/8/layout/cycle5"/>
    <dgm:cxn modelId="{4A7170F9-8768-41FC-A646-97A186F3612D}" type="presParOf" srcId="{947CF32E-7062-44CA-B870-7B1D32810C3D}" destId="{18A32CA0-2A8A-4EB5-B717-743516F7ED1B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D528BFF4-D80D-4D8D-8DF5-25F6ABAC86B4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8F831BC-5B18-4FAC-AC8E-D9235E781095}">
      <dgm:prSet phldrT="[Texto]"/>
      <dgm:spPr>
        <a:solidFill>
          <a:schemeClr val="accent1">
            <a:lumMod val="20000"/>
            <a:lumOff val="80000"/>
          </a:schemeClr>
        </a:solidFill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r>
            <a:rPr lang="es-ES" dirty="0">
              <a:solidFill>
                <a:schemeClr val="tx1"/>
              </a:solidFill>
            </a:rPr>
            <a:t>Normativa</a:t>
          </a:r>
        </a:p>
      </dgm:t>
    </dgm:pt>
    <dgm:pt modelId="{842C98AD-CAD2-4B0E-B8AB-D4C4D3A131D0}" type="parTrans" cxnId="{FDFA525F-764D-4BD6-A222-E7A83BDECADC}">
      <dgm:prSet/>
      <dgm:spPr/>
      <dgm:t>
        <a:bodyPr/>
        <a:lstStyle/>
        <a:p>
          <a:endParaRPr lang="es-ES"/>
        </a:p>
      </dgm:t>
    </dgm:pt>
    <dgm:pt modelId="{26E1ACD7-0155-476D-BF26-1F6EAA27968E}" type="sibTrans" cxnId="{FDFA525F-764D-4BD6-A222-E7A83BDECADC}">
      <dgm:prSet/>
      <dgm:spPr/>
      <dgm:t>
        <a:bodyPr/>
        <a:lstStyle/>
        <a:p>
          <a:endParaRPr lang="es-ES"/>
        </a:p>
      </dgm:t>
    </dgm:pt>
    <dgm:pt modelId="{EBC8DBE9-256E-4656-9C0F-D5BB1932A39B}">
      <dgm:prSet phldrT="[Texto]"/>
      <dgm:spPr>
        <a:solidFill>
          <a:schemeClr val="accent2">
            <a:lumMod val="20000"/>
            <a:lumOff val="80000"/>
          </a:schemeClr>
        </a:solidFill>
        <a:ln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r>
            <a:rPr lang="es-ES" dirty="0">
              <a:solidFill>
                <a:schemeClr val="tx1"/>
              </a:solidFill>
            </a:rPr>
            <a:t>Administrativa</a:t>
          </a:r>
        </a:p>
      </dgm:t>
    </dgm:pt>
    <dgm:pt modelId="{18F0FFBA-5434-41C1-8C2C-90D07BD5B2D9}" type="parTrans" cxnId="{516451AE-C4C7-4F44-94B8-FC16F445C8B3}">
      <dgm:prSet/>
      <dgm:spPr/>
      <dgm:t>
        <a:bodyPr/>
        <a:lstStyle/>
        <a:p>
          <a:endParaRPr lang="es-ES"/>
        </a:p>
      </dgm:t>
    </dgm:pt>
    <dgm:pt modelId="{476A9674-508B-4F23-9834-5F45EA5AEBB6}" type="sibTrans" cxnId="{516451AE-C4C7-4F44-94B8-FC16F445C8B3}">
      <dgm:prSet/>
      <dgm:spPr/>
      <dgm:t>
        <a:bodyPr/>
        <a:lstStyle/>
        <a:p>
          <a:endParaRPr lang="es-ES"/>
        </a:p>
      </dgm:t>
    </dgm:pt>
    <dgm:pt modelId="{A4F8277D-02AE-4934-B3B1-A15671D14FD1}">
      <dgm:prSet phldrT="[Texto]"/>
      <dgm:spPr>
        <a:solidFill>
          <a:schemeClr val="accent6">
            <a:lumMod val="20000"/>
            <a:lumOff val="80000"/>
          </a:schemeClr>
        </a:solidFill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r>
            <a:rPr lang="es-ES" dirty="0">
              <a:solidFill>
                <a:schemeClr val="tx1"/>
              </a:solidFill>
            </a:rPr>
            <a:t>Tecnológica</a:t>
          </a:r>
        </a:p>
      </dgm:t>
    </dgm:pt>
    <dgm:pt modelId="{99900FF4-AD7F-4329-8489-F785A9171875}" type="parTrans" cxnId="{4496FE68-4840-49AD-B345-D76639B2E24A}">
      <dgm:prSet/>
      <dgm:spPr/>
      <dgm:t>
        <a:bodyPr/>
        <a:lstStyle/>
        <a:p>
          <a:endParaRPr lang="es-ES"/>
        </a:p>
      </dgm:t>
    </dgm:pt>
    <dgm:pt modelId="{19D6DE15-0277-4FCF-B58A-B55F85D6FA3C}" type="sibTrans" cxnId="{4496FE68-4840-49AD-B345-D76639B2E24A}">
      <dgm:prSet/>
      <dgm:spPr/>
      <dgm:t>
        <a:bodyPr/>
        <a:lstStyle/>
        <a:p>
          <a:endParaRPr lang="es-ES"/>
        </a:p>
      </dgm:t>
    </dgm:pt>
    <dgm:pt modelId="{FF3BDF74-5E51-424F-89C7-95669CF4EE90}" type="pres">
      <dgm:prSet presAssocID="{D528BFF4-D80D-4D8D-8DF5-25F6ABAC86B4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F0A4525D-476B-44EE-8F80-AB3D0BD46770}" type="pres">
      <dgm:prSet presAssocID="{68F831BC-5B18-4FAC-AC8E-D9235E781095}" presName="vertOne" presStyleCnt="0"/>
      <dgm:spPr/>
    </dgm:pt>
    <dgm:pt modelId="{5E73A93D-A041-4FDE-A80E-F97DA9D1006F}" type="pres">
      <dgm:prSet presAssocID="{68F831BC-5B18-4FAC-AC8E-D9235E781095}" presName="txOne" presStyleLbl="node0" presStyleIdx="0" presStyleCnt="3" custLinFactNeighborX="-49" custLinFactNeighborY="-2385">
        <dgm:presLayoutVars>
          <dgm:chPref val="3"/>
        </dgm:presLayoutVars>
      </dgm:prSet>
      <dgm:spPr/>
    </dgm:pt>
    <dgm:pt modelId="{2C44F412-FA2A-4AB0-B191-30DB5B37067C}" type="pres">
      <dgm:prSet presAssocID="{68F831BC-5B18-4FAC-AC8E-D9235E781095}" presName="horzOne" presStyleCnt="0"/>
      <dgm:spPr/>
    </dgm:pt>
    <dgm:pt modelId="{35124E68-13D5-440E-BF3C-AACAC0BD8CA7}" type="pres">
      <dgm:prSet presAssocID="{26E1ACD7-0155-476D-BF26-1F6EAA27968E}" presName="sibSpaceOne" presStyleCnt="0"/>
      <dgm:spPr/>
    </dgm:pt>
    <dgm:pt modelId="{D48773DB-CC92-41A8-8F0A-1B00020C2608}" type="pres">
      <dgm:prSet presAssocID="{EBC8DBE9-256E-4656-9C0F-D5BB1932A39B}" presName="vertOne" presStyleCnt="0"/>
      <dgm:spPr/>
    </dgm:pt>
    <dgm:pt modelId="{68B7F749-9B99-48CD-9A01-94D198CB3C21}" type="pres">
      <dgm:prSet presAssocID="{EBC8DBE9-256E-4656-9C0F-D5BB1932A39B}" presName="txOne" presStyleLbl="node0" presStyleIdx="1" presStyleCnt="3">
        <dgm:presLayoutVars>
          <dgm:chPref val="3"/>
        </dgm:presLayoutVars>
      </dgm:prSet>
      <dgm:spPr/>
    </dgm:pt>
    <dgm:pt modelId="{E167B9FF-4589-4E54-9C01-8DA1170B8DC8}" type="pres">
      <dgm:prSet presAssocID="{EBC8DBE9-256E-4656-9C0F-D5BB1932A39B}" presName="horzOne" presStyleCnt="0"/>
      <dgm:spPr/>
    </dgm:pt>
    <dgm:pt modelId="{940FEC14-0614-4A6B-B71F-E796DEBCE572}" type="pres">
      <dgm:prSet presAssocID="{476A9674-508B-4F23-9834-5F45EA5AEBB6}" presName="sibSpaceOne" presStyleCnt="0"/>
      <dgm:spPr/>
    </dgm:pt>
    <dgm:pt modelId="{D5973E0E-C78E-4938-982D-2D524994AE76}" type="pres">
      <dgm:prSet presAssocID="{A4F8277D-02AE-4934-B3B1-A15671D14FD1}" presName="vertOne" presStyleCnt="0"/>
      <dgm:spPr/>
    </dgm:pt>
    <dgm:pt modelId="{284C581D-09FB-42BB-8865-09A4B7073DC0}" type="pres">
      <dgm:prSet presAssocID="{A4F8277D-02AE-4934-B3B1-A15671D14FD1}" presName="txOne" presStyleLbl="node0" presStyleIdx="2" presStyleCnt="3">
        <dgm:presLayoutVars>
          <dgm:chPref val="3"/>
        </dgm:presLayoutVars>
      </dgm:prSet>
      <dgm:spPr/>
    </dgm:pt>
    <dgm:pt modelId="{57E3C0C7-C94C-424F-983B-7F207CCB3B2D}" type="pres">
      <dgm:prSet presAssocID="{A4F8277D-02AE-4934-B3B1-A15671D14FD1}" presName="horzOne" presStyleCnt="0"/>
      <dgm:spPr/>
    </dgm:pt>
  </dgm:ptLst>
  <dgm:cxnLst>
    <dgm:cxn modelId="{E855C45E-1FF0-445F-870D-FB369D710935}" type="presOf" srcId="{68F831BC-5B18-4FAC-AC8E-D9235E781095}" destId="{5E73A93D-A041-4FDE-A80E-F97DA9D1006F}" srcOrd="0" destOrd="0" presId="urn:microsoft.com/office/officeart/2005/8/layout/hierarchy4"/>
    <dgm:cxn modelId="{FDFA525F-764D-4BD6-A222-E7A83BDECADC}" srcId="{D528BFF4-D80D-4D8D-8DF5-25F6ABAC86B4}" destId="{68F831BC-5B18-4FAC-AC8E-D9235E781095}" srcOrd="0" destOrd="0" parTransId="{842C98AD-CAD2-4B0E-B8AB-D4C4D3A131D0}" sibTransId="{26E1ACD7-0155-476D-BF26-1F6EAA27968E}"/>
    <dgm:cxn modelId="{4496FE68-4840-49AD-B345-D76639B2E24A}" srcId="{D528BFF4-D80D-4D8D-8DF5-25F6ABAC86B4}" destId="{A4F8277D-02AE-4934-B3B1-A15671D14FD1}" srcOrd="2" destOrd="0" parTransId="{99900FF4-AD7F-4329-8489-F785A9171875}" sibTransId="{19D6DE15-0277-4FCF-B58A-B55F85D6FA3C}"/>
    <dgm:cxn modelId="{6A4113AE-6199-4006-A636-ED0E2F6A910C}" type="presOf" srcId="{A4F8277D-02AE-4934-B3B1-A15671D14FD1}" destId="{284C581D-09FB-42BB-8865-09A4B7073DC0}" srcOrd="0" destOrd="0" presId="urn:microsoft.com/office/officeart/2005/8/layout/hierarchy4"/>
    <dgm:cxn modelId="{516451AE-C4C7-4F44-94B8-FC16F445C8B3}" srcId="{D528BFF4-D80D-4D8D-8DF5-25F6ABAC86B4}" destId="{EBC8DBE9-256E-4656-9C0F-D5BB1932A39B}" srcOrd="1" destOrd="0" parTransId="{18F0FFBA-5434-41C1-8C2C-90D07BD5B2D9}" sibTransId="{476A9674-508B-4F23-9834-5F45EA5AEBB6}"/>
    <dgm:cxn modelId="{0CD52DBD-FD00-4508-BA51-C5A6CF0199CD}" type="presOf" srcId="{D528BFF4-D80D-4D8D-8DF5-25F6ABAC86B4}" destId="{FF3BDF74-5E51-424F-89C7-95669CF4EE90}" srcOrd="0" destOrd="0" presId="urn:microsoft.com/office/officeart/2005/8/layout/hierarchy4"/>
    <dgm:cxn modelId="{229079C8-12FF-4DF5-92DC-7BE4B8050F19}" type="presOf" srcId="{EBC8DBE9-256E-4656-9C0F-D5BB1932A39B}" destId="{68B7F749-9B99-48CD-9A01-94D198CB3C21}" srcOrd="0" destOrd="0" presId="urn:microsoft.com/office/officeart/2005/8/layout/hierarchy4"/>
    <dgm:cxn modelId="{C0AA8957-F7F6-420D-861C-0F6BC219485C}" type="presParOf" srcId="{FF3BDF74-5E51-424F-89C7-95669CF4EE90}" destId="{F0A4525D-476B-44EE-8F80-AB3D0BD46770}" srcOrd="0" destOrd="0" presId="urn:microsoft.com/office/officeart/2005/8/layout/hierarchy4"/>
    <dgm:cxn modelId="{A60A8C12-1825-409F-B2E6-C63EAFF84C35}" type="presParOf" srcId="{F0A4525D-476B-44EE-8F80-AB3D0BD46770}" destId="{5E73A93D-A041-4FDE-A80E-F97DA9D1006F}" srcOrd="0" destOrd="0" presId="urn:microsoft.com/office/officeart/2005/8/layout/hierarchy4"/>
    <dgm:cxn modelId="{73EFDBFE-B10A-4C9D-9538-40C52C5B1D6B}" type="presParOf" srcId="{F0A4525D-476B-44EE-8F80-AB3D0BD46770}" destId="{2C44F412-FA2A-4AB0-B191-30DB5B37067C}" srcOrd="1" destOrd="0" presId="urn:microsoft.com/office/officeart/2005/8/layout/hierarchy4"/>
    <dgm:cxn modelId="{1149F8CC-A96E-46AC-92B8-5B082A48D8C7}" type="presParOf" srcId="{FF3BDF74-5E51-424F-89C7-95669CF4EE90}" destId="{35124E68-13D5-440E-BF3C-AACAC0BD8CA7}" srcOrd="1" destOrd="0" presId="urn:microsoft.com/office/officeart/2005/8/layout/hierarchy4"/>
    <dgm:cxn modelId="{85E93987-AE9C-4E4E-8BAA-C19D643F58BA}" type="presParOf" srcId="{FF3BDF74-5E51-424F-89C7-95669CF4EE90}" destId="{D48773DB-CC92-41A8-8F0A-1B00020C2608}" srcOrd="2" destOrd="0" presId="urn:microsoft.com/office/officeart/2005/8/layout/hierarchy4"/>
    <dgm:cxn modelId="{52D68537-0DF1-4488-96AC-70CD2C572E13}" type="presParOf" srcId="{D48773DB-CC92-41A8-8F0A-1B00020C2608}" destId="{68B7F749-9B99-48CD-9A01-94D198CB3C21}" srcOrd="0" destOrd="0" presId="urn:microsoft.com/office/officeart/2005/8/layout/hierarchy4"/>
    <dgm:cxn modelId="{1557F4B4-186F-473A-8CC9-9C74238FFDEA}" type="presParOf" srcId="{D48773DB-CC92-41A8-8F0A-1B00020C2608}" destId="{E167B9FF-4589-4E54-9C01-8DA1170B8DC8}" srcOrd="1" destOrd="0" presId="urn:microsoft.com/office/officeart/2005/8/layout/hierarchy4"/>
    <dgm:cxn modelId="{49867301-3B2C-451D-83D4-8EF584A2A0A0}" type="presParOf" srcId="{FF3BDF74-5E51-424F-89C7-95669CF4EE90}" destId="{940FEC14-0614-4A6B-B71F-E796DEBCE572}" srcOrd="3" destOrd="0" presId="urn:microsoft.com/office/officeart/2005/8/layout/hierarchy4"/>
    <dgm:cxn modelId="{8E10A2D1-7AAA-4350-B01F-97DB67291423}" type="presParOf" srcId="{FF3BDF74-5E51-424F-89C7-95669CF4EE90}" destId="{D5973E0E-C78E-4938-982D-2D524994AE76}" srcOrd="4" destOrd="0" presId="urn:microsoft.com/office/officeart/2005/8/layout/hierarchy4"/>
    <dgm:cxn modelId="{9EAFCC62-C38F-4C32-BB29-0FCAE4AEDA33}" type="presParOf" srcId="{D5973E0E-C78E-4938-982D-2D524994AE76}" destId="{284C581D-09FB-42BB-8865-09A4B7073DC0}" srcOrd="0" destOrd="0" presId="urn:microsoft.com/office/officeart/2005/8/layout/hierarchy4"/>
    <dgm:cxn modelId="{E03EC660-4319-4069-8779-0C5C87DAC413}" type="presParOf" srcId="{D5973E0E-C78E-4938-982D-2D524994AE76}" destId="{57E3C0C7-C94C-424F-983B-7F207CCB3B2D}" srcOrd="1" destOrd="0" presId="urn:microsoft.com/office/officeart/2005/8/layout/hierarchy4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BD033580-F256-BB4D-B922-422889E5036B}" type="doc">
      <dgm:prSet loTypeId="urn:microsoft.com/office/officeart/2005/8/layout/cycle5" loCatId="cycle" qsTypeId="urn:microsoft.com/office/officeart/2005/8/quickstyle/3D1" qsCatId="3D" csTypeId="urn:microsoft.com/office/officeart/2005/8/colors/colorful3" csCatId="colorful" phldr="1"/>
      <dgm:spPr/>
    </dgm:pt>
    <dgm:pt modelId="{508F7450-5B2C-7740-B98D-C4F5B832AD97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pPr algn="ctr"/>
          <a:endParaRPr lang="es-CO" sz="600" b="1" u="none" dirty="0">
            <a:solidFill>
              <a:schemeClr val="bg1"/>
            </a:solidFill>
          </a:endParaRPr>
        </a:p>
      </dgm:t>
    </dgm:pt>
    <dgm:pt modelId="{85025516-744D-564E-B186-69E0746D8ADE}" type="parTrans" cxnId="{FCCC794A-9ED7-DB48-A8AA-6CAAD9BE73AF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CC90DE85-80EA-5340-A889-61450B5C4DE6}" type="sibTrans" cxnId="{FCCC794A-9ED7-DB48-A8AA-6CAAD9BE73AF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04558D92-E6EA-C84D-87D2-C4E762A9B49B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8C5C6F61-17F8-2147-8252-FCBE17CC6B97}" type="parTrans" cxnId="{16C9BC5D-8FDA-5142-9657-C2E969AF4B74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0B10B104-0376-1C49-9FCC-51E71455A7FC}" type="sibTrans" cxnId="{16C9BC5D-8FDA-5142-9657-C2E969AF4B74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BA9B7490-63CF-3645-B7EE-B8CD20F4000B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2E21AFBB-C3B7-2741-833F-A9A76417C555}" type="parTrans" cxnId="{C04590EB-4457-2649-AD69-9CB34577F07D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644187BB-D357-6F46-AEC0-6E698EF1DB22}" type="sibTrans" cxnId="{C04590EB-4457-2649-AD69-9CB34577F07D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3A470435-A869-6948-909B-794A070B9A74}">
      <dgm:prSet phldrT="[Texto]" custT="1"/>
      <dgm:spPr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r>
            <a:rPr lang="es-ES_tradnl" sz="1400" b="1" u="none" dirty="0">
              <a:solidFill>
                <a:schemeClr val="bg1"/>
              </a:solidFill>
            </a:rPr>
            <a:t>4</a:t>
          </a:r>
        </a:p>
      </dgm:t>
    </dgm:pt>
    <dgm:pt modelId="{1C88292C-D2EE-D14B-8865-D7A01770244C}" type="parTrans" cxnId="{992C2A9A-3D37-F44E-BB34-E7F4C149410C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DB76BB3C-93BC-0945-9A69-632B07E415EF}" type="sibTrans" cxnId="{992C2A9A-3D37-F44E-BB34-E7F4C149410C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E5647263-10BB-FF49-A661-A8A76942BCD5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2B3867EE-854C-8846-A726-43D33BCF616A}" type="parTrans" cxnId="{7A4A95CA-03A0-4A49-9668-2D54002DC896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B6DD0B2E-D891-7B40-9737-C8C7ABEC3D5E}" type="sibTrans" cxnId="{7A4A95CA-03A0-4A49-9668-2D54002DC896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6BD7E274-75BD-48CD-9A39-26B400D05D8A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A811DCE9-8309-41FF-BFC0-944D38313575}" type="parTrans" cxnId="{B5AB2480-9AFB-4B87-8740-4D106A0C0965}">
      <dgm:prSet/>
      <dgm:spPr/>
      <dgm:t>
        <a:bodyPr/>
        <a:lstStyle/>
        <a:p>
          <a:endParaRPr lang="es-ES"/>
        </a:p>
      </dgm:t>
    </dgm:pt>
    <dgm:pt modelId="{A3C34EF5-B95B-4158-89E0-3FD7D2BC4979}" type="sibTrans" cxnId="{B5AB2480-9AFB-4B87-8740-4D106A0C0965}">
      <dgm:prSet/>
      <dgm:spPr/>
      <dgm:t>
        <a:bodyPr/>
        <a:lstStyle/>
        <a:p>
          <a:endParaRPr lang="es-ES"/>
        </a:p>
      </dgm:t>
    </dgm:pt>
    <dgm:pt modelId="{947CF32E-7062-44CA-B870-7B1D32810C3D}" type="pres">
      <dgm:prSet presAssocID="{BD033580-F256-BB4D-B922-422889E5036B}" presName="cycle" presStyleCnt="0">
        <dgm:presLayoutVars>
          <dgm:dir/>
          <dgm:resizeHandles val="exact"/>
        </dgm:presLayoutVars>
      </dgm:prSet>
      <dgm:spPr/>
    </dgm:pt>
    <dgm:pt modelId="{5CAFD907-C1EC-49B4-890E-6A239D217A78}" type="pres">
      <dgm:prSet presAssocID="{508F7450-5B2C-7740-B98D-C4F5B832AD97}" presName="node" presStyleLbl="node1" presStyleIdx="0" presStyleCnt="6" custScaleX="116239">
        <dgm:presLayoutVars>
          <dgm:bulletEnabled val="1"/>
        </dgm:presLayoutVars>
      </dgm:prSet>
      <dgm:spPr/>
    </dgm:pt>
    <dgm:pt modelId="{71008F53-BC3E-41C3-A08C-C7F4046A0D67}" type="pres">
      <dgm:prSet presAssocID="{508F7450-5B2C-7740-B98D-C4F5B832AD97}" presName="spNode" presStyleCnt="0"/>
      <dgm:spPr/>
    </dgm:pt>
    <dgm:pt modelId="{83740683-4562-49F0-BF08-BBD5ED4C18B7}" type="pres">
      <dgm:prSet presAssocID="{CC90DE85-80EA-5340-A889-61450B5C4DE6}" presName="sibTrans" presStyleLbl="sibTrans1D1" presStyleIdx="0" presStyleCnt="6"/>
      <dgm:spPr/>
    </dgm:pt>
    <dgm:pt modelId="{198A0BA6-C0A1-4F0D-B3B6-61DC8FEF8BB0}" type="pres">
      <dgm:prSet presAssocID="{04558D92-E6EA-C84D-87D2-C4E762A9B49B}" presName="node" presStyleLbl="node1" presStyleIdx="1" presStyleCnt="6" custScaleX="121402">
        <dgm:presLayoutVars>
          <dgm:bulletEnabled val="1"/>
        </dgm:presLayoutVars>
      </dgm:prSet>
      <dgm:spPr/>
    </dgm:pt>
    <dgm:pt modelId="{82BC6573-5804-4943-AA10-1D097D666E38}" type="pres">
      <dgm:prSet presAssocID="{04558D92-E6EA-C84D-87D2-C4E762A9B49B}" presName="spNode" presStyleCnt="0"/>
      <dgm:spPr/>
    </dgm:pt>
    <dgm:pt modelId="{B3CCEB00-FCDF-42C5-9DF6-BE7822AD1EA3}" type="pres">
      <dgm:prSet presAssocID="{0B10B104-0376-1C49-9FCC-51E71455A7FC}" presName="sibTrans" presStyleLbl="sibTrans1D1" presStyleIdx="1" presStyleCnt="6"/>
      <dgm:spPr/>
    </dgm:pt>
    <dgm:pt modelId="{F60BF8F8-D84C-4E2B-8252-068F786B5F84}" type="pres">
      <dgm:prSet presAssocID="{BA9B7490-63CF-3645-B7EE-B8CD20F4000B}" presName="node" presStyleLbl="node1" presStyleIdx="2" presStyleCnt="6" custScaleX="120771">
        <dgm:presLayoutVars>
          <dgm:bulletEnabled val="1"/>
        </dgm:presLayoutVars>
      </dgm:prSet>
      <dgm:spPr/>
    </dgm:pt>
    <dgm:pt modelId="{CF6C739F-7501-43C1-8B92-269B720B9DE4}" type="pres">
      <dgm:prSet presAssocID="{BA9B7490-63CF-3645-B7EE-B8CD20F4000B}" presName="spNode" presStyleCnt="0"/>
      <dgm:spPr/>
    </dgm:pt>
    <dgm:pt modelId="{EC6DAA67-8D83-41F9-B20D-98EBFEFAE92B}" type="pres">
      <dgm:prSet presAssocID="{644187BB-D357-6F46-AEC0-6E698EF1DB22}" presName="sibTrans" presStyleLbl="sibTrans1D1" presStyleIdx="2" presStyleCnt="6"/>
      <dgm:spPr/>
    </dgm:pt>
    <dgm:pt modelId="{73740927-C426-45B0-895A-59EA6B74E46C}" type="pres">
      <dgm:prSet presAssocID="{3A470435-A869-6948-909B-794A070B9A74}" presName="node" presStyleLbl="node1" presStyleIdx="3" presStyleCnt="6" custScaleX="114086">
        <dgm:presLayoutVars>
          <dgm:bulletEnabled val="1"/>
        </dgm:presLayoutVars>
      </dgm:prSet>
      <dgm:spPr/>
    </dgm:pt>
    <dgm:pt modelId="{E8E2E27C-1126-4A82-95BF-81F92E8E113B}" type="pres">
      <dgm:prSet presAssocID="{3A470435-A869-6948-909B-794A070B9A74}" presName="spNode" presStyleCnt="0"/>
      <dgm:spPr/>
    </dgm:pt>
    <dgm:pt modelId="{D7A325A8-C097-4D50-8F70-C3BF403B125D}" type="pres">
      <dgm:prSet presAssocID="{DB76BB3C-93BC-0945-9A69-632B07E415EF}" presName="sibTrans" presStyleLbl="sibTrans1D1" presStyleIdx="3" presStyleCnt="6"/>
      <dgm:spPr/>
    </dgm:pt>
    <dgm:pt modelId="{AA81FDD8-0929-4ECC-A252-5AC9E5EE99C6}" type="pres">
      <dgm:prSet presAssocID="{6BD7E274-75BD-48CD-9A39-26B400D05D8A}" presName="node" presStyleLbl="node1" presStyleIdx="4" presStyleCnt="6">
        <dgm:presLayoutVars>
          <dgm:bulletEnabled val="1"/>
        </dgm:presLayoutVars>
      </dgm:prSet>
      <dgm:spPr/>
    </dgm:pt>
    <dgm:pt modelId="{FE3F468E-2C3D-490C-B865-D5E78A184C68}" type="pres">
      <dgm:prSet presAssocID="{6BD7E274-75BD-48CD-9A39-26B400D05D8A}" presName="spNode" presStyleCnt="0"/>
      <dgm:spPr/>
    </dgm:pt>
    <dgm:pt modelId="{E6B1B67B-DBA8-437D-97D5-D7CB93C611C3}" type="pres">
      <dgm:prSet presAssocID="{A3C34EF5-B95B-4158-89E0-3FD7D2BC4979}" presName="sibTrans" presStyleLbl="sibTrans1D1" presStyleIdx="4" presStyleCnt="6"/>
      <dgm:spPr/>
    </dgm:pt>
    <dgm:pt modelId="{9DC7111F-D5BF-4EE9-9E22-478517CC21A4}" type="pres">
      <dgm:prSet presAssocID="{E5647263-10BB-FF49-A661-A8A76942BCD5}" presName="node" presStyleLbl="node1" presStyleIdx="5" presStyleCnt="6" custScaleX="130132">
        <dgm:presLayoutVars>
          <dgm:bulletEnabled val="1"/>
        </dgm:presLayoutVars>
      </dgm:prSet>
      <dgm:spPr/>
    </dgm:pt>
    <dgm:pt modelId="{4F2A2D5B-AB99-4DCD-9022-CCFA930340B1}" type="pres">
      <dgm:prSet presAssocID="{E5647263-10BB-FF49-A661-A8A76942BCD5}" presName="spNode" presStyleCnt="0"/>
      <dgm:spPr/>
    </dgm:pt>
    <dgm:pt modelId="{18A32CA0-2A8A-4EB5-B717-743516F7ED1B}" type="pres">
      <dgm:prSet presAssocID="{B6DD0B2E-D891-7B40-9737-C8C7ABEC3D5E}" presName="sibTrans" presStyleLbl="sibTrans1D1" presStyleIdx="5" presStyleCnt="6"/>
      <dgm:spPr/>
    </dgm:pt>
  </dgm:ptLst>
  <dgm:cxnLst>
    <dgm:cxn modelId="{366CEE01-82E7-4C43-B3D8-7D16DA7158CA}" type="presOf" srcId="{DB76BB3C-93BC-0945-9A69-632B07E415EF}" destId="{D7A325A8-C097-4D50-8F70-C3BF403B125D}" srcOrd="0" destOrd="0" presId="urn:microsoft.com/office/officeart/2005/8/layout/cycle5"/>
    <dgm:cxn modelId="{22DBA20D-62BB-4418-8587-34294BBC2D0C}" type="presOf" srcId="{A3C34EF5-B95B-4158-89E0-3FD7D2BC4979}" destId="{E6B1B67B-DBA8-437D-97D5-D7CB93C611C3}" srcOrd="0" destOrd="0" presId="urn:microsoft.com/office/officeart/2005/8/layout/cycle5"/>
    <dgm:cxn modelId="{A63EDC16-151B-43EA-8F98-1412978F4040}" type="presOf" srcId="{BA9B7490-63CF-3645-B7EE-B8CD20F4000B}" destId="{F60BF8F8-D84C-4E2B-8252-068F786B5F84}" srcOrd="0" destOrd="0" presId="urn:microsoft.com/office/officeart/2005/8/layout/cycle5"/>
    <dgm:cxn modelId="{16C9BC5D-8FDA-5142-9657-C2E969AF4B74}" srcId="{BD033580-F256-BB4D-B922-422889E5036B}" destId="{04558D92-E6EA-C84D-87D2-C4E762A9B49B}" srcOrd="1" destOrd="0" parTransId="{8C5C6F61-17F8-2147-8252-FCBE17CC6B97}" sibTransId="{0B10B104-0376-1C49-9FCC-51E71455A7FC}"/>
    <dgm:cxn modelId="{2E666D42-659C-4C3E-8AA9-0D933DE6D85E}" type="presOf" srcId="{E5647263-10BB-FF49-A661-A8A76942BCD5}" destId="{9DC7111F-D5BF-4EE9-9E22-478517CC21A4}" srcOrd="0" destOrd="0" presId="urn:microsoft.com/office/officeart/2005/8/layout/cycle5"/>
    <dgm:cxn modelId="{FCCC794A-9ED7-DB48-A8AA-6CAAD9BE73AF}" srcId="{BD033580-F256-BB4D-B922-422889E5036B}" destId="{508F7450-5B2C-7740-B98D-C4F5B832AD97}" srcOrd="0" destOrd="0" parTransId="{85025516-744D-564E-B186-69E0746D8ADE}" sibTransId="{CC90DE85-80EA-5340-A889-61450B5C4DE6}"/>
    <dgm:cxn modelId="{5B40A270-77C9-403F-8B87-99F551F729A1}" type="presOf" srcId="{644187BB-D357-6F46-AEC0-6E698EF1DB22}" destId="{EC6DAA67-8D83-41F9-B20D-98EBFEFAE92B}" srcOrd="0" destOrd="0" presId="urn:microsoft.com/office/officeart/2005/8/layout/cycle5"/>
    <dgm:cxn modelId="{9CD46156-D2FB-45B0-8448-77254594707F}" type="presOf" srcId="{B6DD0B2E-D891-7B40-9737-C8C7ABEC3D5E}" destId="{18A32CA0-2A8A-4EB5-B717-743516F7ED1B}" srcOrd="0" destOrd="0" presId="urn:microsoft.com/office/officeart/2005/8/layout/cycle5"/>
    <dgm:cxn modelId="{EE40E75A-DBC0-4B24-A1D1-508CFCD2CAF5}" type="presOf" srcId="{0B10B104-0376-1C49-9FCC-51E71455A7FC}" destId="{B3CCEB00-FCDF-42C5-9DF6-BE7822AD1EA3}" srcOrd="0" destOrd="0" presId="urn:microsoft.com/office/officeart/2005/8/layout/cycle5"/>
    <dgm:cxn modelId="{B5AB2480-9AFB-4B87-8740-4D106A0C0965}" srcId="{BD033580-F256-BB4D-B922-422889E5036B}" destId="{6BD7E274-75BD-48CD-9A39-26B400D05D8A}" srcOrd="4" destOrd="0" parTransId="{A811DCE9-8309-41FF-BFC0-944D38313575}" sibTransId="{A3C34EF5-B95B-4158-89E0-3FD7D2BC4979}"/>
    <dgm:cxn modelId="{11CFFD8E-A693-4CC6-82F7-AB719DD03CC8}" type="presOf" srcId="{BD033580-F256-BB4D-B922-422889E5036B}" destId="{947CF32E-7062-44CA-B870-7B1D32810C3D}" srcOrd="0" destOrd="0" presId="urn:microsoft.com/office/officeart/2005/8/layout/cycle5"/>
    <dgm:cxn modelId="{C0F51592-0D61-4646-9A90-F79DAC6690F1}" type="presOf" srcId="{508F7450-5B2C-7740-B98D-C4F5B832AD97}" destId="{5CAFD907-C1EC-49B4-890E-6A239D217A78}" srcOrd="0" destOrd="0" presId="urn:microsoft.com/office/officeart/2005/8/layout/cycle5"/>
    <dgm:cxn modelId="{992C2A9A-3D37-F44E-BB34-E7F4C149410C}" srcId="{BD033580-F256-BB4D-B922-422889E5036B}" destId="{3A470435-A869-6948-909B-794A070B9A74}" srcOrd="3" destOrd="0" parTransId="{1C88292C-D2EE-D14B-8865-D7A01770244C}" sibTransId="{DB76BB3C-93BC-0945-9A69-632B07E415EF}"/>
    <dgm:cxn modelId="{074928A3-5E73-42A1-B337-551130E01EA8}" type="presOf" srcId="{6BD7E274-75BD-48CD-9A39-26B400D05D8A}" destId="{AA81FDD8-0929-4ECC-A252-5AC9E5EE99C6}" srcOrd="0" destOrd="0" presId="urn:microsoft.com/office/officeart/2005/8/layout/cycle5"/>
    <dgm:cxn modelId="{7A4A95CA-03A0-4A49-9668-2D54002DC896}" srcId="{BD033580-F256-BB4D-B922-422889E5036B}" destId="{E5647263-10BB-FF49-A661-A8A76942BCD5}" srcOrd="5" destOrd="0" parTransId="{2B3867EE-854C-8846-A726-43D33BCF616A}" sibTransId="{B6DD0B2E-D891-7B40-9737-C8C7ABEC3D5E}"/>
    <dgm:cxn modelId="{5CFC69DA-60A3-4F01-8825-57762E1635F6}" type="presOf" srcId="{CC90DE85-80EA-5340-A889-61450B5C4DE6}" destId="{83740683-4562-49F0-BF08-BBD5ED4C18B7}" srcOrd="0" destOrd="0" presId="urn:microsoft.com/office/officeart/2005/8/layout/cycle5"/>
    <dgm:cxn modelId="{489769E6-6CA4-41BA-9BB0-1534FA86B95C}" type="presOf" srcId="{04558D92-E6EA-C84D-87D2-C4E762A9B49B}" destId="{198A0BA6-C0A1-4F0D-B3B6-61DC8FEF8BB0}" srcOrd="0" destOrd="0" presId="urn:microsoft.com/office/officeart/2005/8/layout/cycle5"/>
    <dgm:cxn modelId="{C04590EB-4457-2649-AD69-9CB34577F07D}" srcId="{BD033580-F256-BB4D-B922-422889E5036B}" destId="{BA9B7490-63CF-3645-B7EE-B8CD20F4000B}" srcOrd="2" destOrd="0" parTransId="{2E21AFBB-C3B7-2741-833F-A9A76417C555}" sibTransId="{644187BB-D357-6F46-AEC0-6E698EF1DB22}"/>
    <dgm:cxn modelId="{EF386BEE-2D57-4EE5-9500-73725BDC5C01}" type="presOf" srcId="{3A470435-A869-6948-909B-794A070B9A74}" destId="{73740927-C426-45B0-895A-59EA6B74E46C}" srcOrd="0" destOrd="0" presId="urn:microsoft.com/office/officeart/2005/8/layout/cycle5"/>
    <dgm:cxn modelId="{029EE61C-385C-444D-A25E-F0B22FF642A1}" type="presParOf" srcId="{947CF32E-7062-44CA-B870-7B1D32810C3D}" destId="{5CAFD907-C1EC-49B4-890E-6A239D217A78}" srcOrd="0" destOrd="0" presId="urn:microsoft.com/office/officeart/2005/8/layout/cycle5"/>
    <dgm:cxn modelId="{9010206D-3E88-47A2-876E-82B9526E9FE1}" type="presParOf" srcId="{947CF32E-7062-44CA-B870-7B1D32810C3D}" destId="{71008F53-BC3E-41C3-A08C-C7F4046A0D67}" srcOrd="1" destOrd="0" presId="urn:microsoft.com/office/officeart/2005/8/layout/cycle5"/>
    <dgm:cxn modelId="{9560EBD9-69D4-48E5-9A42-7BA87A12AF3C}" type="presParOf" srcId="{947CF32E-7062-44CA-B870-7B1D32810C3D}" destId="{83740683-4562-49F0-BF08-BBD5ED4C18B7}" srcOrd="2" destOrd="0" presId="urn:microsoft.com/office/officeart/2005/8/layout/cycle5"/>
    <dgm:cxn modelId="{E1BF9BA8-6021-4703-B0B2-61D2FE25842F}" type="presParOf" srcId="{947CF32E-7062-44CA-B870-7B1D32810C3D}" destId="{198A0BA6-C0A1-4F0D-B3B6-61DC8FEF8BB0}" srcOrd="3" destOrd="0" presId="urn:microsoft.com/office/officeart/2005/8/layout/cycle5"/>
    <dgm:cxn modelId="{413A42E6-980B-49E3-9AAC-80D3418C6079}" type="presParOf" srcId="{947CF32E-7062-44CA-B870-7B1D32810C3D}" destId="{82BC6573-5804-4943-AA10-1D097D666E38}" srcOrd="4" destOrd="0" presId="urn:microsoft.com/office/officeart/2005/8/layout/cycle5"/>
    <dgm:cxn modelId="{39FF1A49-98A3-4469-AF42-9A20A08F5387}" type="presParOf" srcId="{947CF32E-7062-44CA-B870-7B1D32810C3D}" destId="{B3CCEB00-FCDF-42C5-9DF6-BE7822AD1EA3}" srcOrd="5" destOrd="0" presId="urn:microsoft.com/office/officeart/2005/8/layout/cycle5"/>
    <dgm:cxn modelId="{F00ADD2B-8D3E-4CF3-82FB-F84A1B96A712}" type="presParOf" srcId="{947CF32E-7062-44CA-B870-7B1D32810C3D}" destId="{F60BF8F8-D84C-4E2B-8252-068F786B5F84}" srcOrd="6" destOrd="0" presId="urn:microsoft.com/office/officeart/2005/8/layout/cycle5"/>
    <dgm:cxn modelId="{A652365B-0B8E-4994-B12A-FCE151751411}" type="presParOf" srcId="{947CF32E-7062-44CA-B870-7B1D32810C3D}" destId="{CF6C739F-7501-43C1-8B92-269B720B9DE4}" srcOrd="7" destOrd="0" presId="urn:microsoft.com/office/officeart/2005/8/layout/cycle5"/>
    <dgm:cxn modelId="{B3580E75-FCCA-4A9A-9E5B-B4B599E15BBE}" type="presParOf" srcId="{947CF32E-7062-44CA-B870-7B1D32810C3D}" destId="{EC6DAA67-8D83-41F9-B20D-98EBFEFAE92B}" srcOrd="8" destOrd="0" presId="urn:microsoft.com/office/officeart/2005/8/layout/cycle5"/>
    <dgm:cxn modelId="{A36A208D-2CE8-4DEB-BF02-C512CB89D0F4}" type="presParOf" srcId="{947CF32E-7062-44CA-B870-7B1D32810C3D}" destId="{73740927-C426-45B0-895A-59EA6B74E46C}" srcOrd="9" destOrd="0" presId="urn:microsoft.com/office/officeart/2005/8/layout/cycle5"/>
    <dgm:cxn modelId="{FAB97892-A509-4479-9129-D58555DD61BD}" type="presParOf" srcId="{947CF32E-7062-44CA-B870-7B1D32810C3D}" destId="{E8E2E27C-1126-4A82-95BF-81F92E8E113B}" srcOrd="10" destOrd="0" presId="urn:microsoft.com/office/officeart/2005/8/layout/cycle5"/>
    <dgm:cxn modelId="{F0D89CF5-CDB0-486B-A3E8-5A7B92F3B916}" type="presParOf" srcId="{947CF32E-7062-44CA-B870-7B1D32810C3D}" destId="{D7A325A8-C097-4D50-8F70-C3BF403B125D}" srcOrd="11" destOrd="0" presId="urn:microsoft.com/office/officeart/2005/8/layout/cycle5"/>
    <dgm:cxn modelId="{8E3CD95F-BC96-4BBA-86BC-E276669E6494}" type="presParOf" srcId="{947CF32E-7062-44CA-B870-7B1D32810C3D}" destId="{AA81FDD8-0929-4ECC-A252-5AC9E5EE99C6}" srcOrd="12" destOrd="0" presId="urn:microsoft.com/office/officeart/2005/8/layout/cycle5"/>
    <dgm:cxn modelId="{7E9B7ABD-B49F-4325-B55D-C33B1A69CE6F}" type="presParOf" srcId="{947CF32E-7062-44CA-B870-7B1D32810C3D}" destId="{FE3F468E-2C3D-490C-B865-D5E78A184C68}" srcOrd="13" destOrd="0" presId="urn:microsoft.com/office/officeart/2005/8/layout/cycle5"/>
    <dgm:cxn modelId="{4F3AAECE-58D1-4C8C-A9AC-3C6CA4940F04}" type="presParOf" srcId="{947CF32E-7062-44CA-B870-7B1D32810C3D}" destId="{E6B1B67B-DBA8-437D-97D5-D7CB93C611C3}" srcOrd="14" destOrd="0" presId="urn:microsoft.com/office/officeart/2005/8/layout/cycle5"/>
    <dgm:cxn modelId="{2F40E00A-7C03-4DA5-8203-DD7A53F8B4A4}" type="presParOf" srcId="{947CF32E-7062-44CA-B870-7B1D32810C3D}" destId="{9DC7111F-D5BF-4EE9-9E22-478517CC21A4}" srcOrd="15" destOrd="0" presId="urn:microsoft.com/office/officeart/2005/8/layout/cycle5"/>
    <dgm:cxn modelId="{87B98872-104C-4617-8AF5-913872C0E35E}" type="presParOf" srcId="{947CF32E-7062-44CA-B870-7B1D32810C3D}" destId="{4F2A2D5B-AB99-4DCD-9022-CCFA930340B1}" srcOrd="16" destOrd="0" presId="urn:microsoft.com/office/officeart/2005/8/layout/cycle5"/>
    <dgm:cxn modelId="{4A7170F9-8768-41FC-A646-97A186F3612D}" type="presParOf" srcId="{947CF32E-7062-44CA-B870-7B1D32810C3D}" destId="{18A32CA0-2A8A-4EB5-B717-743516F7ED1B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BD033580-F256-BB4D-B922-422889E5036B}" type="doc">
      <dgm:prSet loTypeId="urn:microsoft.com/office/officeart/2005/8/layout/cycle5" loCatId="cycle" qsTypeId="urn:microsoft.com/office/officeart/2005/8/quickstyle/3D1" qsCatId="3D" csTypeId="urn:microsoft.com/office/officeart/2005/8/colors/colorful3" csCatId="colorful" phldr="1"/>
      <dgm:spPr/>
    </dgm:pt>
    <dgm:pt modelId="{04558D92-E6EA-C84D-87D2-C4E762A9B49B}">
      <dgm:prSet phldrT="[Texto]" custT="1"/>
      <dgm:spPr>
        <a:noFill/>
        <a:ln>
          <a:solidFill>
            <a:schemeClr val="tx1"/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8C5C6F61-17F8-2147-8252-FCBE17CC6B97}" type="parTrans" cxnId="{16C9BC5D-8FDA-5142-9657-C2E969AF4B74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0B10B104-0376-1C49-9FCC-51E71455A7FC}" type="sibTrans" cxnId="{16C9BC5D-8FDA-5142-9657-C2E969AF4B74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BA9B7490-63CF-3645-B7EE-B8CD20F4000B}">
      <dgm:prSet phldrT="[Texto]" custT="1"/>
      <dgm:spPr>
        <a:noFill/>
        <a:ln>
          <a:solidFill>
            <a:schemeClr val="tx1"/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2E21AFBB-C3B7-2741-833F-A9A76417C555}" type="parTrans" cxnId="{C04590EB-4457-2649-AD69-9CB34577F07D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644187BB-D357-6F46-AEC0-6E698EF1DB22}" type="sibTrans" cxnId="{C04590EB-4457-2649-AD69-9CB34577F07D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3A470435-A869-6948-909B-794A070B9A74}">
      <dgm:prSet phldrT="[Texto]" custT="1"/>
      <dgm:spPr>
        <a:noFill/>
        <a:ln>
          <a:solidFill>
            <a:schemeClr val="tx1"/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1C88292C-D2EE-D14B-8865-D7A01770244C}" type="parTrans" cxnId="{992C2A9A-3D37-F44E-BB34-E7F4C149410C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DB76BB3C-93BC-0945-9A69-632B07E415EF}" type="sibTrans" cxnId="{992C2A9A-3D37-F44E-BB34-E7F4C149410C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E5647263-10BB-FF49-A661-A8A76942BCD5}">
      <dgm:prSet phldrT="[Texto]" custT="1"/>
      <dgm:spPr/>
      <dgm:t>
        <a:bodyPr/>
        <a:lstStyle/>
        <a:p>
          <a:r>
            <a:rPr lang="es-ES_tradnl" sz="1400" b="1" u="none" dirty="0"/>
            <a:t>5</a:t>
          </a:r>
        </a:p>
      </dgm:t>
    </dgm:pt>
    <dgm:pt modelId="{2B3867EE-854C-8846-A726-43D33BCF616A}" type="parTrans" cxnId="{7A4A95CA-03A0-4A49-9668-2D54002DC896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B6DD0B2E-D891-7B40-9737-C8C7ABEC3D5E}" type="sibTrans" cxnId="{7A4A95CA-03A0-4A49-9668-2D54002DC896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BE140B6D-182D-4DFF-8253-493A07D2088C}">
      <dgm:prSet phldrT="[Texto]" custT="1"/>
      <dgm:spPr>
        <a:noFill/>
        <a:ln>
          <a:solidFill>
            <a:schemeClr val="tx1"/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68C5EE73-4F1D-4C56-88D9-BD3660F1745E}" type="parTrans" cxnId="{7A7E8074-D852-4310-B1F9-C1D0488D536A}">
      <dgm:prSet/>
      <dgm:spPr/>
      <dgm:t>
        <a:bodyPr/>
        <a:lstStyle/>
        <a:p>
          <a:endParaRPr lang="es-ES"/>
        </a:p>
      </dgm:t>
    </dgm:pt>
    <dgm:pt modelId="{87256030-25C1-456D-8DB2-CC7368A0EA3F}" type="sibTrans" cxnId="{7A7E8074-D852-4310-B1F9-C1D0488D536A}">
      <dgm:prSet/>
      <dgm:spPr/>
      <dgm:t>
        <a:bodyPr/>
        <a:lstStyle/>
        <a:p>
          <a:endParaRPr lang="es-ES"/>
        </a:p>
      </dgm:t>
    </dgm:pt>
    <dgm:pt modelId="{B9632A56-DBC9-4896-B895-2096BF6E6603}">
      <dgm:prSet phldrT="[Texto]" custT="1"/>
      <dgm:spPr>
        <a:noFill/>
        <a:ln>
          <a:solidFill>
            <a:schemeClr val="tx1"/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5FF1352A-D5F0-41EA-85E3-9097439E6069}" type="parTrans" cxnId="{0F396793-6EF8-43A8-A8E2-B3E9654537BC}">
      <dgm:prSet/>
      <dgm:spPr/>
      <dgm:t>
        <a:bodyPr/>
        <a:lstStyle/>
        <a:p>
          <a:endParaRPr lang="es-ES"/>
        </a:p>
      </dgm:t>
    </dgm:pt>
    <dgm:pt modelId="{7721DF83-E8EB-4E6C-860C-8D6FE59DE0F9}" type="sibTrans" cxnId="{0F396793-6EF8-43A8-A8E2-B3E9654537BC}">
      <dgm:prSet/>
      <dgm:spPr/>
      <dgm:t>
        <a:bodyPr/>
        <a:lstStyle/>
        <a:p>
          <a:endParaRPr lang="es-ES"/>
        </a:p>
      </dgm:t>
    </dgm:pt>
    <dgm:pt modelId="{947CF32E-7062-44CA-B870-7B1D32810C3D}" type="pres">
      <dgm:prSet presAssocID="{BD033580-F256-BB4D-B922-422889E5036B}" presName="cycle" presStyleCnt="0">
        <dgm:presLayoutVars>
          <dgm:dir/>
          <dgm:resizeHandles val="exact"/>
        </dgm:presLayoutVars>
      </dgm:prSet>
      <dgm:spPr/>
    </dgm:pt>
    <dgm:pt modelId="{807E8CBF-823D-499C-A62A-3AE0CBE1AC38}" type="pres">
      <dgm:prSet presAssocID="{BE140B6D-182D-4DFF-8253-493A07D2088C}" presName="node" presStyleLbl="node1" presStyleIdx="0" presStyleCnt="6">
        <dgm:presLayoutVars>
          <dgm:bulletEnabled val="1"/>
        </dgm:presLayoutVars>
      </dgm:prSet>
      <dgm:spPr/>
    </dgm:pt>
    <dgm:pt modelId="{F3585268-E324-4A5B-B55D-9742CBE3DEF3}" type="pres">
      <dgm:prSet presAssocID="{BE140B6D-182D-4DFF-8253-493A07D2088C}" presName="spNode" presStyleCnt="0"/>
      <dgm:spPr/>
    </dgm:pt>
    <dgm:pt modelId="{FB4E5127-B474-493A-8FBE-D905D4843A50}" type="pres">
      <dgm:prSet presAssocID="{87256030-25C1-456D-8DB2-CC7368A0EA3F}" presName="sibTrans" presStyleLbl="sibTrans1D1" presStyleIdx="0" presStyleCnt="6"/>
      <dgm:spPr/>
    </dgm:pt>
    <dgm:pt modelId="{198A0BA6-C0A1-4F0D-B3B6-61DC8FEF8BB0}" type="pres">
      <dgm:prSet presAssocID="{04558D92-E6EA-C84D-87D2-C4E762A9B49B}" presName="node" presStyleLbl="node1" presStyleIdx="1" presStyleCnt="6" custScaleX="121402">
        <dgm:presLayoutVars>
          <dgm:bulletEnabled val="1"/>
        </dgm:presLayoutVars>
      </dgm:prSet>
      <dgm:spPr/>
    </dgm:pt>
    <dgm:pt modelId="{82BC6573-5804-4943-AA10-1D097D666E38}" type="pres">
      <dgm:prSet presAssocID="{04558D92-E6EA-C84D-87D2-C4E762A9B49B}" presName="spNode" presStyleCnt="0"/>
      <dgm:spPr/>
    </dgm:pt>
    <dgm:pt modelId="{B3CCEB00-FCDF-42C5-9DF6-BE7822AD1EA3}" type="pres">
      <dgm:prSet presAssocID="{0B10B104-0376-1C49-9FCC-51E71455A7FC}" presName="sibTrans" presStyleLbl="sibTrans1D1" presStyleIdx="1" presStyleCnt="6"/>
      <dgm:spPr/>
    </dgm:pt>
    <dgm:pt modelId="{F60BF8F8-D84C-4E2B-8252-068F786B5F84}" type="pres">
      <dgm:prSet presAssocID="{BA9B7490-63CF-3645-B7EE-B8CD20F4000B}" presName="node" presStyleLbl="node1" presStyleIdx="2" presStyleCnt="6" custScaleX="120771">
        <dgm:presLayoutVars>
          <dgm:bulletEnabled val="1"/>
        </dgm:presLayoutVars>
      </dgm:prSet>
      <dgm:spPr/>
    </dgm:pt>
    <dgm:pt modelId="{CF6C739F-7501-43C1-8B92-269B720B9DE4}" type="pres">
      <dgm:prSet presAssocID="{BA9B7490-63CF-3645-B7EE-B8CD20F4000B}" presName="spNode" presStyleCnt="0"/>
      <dgm:spPr/>
    </dgm:pt>
    <dgm:pt modelId="{EC6DAA67-8D83-41F9-B20D-98EBFEFAE92B}" type="pres">
      <dgm:prSet presAssocID="{644187BB-D357-6F46-AEC0-6E698EF1DB22}" presName="sibTrans" presStyleLbl="sibTrans1D1" presStyleIdx="2" presStyleCnt="6"/>
      <dgm:spPr/>
    </dgm:pt>
    <dgm:pt modelId="{73740927-C426-45B0-895A-59EA6B74E46C}" type="pres">
      <dgm:prSet presAssocID="{3A470435-A869-6948-909B-794A070B9A74}" presName="node" presStyleLbl="node1" presStyleIdx="3" presStyleCnt="6" custScaleX="114086">
        <dgm:presLayoutVars>
          <dgm:bulletEnabled val="1"/>
        </dgm:presLayoutVars>
      </dgm:prSet>
      <dgm:spPr/>
    </dgm:pt>
    <dgm:pt modelId="{E8E2E27C-1126-4A82-95BF-81F92E8E113B}" type="pres">
      <dgm:prSet presAssocID="{3A470435-A869-6948-909B-794A070B9A74}" presName="spNode" presStyleCnt="0"/>
      <dgm:spPr/>
    </dgm:pt>
    <dgm:pt modelId="{D7A325A8-C097-4D50-8F70-C3BF403B125D}" type="pres">
      <dgm:prSet presAssocID="{DB76BB3C-93BC-0945-9A69-632B07E415EF}" presName="sibTrans" presStyleLbl="sibTrans1D1" presStyleIdx="3" presStyleCnt="6"/>
      <dgm:spPr/>
    </dgm:pt>
    <dgm:pt modelId="{9DC7111F-D5BF-4EE9-9E22-478517CC21A4}" type="pres">
      <dgm:prSet presAssocID="{E5647263-10BB-FF49-A661-A8A76942BCD5}" presName="node" presStyleLbl="node1" presStyleIdx="4" presStyleCnt="6" custScaleX="130132">
        <dgm:presLayoutVars>
          <dgm:bulletEnabled val="1"/>
        </dgm:presLayoutVars>
      </dgm:prSet>
      <dgm:spPr/>
    </dgm:pt>
    <dgm:pt modelId="{4F2A2D5B-AB99-4DCD-9022-CCFA930340B1}" type="pres">
      <dgm:prSet presAssocID="{E5647263-10BB-FF49-A661-A8A76942BCD5}" presName="spNode" presStyleCnt="0"/>
      <dgm:spPr/>
    </dgm:pt>
    <dgm:pt modelId="{18A32CA0-2A8A-4EB5-B717-743516F7ED1B}" type="pres">
      <dgm:prSet presAssocID="{B6DD0B2E-D891-7B40-9737-C8C7ABEC3D5E}" presName="sibTrans" presStyleLbl="sibTrans1D1" presStyleIdx="4" presStyleCnt="6"/>
      <dgm:spPr/>
    </dgm:pt>
    <dgm:pt modelId="{13663C86-AA53-402D-926C-633F776932BE}" type="pres">
      <dgm:prSet presAssocID="{B9632A56-DBC9-4896-B895-2096BF6E6603}" presName="node" presStyleLbl="node1" presStyleIdx="5" presStyleCnt="6">
        <dgm:presLayoutVars>
          <dgm:bulletEnabled val="1"/>
        </dgm:presLayoutVars>
      </dgm:prSet>
      <dgm:spPr/>
    </dgm:pt>
    <dgm:pt modelId="{E226D97F-76AF-47AD-B4B7-604DCAB98BF6}" type="pres">
      <dgm:prSet presAssocID="{B9632A56-DBC9-4896-B895-2096BF6E6603}" presName="spNode" presStyleCnt="0"/>
      <dgm:spPr/>
    </dgm:pt>
    <dgm:pt modelId="{E8264019-B0E0-4796-8084-620E9AC246BB}" type="pres">
      <dgm:prSet presAssocID="{7721DF83-E8EB-4E6C-860C-8D6FE59DE0F9}" presName="sibTrans" presStyleLbl="sibTrans1D1" presStyleIdx="5" presStyleCnt="6"/>
      <dgm:spPr/>
    </dgm:pt>
  </dgm:ptLst>
  <dgm:cxnLst>
    <dgm:cxn modelId="{366CEE01-82E7-4C43-B3D8-7D16DA7158CA}" type="presOf" srcId="{DB76BB3C-93BC-0945-9A69-632B07E415EF}" destId="{D7A325A8-C097-4D50-8F70-C3BF403B125D}" srcOrd="0" destOrd="0" presId="urn:microsoft.com/office/officeart/2005/8/layout/cycle5"/>
    <dgm:cxn modelId="{A63EDC16-151B-43EA-8F98-1412978F4040}" type="presOf" srcId="{BA9B7490-63CF-3645-B7EE-B8CD20F4000B}" destId="{F60BF8F8-D84C-4E2B-8252-068F786B5F84}" srcOrd="0" destOrd="0" presId="urn:microsoft.com/office/officeart/2005/8/layout/cycle5"/>
    <dgm:cxn modelId="{16C9BC5D-8FDA-5142-9657-C2E969AF4B74}" srcId="{BD033580-F256-BB4D-B922-422889E5036B}" destId="{04558D92-E6EA-C84D-87D2-C4E762A9B49B}" srcOrd="1" destOrd="0" parTransId="{8C5C6F61-17F8-2147-8252-FCBE17CC6B97}" sibTransId="{0B10B104-0376-1C49-9FCC-51E71455A7FC}"/>
    <dgm:cxn modelId="{2E666D42-659C-4C3E-8AA9-0D933DE6D85E}" type="presOf" srcId="{E5647263-10BB-FF49-A661-A8A76942BCD5}" destId="{9DC7111F-D5BF-4EE9-9E22-478517CC21A4}" srcOrd="0" destOrd="0" presId="urn:microsoft.com/office/officeart/2005/8/layout/cycle5"/>
    <dgm:cxn modelId="{30DDAF42-F459-433F-9787-C52B4E8C0E12}" type="presOf" srcId="{87256030-25C1-456D-8DB2-CC7368A0EA3F}" destId="{FB4E5127-B474-493A-8FBE-D905D4843A50}" srcOrd="0" destOrd="0" presId="urn:microsoft.com/office/officeart/2005/8/layout/cycle5"/>
    <dgm:cxn modelId="{5B40A270-77C9-403F-8B87-99F551F729A1}" type="presOf" srcId="{644187BB-D357-6F46-AEC0-6E698EF1DB22}" destId="{EC6DAA67-8D83-41F9-B20D-98EBFEFAE92B}" srcOrd="0" destOrd="0" presId="urn:microsoft.com/office/officeart/2005/8/layout/cycle5"/>
    <dgm:cxn modelId="{7A7E8074-D852-4310-B1F9-C1D0488D536A}" srcId="{BD033580-F256-BB4D-B922-422889E5036B}" destId="{BE140B6D-182D-4DFF-8253-493A07D2088C}" srcOrd="0" destOrd="0" parTransId="{68C5EE73-4F1D-4C56-88D9-BD3660F1745E}" sibTransId="{87256030-25C1-456D-8DB2-CC7368A0EA3F}"/>
    <dgm:cxn modelId="{9CD46156-D2FB-45B0-8448-77254594707F}" type="presOf" srcId="{B6DD0B2E-D891-7B40-9737-C8C7ABEC3D5E}" destId="{18A32CA0-2A8A-4EB5-B717-743516F7ED1B}" srcOrd="0" destOrd="0" presId="urn:microsoft.com/office/officeart/2005/8/layout/cycle5"/>
    <dgm:cxn modelId="{EE40E75A-DBC0-4B24-A1D1-508CFCD2CAF5}" type="presOf" srcId="{0B10B104-0376-1C49-9FCC-51E71455A7FC}" destId="{B3CCEB00-FCDF-42C5-9DF6-BE7822AD1EA3}" srcOrd="0" destOrd="0" presId="urn:microsoft.com/office/officeart/2005/8/layout/cycle5"/>
    <dgm:cxn modelId="{11CFFD8E-A693-4CC6-82F7-AB719DD03CC8}" type="presOf" srcId="{BD033580-F256-BB4D-B922-422889E5036B}" destId="{947CF32E-7062-44CA-B870-7B1D32810C3D}" srcOrd="0" destOrd="0" presId="urn:microsoft.com/office/officeart/2005/8/layout/cycle5"/>
    <dgm:cxn modelId="{0F396793-6EF8-43A8-A8E2-B3E9654537BC}" srcId="{BD033580-F256-BB4D-B922-422889E5036B}" destId="{B9632A56-DBC9-4896-B895-2096BF6E6603}" srcOrd="5" destOrd="0" parTransId="{5FF1352A-D5F0-41EA-85E3-9097439E6069}" sibTransId="{7721DF83-E8EB-4E6C-860C-8D6FE59DE0F9}"/>
    <dgm:cxn modelId="{992C2A9A-3D37-F44E-BB34-E7F4C149410C}" srcId="{BD033580-F256-BB4D-B922-422889E5036B}" destId="{3A470435-A869-6948-909B-794A070B9A74}" srcOrd="3" destOrd="0" parTransId="{1C88292C-D2EE-D14B-8865-D7A01770244C}" sibTransId="{DB76BB3C-93BC-0945-9A69-632B07E415EF}"/>
    <dgm:cxn modelId="{D8928DC6-787B-4771-B80C-229F25FFE2E4}" type="presOf" srcId="{BE140B6D-182D-4DFF-8253-493A07D2088C}" destId="{807E8CBF-823D-499C-A62A-3AE0CBE1AC38}" srcOrd="0" destOrd="0" presId="urn:microsoft.com/office/officeart/2005/8/layout/cycle5"/>
    <dgm:cxn modelId="{7A4A95CA-03A0-4A49-9668-2D54002DC896}" srcId="{BD033580-F256-BB4D-B922-422889E5036B}" destId="{E5647263-10BB-FF49-A661-A8A76942BCD5}" srcOrd="4" destOrd="0" parTransId="{2B3867EE-854C-8846-A726-43D33BCF616A}" sibTransId="{B6DD0B2E-D891-7B40-9737-C8C7ABEC3D5E}"/>
    <dgm:cxn modelId="{DD897AD7-9BDE-4693-B5A5-BF4AD6E8FD3D}" type="presOf" srcId="{7721DF83-E8EB-4E6C-860C-8D6FE59DE0F9}" destId="{E8264019-B0E0-4796-8084-620E9AC246BB}" srcOrd="0" destOrd="0" presId="urn:microsoft.com/office/officeart/2005/8/layout/cycle5"/>
    <dgm:cxn modelId="{489769E6-6CA4-41BA-9BB0-1534FA86B95C}" type="presOf" srcId="{04558D92-E6EA-C84D-87D2-C4E762A9B49B}" destId="{198A0BA6-C0A1-4F0D-B3B6-61DC8FEF8BB0}" srcOrd="0" destOrd="0" presId="urn:microsoft.com/office/officeart/2005/8/layout/cycle5"/>
    <dgm:cxn modelId="{C04590EB-4457-2649-AD69-9CB34577F07D}" srcId="{BD033580-F256-BB4D-B922-422889E5036B}" destId="{BA9B7490-63CF-3645-B7EE-B8CD20F4000B}" srcOrd="2" destOrd="0" parTransId="{2E21AFBB-C3B7-2741-833F-A9A76417C555}" sibTransId="{644187BB-D357-6F46-AEC0-6E698EF1DB22}"/>
    <dgm:cxn modelId="{EF386BEE-2D57-4EE5-9500-73725BDC5C01}" type="presOf" srcId="{3A470435-A869-6948-909B-794A070B9A74}" destId="{73740927-C426-45B0-895A-59EA6B74E46C}" srcOrd="0" destOrd="0" presId="urn:microsoft.com/office/officeart/2005/8/layout/cycle5"/>
    <dgm:cxn modelId="{6551F8EE-2385-4A78-994A-178A1D1434C6}" type="presOf" srcId="{B9632A56-DBC9-4896-B895-2096BF6E6603}" destId="{13663C86-AA53-402D-926C-633F776932BE}" srcOrd="0" destOrd="0" presId="urn:microsoft.com/office/officeart/2005/8/layout/cycle5"/>
    <dgm:cxn modelId="{6FDA5C71-12CB-4062-AA5A-EB7E35199AC0}" type="presParOf" srcId="{947CF32E-7062-44CA-B870-7B1D32810C3D}" destId="{807E8CBF-823D-499C-A62A-3AE0CBE1AC38}" srcOrd="0" destOrd="0" presId="urn:microsoft.com/office/officeart/2005/8/layout/cycle5"/>
    <dgm:cxn modelId="{B23EDFC2-16CD-41B4-9446-EAEFF4FCD616}" type="presParOf" srcId="{947CF32E-7062-44CA-B870-7B1D32810C3D}" destId="{F3585268-E324-4A5B-B55D-9742CBE3DEF3}" srcOrd="1" destOrd="0" presId="urn:microsoft.com/office/officeart/2005/8/layout/cycle5"/>
    <dgm:cxn modelId="{D2C2B9C2-1504-43B4-BA38-26392BAC41F6}" type="presParOf" srcId="{947CF32E-7062-44CA-B870-7B1D32810C3D}" destId="{FB4E5127-B474-493A-8FBE-D905D4843A50}" srcOrd="2" destOrd="0" presId="urn:microsoft.com/office/officeart/2005/8/layout/cycle5"/>
    <dgm:cxn modelId="{E1BF9BA8-6021-4703-B0B2-61D2FE25842F}" type="presParOf" srcId="{947CF32E-7062-44CA-B870-7B1D32810C3D}" destId="{198A0BA6-C0A1-4F0D-B3B6-61DC8FEF8BB0}" srcOrd="3" destOrd="0" presId="urn:microsoft.com/office/officeart/2005/8/layout/cycle5"/>
    <dgm:cxn modelId="{413A42E6-980B-49E3-9AAC-80D3418C6079}" type="presParOf" srcId="{947CF32E-7062-44CA-B870-7B1D32810C3D}" destId="{82BC6573-5804-4943-AA10-1D097D666E38}" srcOrd="4" destOrd="0" presId="urn:microsoft.com/office/officeart/2005/8/layout/cycle5"/>
    <dgm:cxn modelId="{39FF1A49-98A3-4469-AF42-9A20A08F5387}" type="presParOf" srcId="{947CF32E-7062-44CA-B870-7B1D32810C3D}" destId="{B3CCEB00-FCDF-42C5-9DF6-BE7822AD1EA3}" srcOrd="5" destOrd="0" presId="urn:microsoft.com/office/officeart/2005/8/layout/cycle5"/>
    <dgm:cxn modelId="{F00ADD2B-8D3E-4CF3-82FB-F84A1B96A712}" type="presParOf" srcId="{947CF32E-7062-44CA-B870-7B1D32810C3D}" destId="{F60BF8F8-D84C-4E2B-8252-068F786B5F84}" srcOrd="6" destOrd="0" presId="urn:microsoft.com/office/officeart/2005/8/layout/cycle5"/>
    <dgm:cxn modelId="{A652365B-0B8E-4994-B12A-FCE151751411}" type="presParOf" srcId="{947CF32E-7062-44CA-B870-7B1D32810C3D}" destId="{CF6C739F-7501-43C1-8B92-269B720B9DE4}" srcOrd="7" destOrd="0" presId="urn:microsoft.com/office/officeart/2005/8/layout/cycle5"/>
    <dgm:cxn modelId="{B3580E75-FCCA-4A9A-9E5B-B4B599E15BBE}" type="presParOf" srcId="{947CF32E-7062-44CA-B870-7B1D32810C3D}" destId="{EC6DAA67-8D83-41F9-B20D-98EBFEFAE92B}" srcOrd="8" destOrd="0" presId="urn:microsoft.com/office/officeart/2005/8/layout/cycle5"/>
    <dgm:cxn modelId="{A36A208D-2CE8-4DEB-BF02-C512CB89D0F4}" type="presParOf" srcId="{947CF32E-7062-44CA-B870-7B1D32810C3D}" destId="{73740927-C426-45B0-895A-59EA6B74E46C}" srcOrd="9" destOrd="0" presId="urn:microsoft.com/office/officeart/2005/8/layout/cycle5"/>
    <dgm:cxn modelId="{FAB97892-A509-4479-9129-D58555DD61BD}" type="presParOf" srcId="{947CF32E-7062-44CA-B870-7B1D32810C3D}" destId="{E8E2E27C-1126-4A82-95BF-81F92E8E113B}" srcOrd="10" destOrd="0" presId="urn:microsoft.com/office/officeart/2005/8/layout/cycle5"/>
    <dgm:cxn modelId="{F0D89CF5-CDB0-486B-A3E8-5A7B92F3B916}" type="presParOf" srcId="{947CF32E-7062-44CA-B870-7B1D32810C3D}" destId="{D7A325A8-C097-4D50-8F70-C3BF403B125D}" srcOrd="11" destOrd="0" presId="urn:microsoft.com/office/officeart/2005/8/layout/cycle5"/>
    <dgm:cxn modelId="{2F40E00A-7C03-4DA5-8203-DD7A53F8B4A4}" type="presParOf" srcId="{947CF32E-7062-44CA-B870-7B1D32810C3D}" destId="{9DC7111F-D5BF-4EE9-9E22-478517CC21A4}" srcOrd="12" destOrd="0" presId="urn:microsoft.com/office/officeart/2005/8/layout/cycle5"/>
    <dgm:cxn modelId="{87B98872-104C-4617-8AF5-913872C0E35E}" type="presParOf" srcId="{947CF32E-7062-44CA-B870-7B1D32810C3D}" destId="{4F2A2D5B-AB99-4DCD-9022-CCFA930340B1}" srcOrd="13" destOrd="0" presId="urn:microsoft.com/office/officeart/2005/8/layout/cycle5"/>
    <dgm:cxn modelId="{4A7170F9-8768-41FC-A646-97A186F3612D}" type="presParOf" srcId="{947CF32E-7062-44CA-B870-7B1D32810C3D}" destId="{18A32CA0-2A8A-4EB5-B717-743516F7ED1B}" srcOrd="14" destOrd="0" presId="urn:microsoft.com/office/officeart/2005/8/layout/cycle5"/>
    <dgm:cxn modelId="{F2026BBD-43EF-4298-8628-D585E742E048}" type="presParOf" srcId="{947CF32E-7062-44CA-B870-7B1D32810C3D}" destId="{13663C86-AA53-402D-926C-633F776932BE}" srcOrd="15" destOrd="0" presId="urn:microsoft.com/office/officeart/2005/8/layout/cycle5"/>
    <dgm:cxn modelId="{8AC1957A-A353-4AA7-89FB-64C8067FDDBE}" type="presParOf" srcId="{947CF32E-7062-44CA-B870-7B1D32810C3D}" destId="{E226D97F-76AF-47AD-B4B7-604DCAB98BF6}" srcOrd="16" destOrd="0" presId="urn:microsoft.com/office/officeart/2005/8/layout/cycle5"/>
    <dgm:cxn modelId="{6137ABC1-9E17-4F96-8CC8-85F199799061}" type="presParOf" srcId="{947CF32E-7062-44CA-B870-7B1D32810C3D}" destId="{E8264019-B0E0-4796-8084-620E9AC246BB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BD033580-F256-BB4D-B922-422889E5036B}" type="doc">
      <dgm:prSet loTypeId="urn:microsoft.com/office/officeart/2005/8/layout/cycle5" loCatId="cycle" qsTypeId="urn:microsoft.com/office/officeart/2005/8/quickstyle/3D1" qsCatId="3D" csTypeId="urn:microsoft.com/office/officeart/2005/8/colors/colorful3" csCatId="colorful" phldr="1"/>
      <dgm:spPr/>
    </dgm:pt>
    <dgm:pt modelId="{04558D92-E6EA-C84D-87D2-C4E762A9B49B}">
      <dgm:prSet phldrT="[Texto]" custT="1"/>
      <dgm:spPr>
        <a:noFill/>
        <a:ln>
          <a:solidFill>
            <a:schemeClr val="tx1"/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8C5C6F61-17F8-2147-8252-FCBE17CC6B97}" type="parTrans" cxnId="{16C9BC5D-8FDA-5142-9657-C2E969AF4B74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0B10B104-0376-1C49-9FCC-51E71455A7FC}" type="sibTrans" cxnId="{16C9BC5D-8FDA-5142-9657-C2E969AF4B74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BA9B7490-63CF-3645-B7EE-B8CD20F4000B}">
      <dgm:prSet phldrT="[Texto]" custT="1"/>
      <dgm:spPr>
        <a:noFill/>
        <a:ln>
          <a:solidFill>
            <a:schemeClr val="tx1"/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2E21AFBB-C3B7-2741-833F-A9A76417C555}" type="parTrans" cxnId="{C04590EB-4457-2649-AD69-9CB34577F07D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644187BB-D357-6F46-AEC0-6E698EF1DB22}" type="sibTrans" cxnId="{C04590EB-4457-2649-AD69-9CB34577F07D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3A470435-A869-6948-909B-794A070B9A74}">
      <dgm:prSet phldrT="[Texto]" custT="1"/>
      <dgm:spPr>
        <a:noFill/>
        <a:ln>
          <a:solidFill>
            <a:schemeClr val="tx1"/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1C88292C-D2EE-D14B-8865-D7A01770244C}" type="parTrans" cxnId="{992C2A9A-3D37-F44E-BB34-E7F4C149410C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DB76BB3C-93BC-0945-9A69-632B07E415EF}" type="sibTrans" cxnId="{992C2A9A-3D37-F44E-BB34-E7F4C149410C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E5647263-10BB-FF49-A661-A8A76942BCD5}">
      <dgm:prSet phldrT="[Texto]" custT="1"/>
      <dgm:spPr>
        <a:noFill/>
        <a:ln>
          <a:solidFill>
            <a:schemeClr val="tx1"/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2B3867EE-854C-8846-A726-43D33BCF616A}" type="parTrans" cxnId="{7A4A95CA-03A0-4A49-9668-2D54002DC896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B6DD0B2E-D891-7B40-9737-C8C7ABEC3D5E}" type="sibTrans" cxnId="{7A4A95CA-03A0-4A49-9668-2D54002DC896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BE140B6D-182D-4DFF-8253-493A07D2088C}">
      <dgm:prSet phldrT="[Texto]" custT="1"/>
      <dgm:spPr>
        <a:noFill/>
        <a:ln>
          <a:solidFill>
            <a:schemeClr val="tx1"/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68C5EE73-4F1D-4C56-88D9-BD3660F1745E}" type="parTrans" cxnId="{7A7E8074-D852-4310-B1F9-C1D0488D536A}">
      <dgm:prSet/>
      <dgm:spPr/>
      <dgm:t>
        <a:bodyPr/>
        <a:lstStyle/>
        <a:p>
          <a:endParaRPr lang="es-ES"/>
        </a:p>
      </dgm:t>
    </dgm:pt>
    <dgm:pt modelId="{87256030-25C1-456D-8DB2-CC7368A0EA3F}" type="sibTrans" cxnId="{7A7E8074-D852-4310-B1F9-C1D0488D536A}">
      <dgm:prSet/>
      <dgm:spPr/>
      <dgm:t>
        <a:bodyPr/>
        <a:lstStyle/>
        <a:p>
          <a:endParaRPr lang="es-ES"/>
        </a:p>
      </dgm:t>
    </dgm:pt>
    <dgm:pt modelId="{B9632A56-DBC9-4896-B895-2096BF6E6603}">
      <dgm:prSet phldrT="[Texto]" custT="1"/>
      <dgm:spPr/>
      <dgm:t>
        <a:bodyPr/>
        <a:lstStyle/>
        <a:p>
          <a:r>
            <a:rPr lang="es-ES_tradnl" sz="1400" b="1" u="none" dirty="0"/>
            <a:t>6</a:t>
          </a:r>
        </a:p>
      </dgm:t>
    </dgm:pt>
    <dgm:pt modelId="{5FF1352A-D5F0-41EA-85E3-9097439E6069}" type="parTrans" cxnId="{0F396793-6EF8-43A8-A8E2-B3E9654537BC}">
      <dgm:prSet/>
      <dgm:spPr/>
      <dgm:t>
        <a:bodyPr/>
        <a:lstStyle/>
        <a:p>
          <a:endParaRPr lang="es-ES"/>
        </a:p>
      </dgm:t>
    </dgm:pt>
    <dgm:pt modelId="{7721DF83-E8EB-4E6C-860C-8D6FE59DE0F9}" type="sibTrans" cxnId="{0F396793-6EF8-43A8-A8E2-B3E9654537BC}">
      <dgm:prSet/>
      <dgm:spPr/>
      <dgm:t>
        <a:bodyPr/>
        <a:lstStyle/>
        <a:p>
          <a:endParaRPr lang="es-ES"/>
        </a:p>
      </dgm:t>
    </dgm:pt>
    <dgm:pt modelId="{947CF32E-7062-44CA-B870-7B1D32810C3D}" type="pres">
      <dgm:prSet presAssocID="{BD033580-F256-BB4D-B922-422889E5036B}" presName="cycle" presStyleCnt="0">
        <dgm:presLayoutVars>
          <dgm:dir/>
          <dgm:resizeHandles val="exact"/>
        </dgm:presLayoutVars>
      </dgm:prSet>
      <dgm:spPr/>
    </dgm:pt>
    <dgm:pt modelId="{807E8CBF-823D-499C-A62A-3AE0CBE1AC38}" type="pres">
      <dgm:prSet presAssocID="{BE140B6D-182D-4DFF-8253-493A07D2088C}" presName="node" presStyleLbl="node1" presStyleIdx="0" presStyleCnt="6">
        <dgm:presLayoutVars>
          <dgm:bulletEnabled val="1"/>
        </dgm:presLayoutVars>
      </dgm:prSet>
      <dgm:spPr/>
    </dgm:pt>
    <dgm:pt modelId="{F3585268-E324-4A5B-B55D-9742CBE3DEF3}" type="pres">
      <dgm:prSet presAssocID="{BE140B6D-182D-4DFF-8253-493A07D2088C}" presName="spNode" presStyleCnt="0"/>
      <dgm:spPr/>
    </dgm:pt>
    <dgm:pt modelId="{FB4E5127-B474-493A-8FBE-D905D4843A50}" type="pres">
      <dgm:prSet presAssocID="{87256030-25C1-456D-8DB2-CC7368A0EA3F}" presName="sibTrans" presStyleLbl="sibTrans1D1" presStyleIdx="0" presStyleCnt="6"/>
      <dgm:spPr/>
    </dgm:pt>
    <dgm:pt modelId="{198A0BA6-C0A1-4F0D-B3B6-61DC8FEF8BB0}" type="pres">
      <dgm:prSet presAssocID="{04558D92-E6EA-C84D-87D2-C4E762A9B49B}" presName="node" presStyleLbl="node1" presStyleIdx="1" presStyleCnt="6" custScaleX="121402">
        <dgm:presLayoutVars>
          <dgm:bulletEnabled val="1"/>
        </dgm:presLayoutVars>
      </dgm:prSet>
      <dgm:spPr/>
    </dgm:pt>
    <dgm:pt modelId="{82BC6573-5804-4943-AA10-1D097D666E38}" type="pres">
      <dgm:prSet presAssocID="{04558D92-E6EA-C84D-87D2-C4E762A9B49B}" presName="spNode" presStyleCnt="0"/>
      <dgm:spPr/>
    </dgm:pt>
    <dgm:pt modelId="{B3CCEB00-FCDF-42C5-9DF6-BE7822AD1EA3}" type="pres">
      <dgm:prSet presAssocID="{0B10B104-0376-1C49-9FCC-51E71455A7FC}" presName="sibTrans" presStyleLbl="sibTrans1D1" presStyleIdx="1" presStyleCnt="6"/>
      <dgm:spPr/>
    </dgm:pt>
    <dgm:pt modelId="{F60BF8F8-D84C-4E2B-8252-068F786B5F84}" type="pres">
      <dgm:prSet presAssocID="{BA9B7490-63CF-3645-B7EE-B8CD20F4000B}" presName="node" presStyleLbl="node1" presStyleIdx="2" presStyleCnt="6" custScaleX="120771">
        <dgm:presLayoutVars>
          <dgm:bulletEnabled val="1"/>
        </dgm:presLayoutVars>
      </dgm:prSet>
      <dgm:spPr/>
    </dgm:pt>
    <dgm:pt modelId="{CF6C739F-7501-43C1-8B92-269B720B9DE4}" type="pres">
      <dgm:prSet presAssocID="{BA9B7490-63CF-3645-B7EE-B8CD20F4000B}" presName="spNode" presStyleCnt="0"/>
      <dgm:spPr/>
    </dgm:pt>
    <dgm:pt modelId="{EC6DAA67-8D83-41F9-B20D-98EBFEFAE92B}" type="pres">
      <dgm:prSet presAssocID="{644187BB-D357-6F46-AEC0-6E698EF1DB22}" presName="sibTrans" presStyleLbl="sibTrans1D1" presStyleIdx="2" presStyleCnt="6"/>
      <dgm:spPr/>
    </dgm:pt>
    <dgm:pt modelId="{73740927-C426-45B0-895A-59EA6B74E46C}" type="pres">
      <dgm:prSet presAssocID="{3A470435-A869-6948-909B-794A070B9A74}" presName="node" presStyleLbl="node1" presStyleIdx="3" presStyleCnt="6" custScaleX="114086">
        <dgm:presLayoutVars>
          <dgm:bulletEnabled val="1"/>
        </dgm:presLayoutVars>
      </dgm:prSet>
      <dgm:spPr/>
    </dgm:pt>
    <dgm:pt modelId="{E8E2E27C-1126-4A82-95BF-81F92E8E113B}" type="pres">
      <dgm:prSet presAssocID="{3A470435-A869-6948-909B-794A070B9A74}" presName="spNode" presStyleCnt="0"/>
      <dgm:spPr/>
    </dgm:pt>
    <dgm:pt modelId="{D7A325A8-C097-4D50-8F70-C3BF403B125D}" type="pres">
      <dgm:prSet presAssocID="{DB76BB3C-93BC-0945-9A69-632B07E415EF}" presName="sibTrans" presStyleLbl="sibTrans1D1" presStyleIdx="3" presStyleCnt="6"/>
      <dgm:spPr/>
    </dgm:pt>
    <dgm:pt modelId="{9DC7111F-D5BF-4EE9-9E22-478517CC21A4}" type="pres">
      <dgm:prSet presAssocID="{E5647263-10BB-FF49-A661-A8A76942BCD5}" presName="node" presStyleLbl="node1" presStyleIdx="4" presStyleCnt="6" custScaleX="130132">
        <dgm:presLayoutVars>
          <dgm:bulletEnabled val="1"/>
        </dgm:presLayoutVars>
      </dgm:prSet>
      <dgm:spPr/>
    </dgm:pt>
    <dgm:pt modelId="{4F2A2D5B-AB99-4DCD-9022-CCFA930340B1}" type="pres">
      <dgm:prSet presAssocID="{E5647263-10BB-FF49-A661-A8A76942BCD5}" presName="spNode" presStyleCnt="0"/>
      <dgm:spPr/>
    </dgm:pt>
    <dgm:pt modelId="{18A32CA0-2A8A-4EB5-B717-743516F7ED1B}" type="pres">
      <dgm:prSet presAssocID="{B6DD0B2E-D891-7B40-9737-C8C7ABEC3D5E}" presName="sibTrans" presStyleLbl="sibTrans1D1" presStyleIdx="4" presStyleCnt="6"/>
      <dgm:spPr/>
    </dgm:pt>
    <dgm:pt modelId="{13663C86-AA53-402D-926C-633F776932BE}" type="pres">
      <dgm:prSet presAssocID="{B9632A56-DBC9-4896-B895-2096BF6E6603}" presName="node" presStyleLbl="node1" presStyleIdx="5" presStyleCnt="6" custScaleX="138577" custScaleY="130350">
        <dgm:presLayoutVars>
          <dgm:bulletEnabled val="1"/>
        </dgm:presLayoutVars>
      </dgm:prSet>
      <dgm:spPr/>
    </dgm:pt>
    <dgm:pt modelId="{E226D97F-76AF-47AD-B4B7-604DCAB98BF6}" type="pres">
      <dgm:prSet presAssocID="{B9632A56-DBC9-4896-B895-2096BF6E6603}" presName="spNode" presStyleCnt="0"/>
      <dgm:spPr/>
    </dgm:pt>
    <dgm:pt modelId="{E8264019-B0E0-4796-8084-620E9AC246BB}" type="pres">
      <dgm:prSet presAssocID="{7721DF83-E8EB-4E6C-860C-8D6FE59DE0F9}" presName="sibTrans" presStyleLbl="sibTrans1D1" presStyleIdx="5" presStyleCnt="6"/>
      <dgm:spPr/>
    </dgm:pt>
  </dgm:ptLst>
  <dgm:cxnLst>
    <dgm:cxn modelId="{366CEE01-82E7-4C43-B3D8-7D16DA7158CA}" type="presOf" srcId="{DB76BB3C-93BC-0945-9A69-632B07E415EF}" destId="{D7A325A8-C097-4D50-8F70-C3BF403B125D}" srcOrd="0" destOrd="0" presId="urn:microsoft.com/office/officeart/2005/8/layout/cycle5"/>
    <dgm:cxn modelId="{A63EDC16-151B-43EA-8F98-1412978F4040}" type="presOf" srcId="{BA9B7490-63CF-3645-B7EE-B8CD20F4000B}" destId="{F60BF8F8-D84C-4E2B-8252-068F786B5F84}" srcOrd="0" destOrd="0" presId="urn:microsoft.com/office/officeart/2005/8/layout/cycle5"/>
    <dgm:cxn modelId="{16C9BC5D-8FDA-5142-9657-C2E969AF4B74}" srcId="{BD033580-F256-BB4D-B922-422889E5036B}" destId="{04558D92-E6EA-C84D-87D2-C4E762A9B49B}" srcOrd="1" destOrd="0" parTransId="{8C5C6F61-17F8-2147-8252-FCBE17CC6B97}" sibTransId="{0B10B104-0376-1C49-9FCC-51E71455A7FC}"/>
    <dgm:cxn modelId="{2E666D42-659C-4C3E-8AA9-0D933DE6D85E}" type="presOf" srcId="{E5647263-10BB-FF49-A661-A8A76942BCD5}" destId="{9DC7111F-D5BF-4EE9-9E22-478517CC21A4}" srcOrd="0" destOrd="0" presId="urn:microsoft.com/office/officeart/2005/8/layout/cycle5"/>
    <dgm:cxn modelId="{30DDAF42-F459-433F-9787-C52B4E8C0E12}" type="presOf" srcId="{87256030-25C1-456D-8DB2-CC7368A0EA3F}" destId="{FB4E5127-B474-493A-8FBE-D905D4843A50}" srcOrd="0" destOrd="0" presId="urn:microsoft.com/office/officeart/2005/8/layout/cycle5"/>
    <dgm:cxn modelId="{5B40A270-77C9-403F-8B87-99F551F729A1}" type="presOf" srcId="{644187BB-D357-6F46-AEC0-6E698EF1DB22}" destId="{EC6DAA67-8D83-41F9-B20D-98EBFEFAE92B}" srcOrd="0" destOrd="0" presId="urn:microsoft.com/office/officeart/2005/8/layout/cycle5"/>
    <dgm:cxn modelId="{7A7E8074-D852-4310-B1F9-C1D0488D536A}" srcId="{BD033580-F256-BB4D-B922-422889E5036B}" destId="{BE140B6D-182D-4DFF-8253-493A07D2088C}" srcOrd="0" destOrd="0" parTransId="{68C5EE73-4F1D-4C56-88D9-BD3660F1745E}" sibTransId="{87256030-25C1-456D-8DB2-CC7368A0EA3F}"/>
    <dgm:cxn modelId="{9CD46156-D2FB-45B0-8448-77254594707F}" type="presOf" srcId="{B6DD0B2E-D891-7B40-9737-C8C7ABEC3D5E}" destId="{18A32CA0-2A8A-4EB5-B717-743516F7ED1B}" srcOrd="0" destOrd="0" presId="urn:microsoft.com/office/officeart/2005/8/layout/cycle5"/>
    <dgm:cxn modelId="{EE40E75A-DBC0-4B24-A1D1-508CFCD2CAF5}" type="presOf" srcId="{0B10B104-0376-1C49-9FCC-51E71455A7FC}" destId="{B3CCEB00-FCDF-42C5-9DF6-BE7822AD1EA3}" srcOrd="0" destOrd="0" presId="urn:microsoft.com/office/officeart/2005/8/layout/cycle5"/>
    <dgm:cxn modelId="{11CFFD8E-A693-4CC6-82F7-AB719DD03CC8}" type="presOf" srcId="{BD033580-F256-BB4D-B922-422889E5036B}" destId="{947CF32E-7062-44CA-B870-7B1D32810C3D}" srcOrd="0" destOrd="0" presId="urn:microsoft.com/office/officeart/2005/8/layout/cycle5"/>
    <dgm:cxn modelId="{0F396793-6EF8-43A8-A8E2-B3E9654537BC}" srcId="{BD033580-F256-BB4D-B922-422889E5036B}" destId="{B9632A56-DBC9-4896-B895-2096BF6E6603}" srcOrd="5" destOrd="0" parTransId="{5FF1352A-D5F0-41EA-85E3-9097439E6069}" sibTransId="{7721DF83-E8EB-4E6C-860C-8D6FE59DE0F9}"/>
    <dgm:cxn modelId="{992C2A9A-3D37-F44E-BB34-E7F4C149410C}" srcId="{BD033580-F256-BB4D-B922-422889E5036B}" destId="{3A470435-A869-6948-909B-794A070B9A74}" srcOrd="3" destOrd="0" parTransId="{1C88292C-D2EE-D14B-8865-D7A01770244C}" sibTransId="{DB76BB3C-93BC-0945-9A69-632B07E415EF}"/>
    <dgm:cxn modelId="{D8928DC6-787B-4771-B80C-229F25FFE2E4}" type="presOf" srcId="{BE140B6D-182D-4DFF-8253-493A07D2088C}" destId="{807E8CBF-823D-499C-A62A-3AE0CBE1AC38}" srcOrd="0" destOrd="0" presId="urn:microsoft.com/office/officeart/2005/8/layout/cycle5"/>
    <dgm:cxn modelId="{7A4A95CA-03A0-4A49-9668-2D54002DC896}" srcId="{BD033580-F256-BB4D-B922-422889E5036B}" destId="{E5647263-10BB-FF49-A661-A8A76942BCD5}" srcOrd="4" destOrd="0" parTransId="{2B3867EE-854C-8846-A726-43D33BCF616A}" sibTransId="{B6DD0B2E-D891-7B40-9737-C8C7ABEC3D5E}"/>
    <dgm:cxn modelId="{DD897AD7-9BDE-4693-B5A5-BF4AD6E8FD3D}" type="presOf" srcId="{7721DF83-E8EB-4E6C-860C-8D6FE59DE0F9}" destId="{E8264019-B0E0-4796-8084-620E9AC246BB}" srcOrd="0" destOrd="0" presId="urn:microsoft.com/office/officeart/2005/8/layout/cycle5"/>
    <dgm:cxn modelId="{489769E6-6CA4-41BA-9BB0-1534FA86B95C}" type="presOf" srcId="{04558D92-E6EA-C84D-87D2-C4E762A9B49B}" destId="{198A0BA6-C0A1-4F0D-B3B6-61DC8FEF8BB0}" srcOrd="0" destOrd="0" presId="urn:microsoft.com/office/officeart/2005/8/layout/cycle5"/>
    <dgm:cxn modelId="{C04590EB-4457-2649-AD69-9CB34577F07D}" srcId="{BD033580-F256-BB4D-B922-422889E5036B}" destId="{BA9B7490-63CF-3645-B7EE-B8CD20F4000B}" srcOrd="2" destOrd="0" parTransId="{2E21AFBB-C3B7-2741-833F-A9A76417C555}" sibTransId="{644187BB-D357-6F46-AEC0-6E698EF1DB22}"/>
    <dgm:cxn modelId="{EF386BEE-2D57-4EE5-9500-73725BDC5C01}" type="presOf" srcId="{3A470435-A869-6948-909B-794A070B9A74}" destId="{73740927-C426-45B0-895A-59EA6B74E46C}" srcOrd="0" destOrd="0" presId="urn:microsoft.com/office/officeart/2005/8/layout/cycle5"/>
    <dgm:cxn modelId="{6551F8EE-2385-4A78-994A-178A1D1434C6}" type="presOf" srcId="{B9632A56-DBC9-4896-B895-2096BF6E6603}" destId="{13663C86-AA53-402D-926C-633F776932BE}" srcOrd="0" destOrd="0" presId="urn:microsoft.com/office/officeart/2005/8/layout/cycle5"/>
    <dgm:cxn modelId="{6FDA5C71-12CB-4062-AA5A-EB7E35199AC0}" type="presParOf" srcId="{947CF32E-7062-44CA-B870-7B1D32810C3D}" destId="{807E8CBF-823D-499C-A62A-3AE0CBE1AC38}" srcOrd="0" destOrd="0" presId="urn:microsoft.com/office/officeart/2005/8/layout/cycle5"/>
    <dgm:cxn modelId="{B23EDFC2-16CD-41B4-9446-EAEFF4FCD616}" type="presParOf" srcId="{947CF32E-7062-44CA-B870-7B1D32810C3D}" destId="{F3585268-E324-4A5B-B55D-9742CBE3DEF3}" srcOrd="1" destOrd="0" presId="urn:microsoft.com/office/officeart/2005/8/layout/cycle5"/>
    <dgm:cxn modelId="{D2C2B9C2-1504-43B4-BA38-26392BAC41F6}" type="presParOf" srcId="{947CF32E-7062-44CA-B870-7B1D32810C3D}" destId="{FB4E5127-B474-493A-8FBE-D905D4843A50}" srcOrd="2" destOrd="0" presId="urn:microsoft.com/office/officeart/2005/8/layout/cycle5"/>
    <dgm:cxn modelId="{E1BF9BA8-6021-4703-B0B2-61D2FE25842F}" type="presParOf" srcId="{947CF32E-7062-44CA-B870-7B1D32810C3D}" destId="{198A0BA6-C0A1-4F0D-B3B6-61DC8FEF8BB0}" srcOrd="3" destOrd="0" presId="urn:microsoft.com/office/officeart/2005/8/layout/cycle5"/>
    <dgm:cxn modelId="{413A42E6-980B-49E3-9AAC-80D3418C6079}" type="presParOf" srcId="{947CF32E-7062-44CA-B870-7B1D32810C3D}" destId="{82BC6573-5804-4943-AA10-1D097D666E38}" srcOrd="4" destOrd="0" presId="urn:microsoft.com/office/officeart/2005/8/layout/cycle5"/>
    <dgm:cxn modelId="{39FF1A49-98A3-4469-AF42-9A20A08F5387}" type="presParOf" srcId="{947CF32E-7062-44CA-B870-7B1D32810C3D}" destId="{B3CCEB00-FCDF-42C5-9DF6-BE7822AD1EA3}" srcOrd="5" destOrd="0" presId="urn:microsoft.com/office/officeart/2005/8/layout/cycle5"/>
    <dgm:cxn modelId="{F00ADD2B-8D3E-4CF3-82FB-F84A1B96A712}" type="presParOf" srcId="{947CF32E-7062-44CA-B870-7B1D32810C3D}" destId="{F60BF8F8-D84C-4E2B-8252-068F786B5F84}" srcOrd="6" destOrd="0" presId="urn:microsoft.com/office/officeart/2005/8/layout/cycle5"/>
    <dgm:cxn modelId="{A652365B-0B8E-4994-B12A-FCE151751411}" type="presParOf" srcId="{947CF32E-7062-44CA-B870-7B1D32810C3D}" destId="{CF6C739F-7501-43C1-8B92-269B720B9DE4}" srcOrd="7" destOrd="0" presId="urn:microsoft.com/office/officeart/2005/8/layout/cycle5"/>
    <dgm:cxn modelId="{B3580E75-FCCA-4A9A-9E5B-B4B599E15BBE}" type="presParOf" srcId="{947CF32E-7062-44CA-B870-7B1D32810C3D}" destId="{EC6DAA67-8D83-41F9-B20D-98EBFEFAE92B}" srcOrd="8" destOrd="0" presId="urn:microsoft.com/office/officeart/2005/8/layout/cycle5"/>
    <dgm:cxn modelId="{A36A208D-2CE8-4DEB-BF02-C512CB89D0F4}" type="presParOf" srcId="{947CF32E-7062-44CA-B870-7B1D32810C3D}" destId="{73740927-C426-45B0-895A-59EA6B74E46C}" srcOrd="9" destOrd="0" presId="urn:microsoft.com/office/officeart/2005/8/layout/cycle5"/>
    <dgm:cxn modelId="{FAB97892-A509-4479-9129-D58555DD61BD}" type="presParOf" srcId="{947CF32E-7062-44CA-B870-7B1D32810C3D}" destId="{E8E2E27C-1126-4A82-95BF-81F92E8E113B}" srcOrd="10" destOrd="0" presId="urn:microsoft.com/office/officeart/2005/8/layout/cycle5"/>
    <dgm:cxn modelId="{F0D89CF5-CDB0-486B-A3E8-5A7B92F3B916}" type="presParOf" srcId="{947CF32E-7062-44CA-B870-7B1D32810C3D}" destId="{D7A325A8-C097-4D50-8F70-C3BF403B125D}" srcOrd="11" destOrd="0" presId="urn:microsoft.com/office/officeart/2005/8/layout/cycle5"/>
    <dgm:cxn modelId="{2F40E00A-7C03-4DA5-8203-DD7A53F8B4A4}" type="presParOf" srcId="{947CF32E-7062-44CA-B870-7B1D32810C3D}" destId="{9DC7111F-D5BF-4EE9-9E22-478517CC21A4}" srcOrd="12" destOrd="0" presId="urn:microsoft.com/office/officeart/2005/8/layout/cycle5"/>
    <dgm:cxn modelId="{87B98872-104C-4617-8AF5-913872C0E35E}" type="presParOf" srcId="{947CF32E-7062-44CA-B870-7B1D32810C3D}" destId="{4F2A2D5B-AB99-4DCD-9022-CCFA930340B1}" srcOrd="13" destOrd="0" presId="urn:microsoft.com/office/officeart/2005/8/layout/cycle5"/>
    <dgm:cxn modelId="{4A7170F9-8768-41FC-A646-97A186F3612D}" type="presParOf" srcId="{947CF32E-7062-44CA-B870-7B1D32810C3D}" destId="{18A32CA0-2A8A-4EB5-B717-743516F7ED1B}" srcOrd="14" destOrd="0" presId="urn:microsoft.com/office/officeart/2005/8/layout/cycle5"/>
    <dgm:cxn modelId="{F2026BBD-43EF-4298-8628-D585E742E048}" type="presParOf" srcId="{947CF32E-7062-44CA-B870-7B1D32810C3D}" destId="{13663C86-AA53-402D-926C-633F776932BE}" srcOrd="15" destOrd="0" presId="urn:microsoft.com/office/officeart/2005/8/layout/cycle5"/>
    <dgm:cxn modelId="{8AC1957A-A353-4AA7-89FB-64C8067FDDBE}" type="presParOf" srcId="{947CF32E-7062-44CA-B870-7B1D32810C3D}" destId="{E226D97F-76AF-47AD-B4B7-604DCAB98BF6}" srcOrd="16" destOrd="0" presId="urn:microsoft.com/office/officeart/2005/8/layout/cycle5"/>
    <dgm:cxn modelId="{6137ABC1-9E17-4F96-8CC8-85F199799061}" type="presParOf" srcId="{947CF32E-7062-44CA-B870-7B1D32810C3D}" destId="{E8264019-B0E0-4796-8084-620E9AC246BB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D033580-F256-BB4D-B922-422889E5036B}" type="doc">
      <dgm:prSet loTypeId="urn:microsoft.com/office/officeart/2005/8/layout/cycle5" loCatId="cycle" qsTypeId="urn:microsoft.com/office/officeart/2005/8/quickstyle/3D1" qsCatId="3D" csTypeId="urn:microsoft.com/office/officeart/2005/8/colors/colorful3" csCatId="colorful" phldr="1"/>
      <dgm:spPr/>
    </dgm:pt>
    <dgm:pt modelId="{508F7450-5B2C-7740-B98D-C4F5B832AD97}">
      <dgm:prSet phldrT="[Texto]" custT="1"/>
      <dgm:spPr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pPr algn="ctr"/>
          <a:r>
            <a:rPr lang="es-CO" sz="1400" b="1" u="none" dirty="0">
              <a:solidFill>
                <a:schemeClr val="bg1"/>
              </a:solidFill>
            </a:rPr>
            <a:t>1</a:t>
          </a:r>
        </a:p>
      </dgm:t>
    </dgm:pt>
    <dgm:pt modelId="{85025516-744D-564E-B186-69E0746D8ADE}" type="parTrans" cxnId="{FCCC794A-9ED7-DB48-A8AA-6CAAD9BE73AF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CC90DE85-80EA-5340-A889-61450B5C4DE6}" type="sibTrans" cxnId="{FCCC794A-9ED7-DB48-A8AA-6CAAD9BE73AF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BA9B7490-63CF-3645-B7EE-B8CD20F4000B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2E21AFBB-C3B7-2741-833F-A9A76417C555}" type="parTrans" cxnId="{C04590EB-4457-2649-AD69-9CB34577F07D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644187BB-D357-6F46-AEC0-6E698EF1DB22}" type="sibTrans" cxnId="{C04590EB-4457-2649-AD69-9CB34577F07D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3A470435-A869-6948-909B-794A070B9A74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1C88292C-D2EE-D14B-8865-D7A01770244C}" type="parTrans" cxnId="{992C2A9A-3D37-F44E-BB34-E7F4C149410C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DB76BB3C-93BC-0945-9A69-632B07E415EF}" type="sibTrans" cxnId="{992C2A9A-3D37-F44E-BB34-E7F4C149410C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E5647263-10BB-FF49-A661-A8A76942BCD5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2B3867EE-854C-8846-A726-43D33BCF616A}" type="parTrans" cxnId="{7A4A95CA-03A0-4A49-9668-2D54002DC896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B6DD0B2E-D891-7B40-9737-C8C7ABEC3D5E}" type="sibTrans" cxnId="{7A4A95CA-03A0-4A49-9668-2D54002DC896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A69BC81A-4A54-47A0-8DD6-A23A4ECB36D6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43829274-E3E9-4031-9B75-CB040CCF499F}" type="parTrans" cxnId="{110631BC-F572-405A-BAEC-F1A2A9A9B786}">
      <dgm:prSet/>
      <dgm:spPr/>
      <dgm:t>
        <a:bodyPr/>
        <a:lstStyle/>
        <a:p>
          <a:endParaRPr lang="es-ES"/>
        </a:p>
      </dgm:t>
    </dgm:pt>
    <dgm:pt modelId="{CCD296E1-159E-40AD-A14B-0DE7D40A3D3C}" type="sibTrans" cxnId="{110631BC-F572-405A-BAEC-F1A2A9A9B786}">
      <dgm:prSet/>
      <dgm:spPr/>
      <dgm:t>
        <a:bodyPr/>
        <a:lstStyle/>
        <a:p>
          <a:endParaRPr lang="es-ES"/>
        </a:p>
      </dgm:t>
    </dgm:pt>
    <dgm:pt modelId="{91BEF718-1ADB-4B80-8EDB-11AAB19D84BD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7D32EEEA-26D0-4DDA-9DF7-38BEB4022B29}" type="parTrans" cxnId="{46EE4CC1-56AA-4DDF-9ADA-9234240BC361}">
      <dgm:prSet/>
      <dgm:spPr/>
      <dgm:t>
        <a:bodyPr/>
        <a:lstStyle/>
        <a:p>
          <a:endParaRPr lang="es-ES"/>
        </a:p>
      </dgm:t>
    </dgm:pt>
    <dgm:pt modelId="{FDF7F472-F671-4985-81DB-155403F72B5E}" type="sibTrans" cxnId="{46EE4CC1-56AA-4DDF-9ADA-9234240BC361}">
      <dgm:prSet/>
      <dgm:spPr/>
      <dgm:t>
        <a:bodyPr/>
        <a:lstStyle/>
        <a:p>
          <a:endParaRPr lang="es-ES"/>
        </a:p>
      </dgm:t>
    </dgm:pt>
    <dgm:pt modelId="{947CF32E-7062-44CA-B870-7B1D32810C3D}" type="pres">
      <dgm:prSet presAssocID="{BD033580-F256-BB4D-B922-422889E5036B}" presName="cycle" presStyleCnt="0">
        <dgm:presLayoutVars>
          <dgm:dir/>
          <dgm:resizeHandles val="exact"/>
        </dgm:presLayoutVars>
      </dgm:prSet>
      <dgm:spPr/>
    </dgm:pt>
    <dgm:pt modelId="{5CAFD907-C1EC-49B4-890E-6A239D217A78}" type="pres">
      <dgm:prSet presAssocID="{508F7450-5B2C-7740-B98D-C4F5B832AD97}" presName="node" presStyleLbl="node1" presStyleIdx="0" presStyleCnt="6" custScaleX="116239">
        <dgm:presLayoutVars>
          <dgm:bulletEnabled val="1"/>
        </dgm:presLayoutVars>
      </dgm:prSet>
      <dgm:spPr/>
    </dgm:pt>
    <dgm:pt modelId="{71008F53-BC3E-41C3-A08C-C7F4046A0D67}" type="pres">
      <dgm:prSet presAssocID="{508F7450-5B2C-7740-B98D-C4F5B832AD97}" presName="spNode" presStyleCnt="0"/>
      <dgm:spPr/>
    </dgm:pt>
    <dgm:pt modelId="{83740683-4562-49F0-BF08-BBD5ED4C18B7}" type="pres">
      <dgm:prSet presAssocID="{CC90DE85-80EA-5340-A889-61450B5C4DE6}" presName="sibTrans" presStyleLbl="sibTrans1D1" presStyleIdx="0" presStyleCnt="6"/>
      <dgm:spPr/>
    </dgm:pt>
    <dgm:pt modelId="{F60BF8F8-D84C-4E2B-8252-068F786B5F84}" type="pres">
      <dgm:prSet presAssocID="{BA9B7490-63CF-3645-B7EE-B8CD20F4000B}" presName="node" presStyleLbl="node1" presStyleIdx="1" presStyleCnt="6" custScaleX="120771">
        <dgm:presLayoutVars>
          <dgm:bulletEnabled val="1"/>
        </dgm:presLayoutVars>
      </dgm:prSet>
      <dgm:spPr/>
    </dgm:pt>
    <dgm:pt modelId="{CF6C739F-7501-43C1-8B92-269B720B9DE4}" type="pres">
      <dgm:prSet presAssocID="{BA9B7490-63CF-3645-B7EE-B8CD20F4000B}" presName="spNode" presStyleCnt="0"/>
      <dgm:spPr/>
    </dgm:pt>
    <dgm:pt modelId="{EC6DAA67-8D83-41F9-B20D-98EBFEFAE92B}" type="pres">
      <dgm:prSet presAssocID="{644187BB-D357-6F46-AEC0-6E698EF1DB22}" presName="sibTrans" presStyleLbl="sibTrans1D1" presStyleIdx="1" presStyleCnt="6"/>
      <dgm:spPr/>
    </dgm:pt>
    <dgm:pt modelId="{73740927-C426-45B0-895A-59EA6B74E46C}" type="pres">
      <dgm:prSet presAssocID="{3A470435-A869-6948-909B-794A070B9A74}" presName="node" presStyleLbl="node1" presStyleIdx="2" presStyleCnt="6" custScaleX="114086">
        <dgm:presLayoutVars>
          <dgm:bulletEnabled val="1"/>
        </dgm:presLayoutVars>
      </dgm:prSet>
      <dgm:spPr/>
    </dgm:pt>
    <dgm:pt modelId="{E8E2E27C-1126-4A82-95BF-81F92E8E113B}" type="pres">
      <dgm:prSet presAssocID="{3A470435-A869-6948-909B-794A070B9A74}" presName="spNode" presStyleCnt="0"/>
      <dgm:spPr/>
    </dgm:pt>
    <dgm:pt modelId="{D7A325A8-C097-4D50-8F70-C3BF403B125D}" type="pres">
      <dgm:prSet presAssocID="{DB76BB3C-93BC-0945-9A69-632B07E415EF}" presName="sibTrans" presStyleLbl="sibTrans1D1" presStyleIdx="2" presStyleCnt="6"/>
      <dgm:spPr/>
    </dgm:pt>
    <dgm:pt modelId="{1EBB6055-5357-40E5-BA04-B28C48748050}" type="pres">
      <dgm:prSet presAssocID="{A69BC81A-4A54-47A0-8DD6-A23A4ECB36D6}" presName="node" presStyleLbl="node1" presStyleIdx="3" presStyleCnt="6">
        <dgm:presLayoutVars>
          <dgm:bulletEnabled val="1"/>
        </dgm:presLayoutVars>
      </dgm:prSet>
      <dgm:spPr/>
    </dgm:pt>
    <dgm:pt modelId="{AF351953-70DB-4B8A-8187-64045BCA32D3}" type="pres">
      <dgm:prSet presAssocID="{A69BC81A-4A54-47A0-8DD6-A23A4ECB36D6}" presName="spNode" presStyleCnt="0"/>
      <dgm:spPr/>
    </dgm:pt>
    <dgm:pt modelId="{917842B1-EF51-47F6-AABB-F8343A3381AB}" type="pres">
      <dgm:prSet presAssocID="{CCD296E1-159E-40AD-A14B-0DE7D40A3D3C}" presName="sibTrans" presStyleLbl="sibTrans1D1" presStyleIdx="3" presStyleCnt="6"/>
      <dgm:spPr/>
    </dgm:pt>
    <dgm:pt modelId="{CFC43019-E5B8-459A-908A-A9805454AEAF}" type="pres">
      <dgm:prSet presAssocID="{91BEF718-1ADB-4B80-8EDB-11AAB19D84BD}" presName="node" presStyleLbl="node1" presStyleIdx="4" presStyleCnt="6">
        <dgm:presLayoutVars>
          <dgm:bulletEnabled val="1"/>
        </dgm:presLayoutVars>
      </dgm:prSet>
      <dgm:spPr/>
    </dgm:pt>
    <dgm:pt modelId="{C050EB0B-E055-4E10-8BAF-E572B9226822}" type="pres">
      <dgm:prSet presAssocID="{91BEF718-1ADB-4B80-8EDB-11AAB19D84BD}" presName="spNode" presStyleCnt="0"/>
      <dgm:spPr/>
    </dgm:pt>
    <dgm:pt modelId="{0A6E1CD3-DC60-4711-90A7-BFA979D4B782}" type="pres">
      <dgm:prSet presAssocID="{FDF7F472-F671-4985-81DB-155403F72B5E}" presName="sibTrans" presStyleLbl="sibTrans1D1" presStyleIdx="4" presStyleCnt="6"/>
      <dgm:spPr/>
    </dgm:pt>
    <dgm:pt modelId="{9DC7111F-D5BF-4EE9-9E22-478517CC21A4}" type="pres">
      <dgm:prSet presAssocID="{E5647263-10BB-FF49-A661-A8A76942BCD5}" presName="node" presStyleLbl="node1" presStyleIdx="5" presStyleCnt="6" custScaleX="130132">
        <dgm:presLayoutVars>
          <dgm:bulletEnabled val="1"/>
        </dgm:presLayoutVars>
      </dgm:prSet>
      <dgm:spPr/>
    </dgm:pt>
    <dgm:pt modelId="{4F2A2D5B-AB99-4DCD-9022-CCFA930340B1}" type="pres">
      <dgm:prSet presAssocID="{E5647263-10BB-FF49-A661-A8A76942BCD5}" presName="spNode" presStyleCnt="0"/>
      <dgm:spPr/>
    </dgm:pt>
    <dgm:pt modelId="{18A32CA0-2A8A-4EB5-B717-743516F7ED1B}" type="pres">
      <dgm:prSet presAssocID="{B6DD0B2E-D891-7B40-9737-C8C7ABEC3D5E}" presName="sibTrans" presStyleLbl="sibTrans1D1" presStyleIdx="5" presStyleCnt="6"/>
      <dgm:spPr/>
    </dgm:pt>
  </dgm:ptLst>
  <dgm:cxnLst>
    <dgm:cxn modelId="{366CEE01-82E7-4C43-B3D8-7D16DA7158CA}" type="presOf" srcId="{DB76BB3C-93BC-0945-9A69-632B07E415EF}" destId="{D7A325A8-C097-4D50-8F70-C3BF403B125D}" srcOrd="0" destOrd="0" presId="urn:microsoft.com/office/officeart/2005/8/layout/cycle5"/>
    <dgm:cxn modelId="{61B4A80F-8A51-473C-AE87-4FED9E11D8B6}" type="presOf" srcId="{91BEF718-1ADB-4B80-8EDB-11AAB19D84BD}" destId="{CFC43019-E5B8-459A-908A-A9805454AEAF}" srcOrd="0" destOrd="0" presId="urn:microsoft.com/office/officeart/2005/8/layout/cycle5"/>
    <dgm:cxn modelId="{5A669612-924A-4598-B247-01A115C5496F}" type="presOf" srcId="{CCD296E1-159E-40AD-A14B-0DE7D40A3D3C}" destId="{917842B1-EF51-47F6-AABB-F8343A3381AB}" srcOrd="0" destOrd="0" presId="urn:microsoft.com/office/officeart/2005/8/layout/cycle5"/>
    <dgm:cxn modelId="{A63EDC16-151B-43EA-8F98-1412978F4040}" type="presOf" srcId="{BA9B7490-63CF-3645-B7EE-B8CD20F4000B}" destId="{F60BF8F8-D84C-4E2B-8252-068F786B5F84}" srcOrd="0" destOrd="0" presId="urn:microsoft.com/office/officeart/2005/8/layout/cycle5"/>
    <dgm:cxn modelId="{2E666D42-659C-4C3E-8AA9-0D933DE6D85E}" type="presOf" srcId="{E5647263-10BB-FF49-A661-A8A76942BCD5}" destId="{9DC7111F-D5BF-4EE9-9E22-478517CC21A4}" srcOrd="0" destOrd="0" presId="urn:microsoft.com/office/officeart/2005/8/layout/cycle5"/>
    <dgm:cxn modelId="{FCCC794A-9ED7-DB48-A8AA-6CAAD9BE73AF}" srcId="{BD033580-F256-BB4D-B922-422889E5036B}" destId="{508F7450-5B2C-7740-B98D-C4F5B832AD97}" srcOrd="0" destOrd="0" parTransId="{85025516-744D-564E-B186-69E0746D8ADE}" sibTransId="{CC90DE85-80EA-5340-A889-61450B5C4DE6}"/>
    <dgm:cxn modelId="{0834044C-8727-43BA-814B-5A388689FAAF}" type="presOf" srcId="{FDF7F472-F671-4985-81DB-155403F72B5E}" destId="{0A6E1CD3-DC60-4711-90A7-BFA979D4B782}" srcOrd="0" destOrd="0" presId="urn:microsoft.com/office/officeart/2005/8/layout/cycle5"/>
    <dgm:cxn modelId="{5B40A270-77C9-403F-8B87-99F551F729A1}" type="presOf" srcId="{644187BB-D357-6F46-AEC0-6E698EF1DB22}" destId="{EC6DAA67-8D83-41F9-B20D-98EBFEFAE92B}" srcOrd="0" destOrd="0" presId="urn:microsoft.com/office/officeart/2005/8/layout/cycle5"/>
    <dgm:cxn modelId="{4CDBD670-3222-4D39-A17A-F4FC74A020C5}" type="presOf" srcId="{A69BC81A-4A54-47A0-8DD6-A23A4ECB36D6}" destId="{1EBB6055-5357-40E5-BA04-B28C48748050}" srcOrd="0" destOrd="0" presId="urn:microsoft.com/office/officeart/2005/8/layout/cycle5"/>
    <dgm:cxn modelId="{9CD46156-D2FB-45B0-8448-77254594707F}" type="presOf" srcId="{B6DD0B2E-D891-7B40-9737-C8C7ABEC3D5E}" destId="{18A32CA0-2A8A-4EB5-B717-743516F7ED1B}" srcOrd="0" destOrd="0" presId="urn:microsoft.com/office/officeart/2005/8/layout/cycle5"/>
    <dgm:cxn modelId="{11CFFD8E-A693-4CC6-82F7-AB719DD03CC8}" type="presOf" srcId="{BD033580-F256-BB4D-B922-422889E5036B}" destId="{947CF32E-7062-44CA-B870-7B1D32810C3D}" srcOrd="0" destOrd="0" presId="urn:microsoft.com/office/officeart/2005/8/layout/cycle5"/>
    <dgm:cxn modelId="{C0F51592-0D61-4646-9A90-F79DAC6690F1}" type="presOf" srcId="{508F7450-5B2C-7740-B98D-C4F5B832AD97}" destId="{5CAFD907-C1EC-49B4-890E-6A239D217A78}" srcOrd="0" destOrd="0" presId="urn:microsoft.com/office/officeart/2005/8/layout/cycle5"/>
    <dgm:cxn modelId="{992C2A9A-3D37-F44E-BB34-E7F4C149410C}" srcId="{BD033580-F256-BB4D-B922-422889E5036B}" destId="{3A470435-A869-6948-909B-794A070B9A74}" srcOrd="2" destOrd="0" parTransId="{1C88292C-D2EE-D14B-8865-D7A01770244C}" sibTransId="{DB76BB3C-93BC-0945-9A69-632B07E415EF}"/>
    <dgm:cxn modelId="{110631BC-F572-405A-BAEC-F1A2A9A9B786}" srcId="{BD033580-F256-BB4D-B922-422889E5036B}" destId="{A69BC81A-4A54-47A0-8DD6-A23A4ECB36D6}" srcOrd="3" destOrd="0" parTransId="{43829274-E3E9-4031-9B75-CB040CCF499F}" sibTransId="{CCD296E1-159E-40AD-A14B-0DE7D40A3D3C}"/>
    <dgm:cxn modelId="{46EE4CC1-56AA-4DDF-9ADA-9234240BC361}" srcId="{BD033580-F256-BB4D-B922-422889E5036B}" destId="{91BEF718-1ADB-4B80-8EDB-11AAB19D84BD}" srcOrd="4" destOrd="0" parTransId="{7D32EEEA-26D0-4DDA-9DF7-38BEB4022B29}" sibTransId="{FDF7F472-F671-4985-81DB-155403F72B5E}"/>
    <dgm:cxn modelId="{7A4A95CA-03A0-4A49-9668-2D54002DC896}" srcId="{BD033580-F256-BB4D-B922-422889E5036B}" destId="{E5647263-10BB-FF49-A661-A8A76942BCD5}" srcOrd="5" destOrd="0" parTransId="{2B3867EE-854C-8846-A726-43D33BCF616A}" sibTransId="{B6DD0B2E-D891-7B40-9737-C8C7ABEC3D5E}"/>
    <dgm:cxn modelId="{5CFC69DA-60A3-4F01-8825-57762E1635F6}" type="presOf" srcId="{CC90DE85-80EA-5340-A889-61450B5C4DE6}" destId="{83740683-4562-49F0-BF08-BBD5ED4C18B7}" srcOrd="0" destOrd="0" presId="urn:microsoft.com/office/officeart/2005/8/layout/cycle5"/>
    <dgm:cxn modelId="{C04590EB-4457-2649-AD69-9CB34577F07D}" srcId="{BD033580-F256-BB4D-B922-422889E5036B}" destId="{BA9B7490-63CF-3645-B7EE-B8CD20F4000B}" srcOrd="1" destOrd="0" parTransId="{2E21AFBB-C3B7-2741-833F-A9A76417C555}" sibTransId="{644187BB-D357-6F46-AEC0-6E698EF1DB22}"/>
    <dgm:cxn modelId="{EF386BEE-2D57-4EE5-9500-73725BDC5C01}" type="presOf" srcId="{3A470435-A869-6948-909B-794A070B9A74}" destId="{73740927-C426-45B0-895A-59EA6B74E46C}" srcOrd="0" destOrd="0" presId="urn:microsoft.com/office/officeart/2005/8/layout/cycle5"/>
    <dgm:cxn modelId="{029EE61C-385C-444D-A25E-F0B22FF642A1}" type="presParOf" srcId="{947CF32E-7062-44CA-B870-7B1D32810C3D}" destId="{5CAFD907-C1EC-49B4-890E-6A239D217A78}" srcOrd="0" destOrd="0" presId="urn:microsoft.com/office/officeart/2005/8/layout/cycle5"/>
    <dgm:cxn modelId="{9010206D-3E88-47A2-876E-82B9526E9FE1}" type="presParOf" srcId="{947CF32E-7062-44CA-B870-7B1D32810C3D}" destId="{71008F53-BC3E-41C3-A08C-C7F4046A0D67}" srcOrd="1" destOrd="0" presId="urn:microsoft.com/office/officeart/2005/8/layout/cycle5"/>
    <dgm:cxn modelId="{9560EBD9-69D4-48E5-9A42-7BA87A12AF3C}" type="presParOf" srcId="{947CF32E-7062-44CA-B870-7B1D32810C3D}" destId="{83740683-4562-49F0-BF08-BBD5ED4C18B7}" srcOrd="2" destOrd="0" presId="urn:microsoft.com/office/officeart/2005/8/layout/cycle5"/>
    <dgm:cxn modelId="{F00ADD2B-8D3E-4CF3-82FB-F84A1B96A712}" type="presParOf" srcId="{947CF32E-7062-44CA-B870-7B1D32810C3D}" destId="{F60BF8F8-D84C-4E2B-8252-068F786B5F84}" srcOrd="3" destOrd="0" presId="urn:microsoft.com/office/officeart/2005/8/layout/cycle5"/>
    <dgm:cxn modelId="{A652365B-0B8E-4994-B12A-FCE151751411}" type="presParOf" srcId="{947CF32E-7062-44CA-B870-7B1D32810C3D}" destId="{CF6C739F-7501-43C1-8B92-269B720B9DE4}" srcOrd="4" destOrd="0" presId="urn:microsoft.com/office/officeart/2005/8/layout/cycle5"/>
    <dgm:cxn modelId="{B3580E75-FCCA-4A9A-9E5B-B4B599E15BBE}" type="presParOf" srcId="{947CF32E-7062-44CA-B870-7B1D32810C3D}" destId="{EC6DAA67-8D83-41F9-B20D-98EBFEFAE92B}" srcOrd="5" destOrd="0" presId="urn:microsoft.com/office/officeart/2005/8/layout/cycle5"/>
    <dgm:cxn modelId="{A36A208D-2CE8-4DEB-BF02-C512CB89D0F4}" type="presParOf" srcId="{947CF32E-7062-44CA-B870-7B1D32810C3D}" destId="{73740927-C426-45B0-895A-59EA6B74E46C}" srcOrd="6" destOrd="0" presId="urn:microsoft.com/office/officeart/2005/8/layout/cycle5"/>
    <dgm:cxn modelId="{FAB97892-A509-4479-9129-D58555DD61BD}" type="presParOf" srcId="{947CF32E-7062-44CA-B870-7B1D32810C3D}" destId="{E8E2E27C-1126-4A82-95BF-81F92E8E113B}" srcOrd="7" destOrd="0" presId="urn:microsoft.com/office/officeart/2005/8/layout/cycle5"/>
    <dgm:cxn modelId="{F0D89CF5-CDB0-486B-A3E8-5A7B92F3B916}" type="presParOf" srcId="{947CF32E-7062-44CA-B870-7B1D32810C3D}" destId="{D7A325A8-C097-4D50-8F70-C3BF403B125D}" srcOrd="8" destOrd="0" presId="urn:microsoft.com/office/officeart/2005/8/layout/cycle5"/>
    <dgm:cxn modelId="{6E531E6E-FCA1-4C86-B925-55FFA17FEBE6}" type="presParOf" srcId="{947CF32E-7062-44CA-B870-7B1D32810C3D}" destId="{1EBB6055-5357-40E5-BA04-B28C48748050}" srcOrd="9" destOrd="0" presId="urn:microsoft.com/office/officeart/2005/8/layout/cycle5"/>
    <dgm:cxn modelId="{595638FE-6FE4-444A-BBCB-B4019A694DF2}" type="presParOf" srcId="{947CF32E-7062-44CA-B870-7B1D32810C3D}" destId="{AF351953-70DB-4B8A-8187-64045BCA32D3}" srcOrd="10" destOrd="0" presId="urn:microsoft.com/office/officeart/2005/8/layout/cycle5"/>
    <dgm:cxn modelId="{E033419B-FDAD-4CC5-9AD4-F829317C9495}" type="presParOf" srcId="{947CF32E-7062-44CA-B870-7B1D32810C3D}" destId="{917842B1-EF51-47F6-AABB-F8343A3381AB}" srcOrd="11" destOrd="0" presId="urn:microsoft.com/office/officeart/2005/8/layout/cycle5"/>
    <dgm:cxn modelId="{4BF1C526-24F1-42A5-A474-3A4AB105F1C7}" type="presParOf" srcId="{947CF32E-7062-44CA-B870-7B1D32810C3D}" destId="{CFC43019-E5B8-459A-908A-A9805454AEAF}" srcOrd="12" destOrd="0" presId="urn:microsoft.com/office/officeart/2005/8/layout/cycle5"/>
    <dgm:cxn modelId="{3F6922D8-B768-47EA-AE1A-919496A00856}" type="presParOf" srcId="{947CF32E-7062-44CA-B870-7B1D32810C3D}" destId="{C050EB0B-E055-4E10-8BAF-E572B9226822}" srcOrd="13" destOrd="0" presId="urn:microsoft.com/office/officeart/2005/8/layout/cycle5"/>
    <dgm:cxn modelId="{B7DAA027-C0AD-4B4D-84C3-C43926937428}" type="presParOf" srcId="{947CF32E-7062-44CA-B870-7B1D32810C3D}" destId="{0A6E1CD3-DC60-4711-90A7-BFA979D4B782}" srcOrd="14" destOrd="0" presId="urn:microsoft.com/office/officeart/2005/8/layout/cycle5"/>
    <dgm:cxn modelId="{2F40E00A-7C03-4DA5-8203-DD7A53F8B4A4}" type="presParOf" srcId="{947CF32E-7062-44CA-B870-7B1D32810C3D}" destId="{9DC7111F-D5BF-4EE9-9E22-478517CC21A4}" srcOrd="15" destOrd="0" presId="urn:microsoft.com/office/officeart/2005/8/layout/cycle5"/>
    <dgm:cxn modelId="{87B98872-104C-4617-8AF5-913872C0E35E}" type="presParOf" srcId="{947CF32E-7062-44CA-B870-7B1D32810C3D}" destId="{4F2A2D5B-AB99-4DCD-9022-CCFA930340B1}" srcOrd="16" destOrd="0" presId="urn:microsoft.com/office/officeart/2005/8/layout/cycle5"/>
    <dgm:cxn modelId="{4A7170F9-8768-41FC-A646-97A186F3612D}" type="presParOf" srcId="{947CF32E-7062-44CA-B870-7B1D32810C3D}" destId="{18A32CA0-2A8A-4EB5-B717-743516F7ED1B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D033580-F256-BB4D-B922-422889E5036B}" type="doc">
      <dgm:prSet loTypeId="urn:microsoft.com/office/officeart/2005/8/layout/cycle5" loCatId="cycle" qsTypeId="urn:microsoft.com/office/officeart/2005/8/quickstyle/3D1" qsCatId="3D" csTypeId="urn:microsoft.com/office/officeart/2005/8/colors/colorful3" csCatId="colorful" phldr="1"/>
      <dgm:spPr/>
    </dgm:pt>
    <dgm:pt modelId="{04558D92-E6EA-C84D-87D2-C4E762A9B49B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8C5C6F61-17F8-2147-8252-FCBE17CC6B97}" type="parTrans" cxnId="{16C9BC5D-8FDA-5142-9657-C2E969AF4B74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0B10B104-0376-1C49-9FCC-51E71455A7FC}" type="sibTrans" cxnId="{16C9BC5D-8FDA-5142-9657-C2E969AF4B74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BA9B7490-63CF-3645-B7EE-B8CD20F4000B}">
      <dgm:prSet phldrT="[Texto]" custT="1"/>
      <dgm:spPr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r>
            <a:rPr lang="es-ES_tradnl" sz="1400" b="1" u="none" dirty="0">
              <a:solidFill>
                <a:schemeClr val="bg1"/>
              </a:solidFill>
            </a:rPr>
            <a:t>2</a:t>
          </a:r>
        </a:p>
      </dgm:t>
    </dgm:pt>
    <dgm:pt modelId="{2E21AFBB-C3B7-2741-833F-A9A76417C555}" type="parTrans" cxnId="{C04590EB-4457-2649-AD69-9CB34577F07D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644187BB-D357-6F46-AEC0-6E698EF1DB22}" type="sibTrans" cxnId="{C04590EB-4457-2649-AD69-9CB34577F07D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3A470435-A869-6948-909B-794A070B9A74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1C88292C-D2EE-D14B-8865-D7A01770244C}" type="parTrans" cxnId="{992C2A9A-3D37-F44E-BB34-E7F4C149410C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DB76BB3C-93BC-0945-9A69-632B07E415EF}" type="sibTrans" cxnId="{992C2A9A-3D37-F44E-BB34-E7F4C149410C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E5647263-10BB-FF49-A661-A8A76942BCD5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2B3867EE-854C-8846-A726-43D33BCF616A}" type="parTrans" cxnId="{7A4A95CA-03A0-4A49-9668-2D54002DC896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B6DD0B2E-D891-7B40-9737-C8C7ABEC3D5E}" type="sibTrans" cxnId="{7A4A95CA-03A0-4A49-9668-2D54002DC896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8AEC3F3E-4539-49F4-89FB-E0B0CB5566CA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CB29C66B-B8FF-4A7C-8B9F-D6355B13C67A}" type="parTrans" cxnId="{C841696B-1C15-494A-8022-A5C5705505B3}">
      <dgm:prSet/>
      <dgm:spPr/>
      <dgm:t>
        <a:bodyPr/>
        <a:lstStyle/>
        <a:p>
          <a:endParaRPr lang="es-ES"/>
        </a:p>
      </dgm:t>
    </dgm:pt>
    <dgm:pt modelId="{F978362A-BCFC-4132-8E3F-67A483BF4A46}" type="sibTrans" cxnId="{C841696B-1C15-494A-8022-A5C5705505B3}">
      <dgm:prSet/>
      <dgm:spPr/>
      <dgm:t>
        <a:bodyPr/>
        <a:lstStyle/>
        <a:p>
          <a:endParaRPr lang="es-ES"/>
        </a:p>
      </dgm:t>
    </dgm:pt>
    <dgm:pt modelId="{0C4B9727-B706-48CE-8528-777C1FF795C5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51C14A7C-4AEB-42FC-BFB4-CDEEF4B70989}" type="parTrans" cxnId="{B7D65A15-F858-454E-9668-7ECE690D07BA}">
      <dgm:prSet/>
      <dgm:spPr/>
      <dgm:t>
        <a:bodyPr/>
        <a:lstStyle/>
        <a:p>
          <a:endParaRPr lang="es-ES"/>
        </a:p>
      </dgm:t>
    </dgm:pt>
    <dgm:pt modelId="{E56497B3-C3FE-4936-B2FC-B865851AEF3E}" type="sibTrans" cxnId="{B7D65A15-F858-454E-9668-7ECE690D07BA}">
      <dgm:prSet/>
      <dgm:spPr/>
      <dgm:t>
        <a:bodyPr/>
        <a:lstStyle/>
        <a:p>
          <a:endParaRPr lang="es-ES"/>
        </a:p>
      </dgm:t>
    </dgm:pt>
    <dgm:pt modelId="{947CF32E-7062-44CA-B870-7B1D32810C3D}" type="pres">
      <dgm:prSet presAssocID="{BD033580-F256-BB4D-B922-422889E5036B}" presName="cycle" presStyleCnt="0">
        <dgm:presLayoutVars>
          <dgm:dir/>
          <dgm:resizeHandles val="exact"/>
        </dgm:presLayoutVars>
      </dgm:prSet>
      <dgm:spPr/>
    </dgm:pt>
    <dgm:pt modelId="{198A0BA6-C0A1-4F0D-B3B6-61DC8FEF8BB0}" type="pres">
      <dgm:prSet presAssocID="{04558D92-E6EA-C84D-87D2-C4E762A9B49B}" presName="node" presStyleLbl="node1" presStyleIdx="0" presStyleCnt="6" custScaleX="121402">
        <dgm:presLayoutVars>
          <dgm:bulletEnabled val="1"/>
        </dgm:presLayoutVars>
      </dgm:prSet>
      <dgm:spPr/>
    </dgm:pt>
    <dgm:pt modelId="{82BC6573-5804-4943-AA10-1D097D666E38}" type="pres">
      <dgm:prSet presAssocID="{04558D92-E6EA-C84D-87D2-C4E762A9B49B}" presName="spNode" presStyleCnt="0"/>
      <dgm:spPr/>
    </dgm:pt>
    <dgm:pt modelId="{B3CCEB00-FCDF-42C5-9DF6-BE7822AD1EA3}" type="pres">
      <dgm:prSet presAssocID="{0B10B104-0376-1C49-9FCC-51E71455A7FC}" presName="sibTrans" presStyleLbl="sibTrans1D1" presStyleIdx="0" presStyleCnt="6"/>
      <dgm:spPr/>
    </dgm:pt>
    <dgm:pt modelId="{F60BF8F8-D84C-4E2B-8252-068F786B5F84}" type="pres">
      <dgm:prSet presAssocID="{BA9B7490-63CF-3645-B7EE-B8CD20F4000B}" presName="node" presStyleLbl="node1" presStyleIdx="1" presStyleCnt="6" custScaleX="120771">
        <dgm:presLayoutVars>
          <dgm:bulletEnabled val="1"/>
        </dgm:presLayoutVars>
      </dgm:prSet>
      <dgm:spPr/>
    </dgm:pt>
    <dgm:pt modelId="{CF6C739F-7501-43C1-8B92-269B720B9DE4}" type="pres">
      <dgm:prSet presAssocID="{BA9B7490-63CF-3645-B7EE-B8CD20F4000B}" presName="spNode" presStyleCnt="0"/>
      <dgm:spPr/>
    </dgm:pt>
    <dgm:pt modelId="{EC6DAA67-8D83-41F9-B20D-98EBFEFAE92B}" type="pres">
      <dgm:prSet presAssocID="{644187BB-D357-6F46-AEC0-6E698EF1DB22}" presName="sibTrans" presStyleLbl="sibTrans1D1" presStyleIdx="1" presStyleCnt="6"/>
      <dgm:spPr/>
    </dgm:pt>
    <dgm:pt modelId="{73740927-C426-45B0-895A-59EA6B74E46C}" type="pres">
      <dgm:prSet presAssocID="{3A470435-A869-6948-909B-794A070B9A74}" presName="node" presStyleLbl="node1" presStyleIdx="2" presStyleCnt="6" custScaleX="114086">
        <dgm:presLayoutVars>
          <dgm:bulletEnabled val="1"/>
        </dgm:presLayoutVars>
      </dgm:prSet>
      <dgm:spPr/>
    </dgm:pt>
    <dgm:pt modelId="{E8E2E27C-1126-4A82-95BF-81F92E8E113B}" type="pres">
      <dgm:prSet presAssocID="{3A470435-A869-6948-909B-794A070B9A74}" presName="spNode" presStyleCnt="0"/>
      <dgm:spPr/>
    </dgm:pt>
    <dgm:pt modelId="{D7A325A8-C097-4D50-8F70-C3BF403B125D}" type="pres">
      <dgm:prSet presAssocID="{DB76BB3C-93BC-0945-9A69-632B07E415EF}" presName="sibTrans" presStyleLbl="sibTrans1D1" presStyleIdx="2" presStyleCnt="6"/>
      <dgm:spPr/>
    </dgm:pt>
    <dgm:pt modelId="{057843E4-C800-438D-9698-B7B8581DB239}" type="pres">
      <dgm:prSet presAssocID="{0C4B9727-B706-48CE-8528-777C1FF795C5}" presName="node" presStyleLbl="node1" presStyleIdx="3" presStyleCnt="6">
        <dgm:presLayoutVars>
          <dgm:bulletEnabled val="1"/>
        </dgm:presLayoutVars>
      </dgm:prSet>
      <dgm:spPr/>
    </dgm:pt>
    <dgm:pt modelId="{6C93C1B3-E3E5-4686-AE59-DACE7BFD4C12}" type="pres">
      <dgm:prSet presAssocID="{0C4B9727-B706-48CE-8528-777C1FF795C5}" presName="spNode" presStyleCnt="0"/>
      <dgm:spPr/>
    </dgm:pt>
    <dgm:pt modelId="{F433DD29-5BD1-45C9-A347-683EB4DCC7B3}" type="pres">
      <dgm:prSet presAssocID="{E56497B3-C3FE-4936-B2FC-B865851AEF3E}" presName="sibTrans" presStyleLbl="sibTrans1D1" presStyleIdx="3" presStyleCnt="6"/>
      <dgm:spPr/>
    </dgm:pt>
    <dgm:pt modelId="{5E4731A5-2678-4AC2-A4E0-5065A918AFDF}" type="pres">
      <dgm:prSet presAssocID="{8AEC3F3E-4539-49F4-89FB-E0B0CB5566CA}" presName="node" presStyleLbl="node1" presStyleIdx="4" presStyleCnt="6">
        <dgm:presLayoutVars>
          <dgm:bulletEnabled val="1"/>
        </dgm:presLayoutVars>
      </dgm:prSet>
      <dgm:spPr/>
    </dgm:pt>
    <dgm:pt modelId="{D77AE6E1-DD8B-4D5A-B51C-EE7F0B9A35E5}" type="pres">
      <dgm:prSet presAssocID="{8AEC3F3E-4539-49F4-89FB-E0B0CB5566CA}" presName="spNode" presStyleCnt="0"/>
      <dgm:spPr/>
    </dgm:pt>
    <dgm:pt modelId="{8CA8FFCD-E320-42C3-AF5C-B5D683A251CA}" type="pres">
      <dgm:prSet presAssocID="{F978362A-BCFC-4132-8E3F-67A483BF4A46}" presName="sibTrans" presStyleLbl="sibTrans1D1" presStyleIdx="4" presStyleCnt="6"/>
      <dgm:spPr/>
    </dgm:pt>
    <dgm:pt modelId="{9DC7111F-D5BF-4EE9-9E22-478517CC21A4}" type="pres">
      <dgm:prSet presAssocID="{E5647263-10BB-FF49-A661-A8A76942BCD5}" presName="node" presStyleLbl="node1" presStyleIdx="5" presStyleCnt="6" custScaleX="130132">
        <dgm:presLayoutVars>
          <dgm:bulletEnabled val="1"/>
        </dgm:presLayoutVars>
      </dgm:prSet>
      <dgm:spPr/>
    </dgm:pt>
    <dgm:pt modelId="{4F2A2D5B-AB99-4DCD-9022-CCFA930340B1}" type="pres">
      <dgm:prSet presAssocID="{E5647263-10BB-FF49-A661-A8A76942BCD5}" presName="spNode" presStyleCnt="0"/>
      <dgm:spPr/>
    </dgm:pt>
    <dgm:pt modelId="{18A32CA0-2A8A-4EB5-B717-743516F7ED1B}" type="pres">
      <dgm:prSet presAssocID="{B6DD0B2E-D891-7B40-9737-C8C7ABEC3D5E}" presName="sibTrans" presStyleLbl="sibTrans1D1" presStyleIdx="5" presStyleCnt="6"/>
      <dgm:spPr/>
    </dgm:pt>
  </dgm:ptLst>
  <dgm:cxnLst>
    <dgm:cxn modelId="{366CEE01-82E7-4C43-B3D8-7D16DA7158CA}" type="presOf" srcId="{DB76BB3C-93BC-0945-9A69-632B07E415EF}" destId="{D7A325A8-C097-4D50-8F70-C3BF403B125D}" srcOrd="0" destOrd="0" presId="urn:microsoft.com/office/officeart/2005/8/layout/cycle5"/>
    <dgm:cxn modelId="{B7D65A15-F858-454E-9668-7ECE690D07BA}" srcId="{BD033580-F256-BB4D-B922-422889E5036B}" destId="{0C4B9727-B706-48CE-8528-777C1FF795C5}" srcOrd="3" destOrd="0" parTransId="{51C14A7C-4AEB-42FC-BFB4-CDEEF4B70989}" sibTransId="{E56497B3-C3FE-4936-B2FC-B865851AEF3E}"/>
    <dgm:cxn modelId="{A63EDC16-151B-43EA-8F98-1412978F4040}" type="presOf" srcId="{BA9B7490-63CF-3645-B7EE-B8CD20F4000B}" destId="{F60BF8F8-D84C-4E2B-8252-068F786B5F84}" srcOrd="0" destOrd="0" presId="urn:microsoft.com/office/officeart/2005/8/layout/cycle5"/>
    <dgm:cxn modelId="{16C9BC5D-8FDA-5142-9657-C2E969AF4B74}" srcId="{BD033580-F256-BB4D-B922-422889E5036B}" destId="{04558D92-E6EA-C84D-87D2-C4E762A9B49B}" srcOrd="0" destOrd="0" parTransId="{8C5C6F61-17F8-2147-8252-FCBE17CC6B97}" sibTransId="{0B10B104-0376-1C49-9FCC-51E71455A7FC}"/>
    <dgm:cxn modelId="{F6C03560-7F02-4DA9-BD21-AFB4BC68FF22}" type="presOf" srcId="{E56497B3-C3FE-4936-B2FC-B865851AEF3E}" destId="{F433DD29-5BD1-45C9-A347-683EB4DCC7B3}" srcOrd="0" destOrd="0" presId="urn:microsoft.com/office/officeart/2005/8/layout/cycle5"/>
    <dgm:cxn modelId="{2E666D42-659C-4C3E-8AA9-0D933DE6D85E}" type="presOf" srcId="{E5647263-10BB-FF49-A661-A8A76942BCD5}" destId="{9DC7111F-D5BF-4EE9-9E22-478517CC21A4}" srcOrd="0" destOrd="0" presId="urn:microsoft.com/office/officeart/2005/8/layout/cycle5"/>
    <dgm:cxn modelId="{C841696B-1C15-494A-8022-A5C5705505B3}" srcId="{BD033580-F256-BB4D-B922-422889E5036B}" destId="{8AEC3F3E-4539-49F4-89FB-E0B0CB5566CA}" srcOrd="4" destOrd="0" parTransId="{CB29C66B-B8FF-4A7C-8B9F-D6355B13C67A}" sibTransId="{F978362A-BCFC-4132-8E3F-67A483BF4A46}"/>
    <dgm:cxn modelId="{5B40A270-77C9-403F-8B87-99F551F729A1}" type="presOf" srcId="{644187BB-D357-6F46-AEC0-6E698EF1DB22}" destId="{EC6DAA67-8D83-41F9-B20D-98EBFEFAE92B}" srcOrd="0" destOrd="0" presId="urn:microsoft.com/office/officeart/2005/8/layout/cycle5"/>
    <dgm:cxn modelId="{9CD46156-D2FB-45B0-8448-77254594707F}" type="presOf" srcId="{B6DD0B2E-D891-7B40-9737-C8C7ABEC3D5E}" destId="{18A32CA0-2A8A-4EB5-B717-743516F7ED1B}" srcOrd="0" destOrd="0" presId="urn:microsoft.com/office/officeart/2005/8/layout/cycle5"/>
    <dgm:cxn modelId="{EE40E75A-DBC0-4B24-A1D1-508CFCD2CAF5}" type="presOf" srcId="{0B10B104-0376-1C49-9FCC-51E71455A7FC}" destId="{B3CCEB00-FCDF-42C5-9DF6-BE7822AD1EA3}" srcOrd="0" destOrd="0" presId="urn:microsoft.com/office/officeart/2005/8/layout/cycle5"/>
    <dgm:cxn modelId="{11CFFD8E-A693-4CC6-82F7-AB719DD03CC8}" type="presOf" srcId="{BD033580-F256-BB4D-B922-422889E5036B}" destId="{947CF32E-7062-44CA-B870-7B1D32810C3D}" srcOrd="0" destOrd="0" presId="urn:microsoft.com/office/officeart/2005/8/layout/cycle5"/>
    <dgm:cxn modelId="{992C2A9A-3D37-F44E-BB34-E7F4C149410C}" srcId="{BD033580-F256-BB4D-B922-422889E5036B}" destId="{3A470435-A869-6948-909B-794A070B9A74}" srcOrd="2" destOrd="0" parTransId="{1C88292C-D2EE-D14B-8865-D7A01770244C}" sibTransId="{DB76BB3C-93BC-0945-9A69-632B07E415EF}"/>
    <dgm:cxn modelId="{296E99C5-2FC2-4417-B308-8E2240C79230}" type="presOf" srcId="{0C4B9727-B706-48CE-8528-777C1FF795C5}" destId="{057843E4-C800-438D-9698-B7B8581DB239}" srcOrd="0" destOrd="0" presId="urn:microsoft.com/office/officeart/2005/8/layout/cycle5"/>
    <dgm:cxn modelId="{7A4A95CA-03A0-4A49-9668-2D54002DC896}" srcId="{BD033580-F256-BB4D-B922-422889E5036B}" destId="{E5647263-10BB-FF49-A661-A8A76942BCD5}" srcOrd="5" destOrd="0" parTransId="{2B3867EE-854C-8846-A726-43D33BCF616A}" sibTransId="{B6DD0B2E-D891-7B40-9737-C8C7ABEC3D5E}"/>
    <dgm:cxn modelId="{BB9FEBD9-B574-4EA3-98CD-E35E297759D4}" type="presOf" srcId="{8AEC3F3E-4539-49F4-89FB-E0B0CB5566CA}" destId="{5E4731A5-2678-4AC2-A4E0-5065A918AFDF}" srcOrd="0" destOrd="0" presId="urn:microsoft.com/office/officeart/2005/8/layout/cycle5"/>
    <dgm:cxn modelId="{183830E6-6EA1-49B9-A42E-FCC7896C77D3}" type="presOf" srcId="{F978362A-BCFC-4132-8E3F-67A483BF4A46}" destId="{8CA8FFCD-E320-42C3-AF5C-B5D683A251CA}" srcOrd="0" destOrd="0" presId="urn:microsoft.com/office/officeart/2005/8/layout/cycle5"/>
    <dgm:cxn modelId="{489769E6-6CA4-41BA-9BB0-1534FA86B95C}" type="presOf" srcId="{04558D92-E6EA-C84D-87D2-C4E762A9B49B}" destId="{198A0BA6-C0A1-4F0D-B3B6-61DC8FEF8BB0}" srcOrd="0" destOrd="0" presId="urn:microsoft.com/office/officeart/2005/8/layout/cycle5"/>
    <dgm:cxn modelId="{C04590EB-4457-2649-AD69-9CB34577F07D}" srcId="{BD033580-F256-BB4D-B922-422889E5036B}" destId="{BA9B7490-63CF-3645-B7EE-B8CD20F4000B}" srcOrd="1" destOrd="0" parTransId="{2E21AFBB-C3B7-2741-833F-A9A76417C555}" sibTransId="{644187BB-D357-6F46-AEC0-6E698EF1DB22}"/>
    <dgm:cxn modelId="{EF386BEE-2D57-4EE5-9500-73725BDC5C01}" type="presOf" srcId="{3A470435-A869-6948-909B-794A070B9A74}" destId="{73740927-C426-45B0-895A-59EA6B74E46C}" srcOrd="0" destOrd="0" presId="urn:microsoft.com/office/officeart/2005/8/layout/cycle5"/>
    <dgm:cxn modelId="{E1BF9BA8-6021-4703-B0B2-61D2FE25842F}" type="presParOf" srcId="{947CF32E-7062-44CA-B870-7B1D32810C3D}" destId="{198A0BA6-C0A1-4F0D-B3B6-61DC8FEF8BB0}" srcOrd="0" destOrd="0" presId="urn:microsoft.com/office/officeart/2005/8/layout/cycle5"/>
    <dgm:cxn modelId="{413A42E6-980B-49E3-9AAC-80D3418C6079}" type="presParOf" srcId="{947CF32E-7062-44CA-B870-7B1D32810C3D}" destId="{82BC6573-5804-4943-AA10-1D097D666E38}" srcOrd="1" destOrd="0" presId="urn:microsoft.com/office/officeart/2005/8/layout/cycle5"/>
    <dgm:cxn modelId="{39FF1A49-98A3-4469-AF42-9A20A08F5387}" type="presParOf" srcId="{947CF32E-7062-44CA-B870-7B1D32810C3D}" destId="{B3CCEB00-FCDF-42C5-9DF6-BE7822AD1EA3}" srcOrd="2" destOrd="0" presId="urn:microsoft.com/office/officeart/2005/8/layout/cycle5"/>
    <dgm:cxn modelId="{F00ADD2B-8D3E-4CF3-82FB-F84A1B96A712}" type="presParOf" srcId="{947CF32E-7062-44CA-B870-7B1D32810C3D}" destId="{F60BF8F8-D84C-4E2B-8252-068F786B5F84}" srcOrd="3" destOrd="0" presId="urn:microsoft.com/office/officeart/2005/8/layout/cycle5"/>
    <dgm:cxn modelId="{A652365B-0B8E-4994-B12A-FCE151751411}" type="presParOf" srcId="{947CF32E-7062-44CA-B870-7B1D32810C3D}" destId="{CF6C739F-7501-43C1-8B92-269B720B9DE4}" srcOrd="4" destOrd="0" presId="urn:microsoft.com/office/officeart/2005/8/layout/cycle5"/>
    <dgm:cxn modelId="{B3580E75-FCCA-4A9A-9E5B-B4B599E15BBE}" type="presParOf" srcId="{947CF32E-7062-44CA-B870-7B1D32810C3D}" destId="{EC6DAA67-8D83-41F9-B20D-98EBFEFAE92B}" srcOrd="5" destOrd="0" presId="urn:microsoft.com/office/officeart/2005/8/layout/cycle5"/>
    <dgm:cxn modelId="{A36A208D-2CE8-4DEB-BF02-C512CB89D0F4}" type="presParOf" srcId="{947CF32E-7062-44CA-B870-7B1D32810C3D}" destId="{73740927-C426-45B0-895A-59EA6B74E46C}" srcOrd="6" destOrd="0" presId="urn:microsoft.com/office/officeart/2005/8/layout/cycle5"/>
    <dgm:cxn modelId="{FAB97892-A509-4479-9129-D58555DD61BD}" type="presParOf" srcId="{947CF32E-7062-44CA-B870-7B1D32810C3D}" destId="{E8E2E27C-1126-4A82-95BF-81F92E8E113B}" srcOrd="7" destOrd="0" presId="urn:microsoft.com/office/officeart/2005/8/layout/cycle5"/>
    <dgm:cxn modelId="{F0D89CF5-CDB0-486B-A3E8-5A7B92F3B916}" type="presParOf" srcId="{947CF32E-7062-44CA-B870-7B1D32810C3D}" destId="{D7A325A8-C097-4D50-8F70-C3BF403B125D}" srcOrd="8" destOrd="0" presId="urn:microsoft.com/office/officeart/2005/8/layout/cycle5"/>
    <dgm:cxn modelId="{FDDF78CC-D0A8-408E-B966-339D0EA58C2B}" type="presParOf" srcId="{947CF32E-7062-44CA-B870-7B1D32810C3D}" destId="{057843E4-C800-438D-9698-B7B8581DB239}" srcOrd="9" destOrd="0" presId="urn:microsoft.com/office/officeart/2005/8/layout/cycle5"/>
    <dgm:cxn modelId="{105481D1-DA3D-4653-97A3-53AE3A61DE87}" type="presParOf" srcId="{947CF32E-7062-44CA-B870-7B1D32810C3D}" destId="{6C93C1B3-E3E5-4686-AE59-DACE7BFD4C12}" srcOrd="10" destOrd="0" presId="urn:microsoft.com/office/officeart/2005/8/layout/cycle5"/>
    <dgm:cxn modelId="{6B6B5488-8E72-4E6F-A544-D336C65529A3}" type="presParOf" srcId="{947CF32E-7062-44CA-B870-7B1D32810C3D}" destId="{F433DD29-5BD1-45C9-A347-683EB4DCC7B3}" srcOrd="11" destOrd="0" presId="urn:microsoft.com/office/officeart/2005/8/layout/cycle5"/>
    <dgm:cxn modelId="{2D62C19C-46A4-42AF-A851-3D60D8BEFCE4}" type="presParOf" srcId="{947CF32E-7062-44CA-B870-7B1D32810C3D}" destId="{5E4731A5-2678-4AC2-A4E0-5065A918AFDF}" srcOrd="12" destOrd="0" presId="urn:microsoft.com/office/officeart/2005/8/layout/cycle5"/>
    <dgm:cxn modelId="{CF3B68FB-792B-48F9-8AC1-7717EAF8F788}" type="presParOf" srcId="{947CF32E-7062-44CA-B870-7B1D32810C3D}" destId="{D77AE6E1-DD8B-4D5A-B51C-EE7F0B9A35E5}" srcOrd="13" destOrd="0" presId="urn:microsoft.com/office/officeart/2005/8/layout/cycle5"/>
    <dgm:cxn modelId="{AB26CE57-E551-4116-B0CC-3BC643CEA63E}" type="presParOf" srcId="{947CF32E-7062-44CA-B870-7B1D32810C3D}" destId="{8CA8FFCD-E320-42C3-AF5C-B5D683A251CA}" srcOrd="14" destOrd="0" presId="urn:microsoft.com/office/officeart/2005/8/layout/cycle5"/>
    <dgm:cxn modelId="{2F40E00A-7C03-4DA5-8203-DD7A53F8B4A4}" type="presParOf" srcId="{947CF32E-7062-44CA-B870-7B1D32810C3D}" destId="{9DC7111F-D5BF-4EE9-9E22-478517CC21A4}" srcOrd="15" destOrd="0" presId="urn:microsoft.com/office/officeart/2005/8/layout/cycle5"/>
    <dgm:cxn modelId="{87B98872-104C-4617-8AF5-913872C0E35E}" type="presParOf" srcId="{947CF32E-7062-44CA-B870-7B1D32810C3D}" destId="{4F2A2D5B-AB99-4DCD-9022-CCFA930340B1}" srcOrd="16" destOrd="0" presId="urn:microsoft.com/office/officeart/2005/8/layout/cycle5"/>
    <dgm:cxn modelId="{4A7170F9-8768-41FC-A646-97A186F3612D}" type="presParOf" srcId="{947CF32E-7062-44CA-B870-7B1D32810C3D}" destId="{18A32CA0-2A8A-4EB5-B717-743516F7ED1B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528BFF4-D80D-4D8D-8DF5-25F6ABAC86B4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8F831BC-5B18-4FAC-AC8E-D9235E781095}">
      <dgm:prSet phldrT="[Texto]" custT="1"/>
      <dgm:spPr>
        <a:solidFill>
          <a:schemeClr val="bg1"/>
        </a:solidFill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r>
            <a:rPr lang="es-ES" sz="1600" dirty="0">
              <a:solidFill>
                <a:schemeClr val="tx1"/>
              </a:solidFill>
            </a:rPr>
            <a:t>Consultar el </a:t>
          </a:r>
          <a:r>
            <a:rPr lang="es-ES" sz="1600" dirty="0">
              <a:solidFill>
                <a:schemeClr val="accent5">
                  <a:lumMod val="75000"/>
                </a:schemeClr>
              </a:solidFill>
            </a:rPr>
            <a:t>inventario de trámites</a:t>
          </a:r>
          <a:r>
            <a:rPr lang="es-ES" sz="2000" dirty="0">
              <a:solidFill>
                <a:schemeClr val="tx1"/>
              </a:solidFill>
            </a:rPr>
            <a:t>.</a:t>
          </a:r>
        </a:p>
      </dgm:t>
    </dgm:pt>
    <dgm:pt modelId="{842C98AD-CAD2-4B0E-B8AB-D4C4D3A131D0}" type="parTrans" cxnId="{FDFA525F-764D-4BD6-A222-E7A83BDECADC}">
      <dgm:prSet/>
      <dgm:spPr/>
      <dgm:t>
        <a:bodyPr/>
        <a:lstStyle/>
        <a:p>
          <a:endParaRPr lang="es-ES"/>
        </a:p>
      </dgm:t>
    </dgm:pt>
    <dgm:pt modelId="{26E1ACD7-0155-476D-BF26-1F6EAA27968E}" type="sibTrans" cxnId="{FDFA525F-764D-4BD6-A222-E7A83BDECADC}">
      <dgm:prSet/>
      <dgm:spPr/>
      <dgm:t>
        <a:bodyPr/>
        <a:lstStyle/>
        <a:p>
          <a:endParaRPr lang="es-ES"/>
        </a:p>
      </dgm:t>
    </dgm:pt>
    <dgm:pt modelId="{EBC8DBE9-256E-4656-9C0F-D5BB1932A39B}">
      <dgm:prSet phldrT="[Texto]"/>
      <dgm:spPr>
        <a:solidFill>
          <a:schemeClr val="bg1"/>
        </a:solidFill>
        <a:ln>
          <a:solidFill>
            <a:schemeClr val="accent2">
              <a:lumMod val="60000"/>
              <a:lumOff val="40000"/>
            </a:schemeClr>
          </a:solidFill>
        </a:ln>
      </dgm:spPr>
      <dgm:t>
        <a:bodyPr/>
        <a:lstStyle/>
        <a:p>
          <a:r>
            <a:rPr lang="es-CO" dirty="0">
              <a:solidFill>
                <a:schemeClr val="tx1"/>
              </a:solidFill>
            </a:rPr>
            <a:t>Consultar el </a:t>
          </a:r>
          <a:r>
            <a:rPr lang="es-CO" dirty="0">
              <a:solidFill>
                <a:schemeClr val="accent5">
                  <a:lumMod val="75000"/>
                </a:schemeClr>
              </a:solidFill>
            </a:rPr>
            <a:t>mapa de procesos </a:t>
          </a:r>
          <a:r>
            <a:rPr lang="es-CO" dirty="0">
              <a:solidFill>
                <a:schemeClr val="tx1"/>
              </a:solidFill>
            </a:rPr>
            <a:t>de la entidad.</a:t>
          </a:r>
          <a:endParaRPr lang="es-ES" dirty="0">
            <a:solidFill>
              <a:schemeClr val="tx1"/>
            </a:solidFill>
          </a:endParaRPr>
        </a:p>
      </dgm:t>
    </dgm:pt>
    <dgm:pt modelId="{18F0FFBA-5434-41C1-8C2C-90D07BD5B2D9}" type="parTrans" cxnId="{516451AE-C4C7-4F44-94B8-FC16F445C8B3}">
      <dgm:prSet/>
      <dgm:spPr/>
      <dgm:t>
        <a:bodyPr/>
        <a:lstStyle/>
        <a:p>
          <a:endParaRPr lang="es-ES"/>
        </a:p>
      </dgm:t>
    </dgm:pt>
    <dgm:pt modelId="{476A9674-508B-4F23-9834-5F45EA5AEBB6}" type="sibTrans" cxnId="{516451AE-C4C7-4F44-94B8-FC16F445C8B3}">
      <dgm:prSet/>
      <dgm:spPr/>
      <dgm:t>
        <a:bodyPr/>
        <a:lstStyle/>
        <a:p>
          <a:endParaRPr lang="es-ES"/>
        </a:p>
      </dgm:t>
    </dgm:pt>
    <dgm:pt modelId="{A4F8277D-02AE-4934-B3B1-A15671D14FD1}">
      <dgm:prSet phldrT="[Texto]"/>
      <dgm:spPr>
        <a:solidFill>
          <a:schemeClr val="bg1"/>
        </a:solidFill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r>
            <a:rPr lang="es-ES" dirty="0">
              <a:solidFill>
                <a:schemeClr val="tx1"/>
              </a:solidFill>
            </a:rPr>
            <a:t>Recolectar </a:t>
          </a:r>
          <a:r>
            <a:rPr lang="es-ES" dirty="0">
              <a:solidFill>
                <a:schemeClr val="accent5">
                  <a:lumMod val="75000"/>
                </a:schemeClr>
              </a:solidFill>
            </a:rPr>
            <a:t>documentación de respaldo</a:t>
          </a:r>
          <a:r>
            <a:rPr lang="es-ES" dirty="0">
              <a:solidFill>
                <a:schemeClr val="tx1"/>
              </a:solidFill>
            </a:rPr>
            <a:t>.</a:t>
          </a:r>
        </a:p>
      </dgm:t>
    </dgm:pt>
    <dgm:pt modelId="{99900FF4-AD7F-4329-8489-F785A9171875}" type="parTrans" cxnId="{4496FE68-4840-49AD-B345-D76639B2E24A}">
      <dgm:prSet/>
      <dgm:spPr/>
      <dgm:t>
        <a:bodyPr/>
        <a:lstStyle/>
        <a:p>
          <a:endParaRPr lang="es-ES"/>
        </a:p>
      </dgm:t>
    </dgm:pt>
    <dgm:pt modelId="{19D6DE15-0277-4FCF-B58A-B55F85D6FA3C}" type="sibTrans" cxnId="{4496FE68-4840-49AD-B345-D76639B2E24A}">
      <dgm:prSet/>
      <dgm:spPr/>
      <dgm:t>
        <a:bodyPr/>
        <a:lstStyle/>
        <a:p>
          <a:endParaRPr lang="es-ES"/>
        </a:p>
      </dgm:t>
    </dgm:pt>
    <dgm:pt modelId="{B76B309E-E28B-47E0-A125-CFC4478438B5}">
      <dgm:prSet phldrT="[Texto]"/>
      <dgm:spPr>
        <a:solidFill>
          <a:schemeClr val="bg1"/>
        </a:solidFill>
        <a:ln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es-ES" dirty="0">
              <a:solidFill>
                <a:schemeClr val="tx1"/>
              </a:solidFill>
            </a:rPr>
            <a:t>Verificar la </a:t>
          </a:r>
          <a:r>
            <a:rPr lang="es-ES" dirty="0">
              <a:solidFill>
                <a:schemeClr val="accent5">
                  <a:lumMod val="75000"/>
                </a:schemeClr>
              </a:solidFill>
            </a:rPr>
            <a:t>documentación recopilada </a:t>
          </a:r>
          <a:r>
            <a:rPr lang="es-ES" dirty="0">
              <a:solidFill>
                <a:schemeClr val="tx1"/>
              </a:solidFill>
            </a:rPr>
            <a:t>con actores internos.</a:t>
          </a:r>
        </a:p>
      </dgm:t>
    </dgm:pt>
    <dgm:pt modelId="{E0E5B6DA-DA7F-45D7-AE2D-2C889A5BBAAE}" type="parTrans" cxnId="{C8B8BF56-2E8F-4BF2-8469-B95FE3CEBD02}">
      <dgm:prSet/>
      <dgm:spPr/>
      <dgm:t>
        <a:bodyPr/>
        <a:lstStyle/>
        <a:p>
          <a:endParaRPr lang="es-ES"/>
        </a:p>
      </dgm:t>
    </dgm:pt>
    <dgm:pt modelId="{A5C2A4F2-6287-41D5-AE59-DA8E418EEDB2}" type="sibTrans" cxnId="{C8B8BF56-2E8F-4BF2-8469-B95FE3CEBD02}">
      <dgm:prSet/>
      <dgm:spPr/>
      <dgm:t>
        <a:bodyPr/>
        <a:lstStyle/>
        <a:p>
          <a:endParaRPr lang="es-ES"/>
        </a:p>
      </dgm:t>
    </dgm:pt>
    <dgm:pt modelId="{86F8DCB6-3EFF-4A12-A38D-DB06E87268CA}">
      <dgm:prSet phldrT="[Texto]"/>
      <dgm:spPr>
        <a:solidFill>
          <a:schemeClr val="bg1"/>
        </a:solidFill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r>
            <a:rPr lang="es-ES" dirty="0">
              <a:solidFill>
                <a:schemeClr val="tx1"/>
              </a:solidFill>
            </a:rPr>
            <a:t>Revisar la </a:t>
          </a:r>
          <a:r>
            <a:rPr lang="es-ES" dirty="0">
              <a:solidFill>
                <a:schemeClr val="accent5">
                  <a:lumMod val="75000"/>
                </a:schemeClr>
              </a:solidFill>
            </a:rPr>
            <a:t>caracterización de usuarios y necesidades</a:t>
          </a:r>
          <a:r>
            <a:rPr lang="es-ES" dirty="0">
              <a:solidFill>
                <a:schemeClr val="tx1"/>
              </a:solidFill>
            </a:rPr>
            <a:t>.</a:t>
          </a:r>
        </a:p>
      </dgm:t>
    </dgm:pt>
    <dgm:pt modelId="{47268095-8FDC-4E49-A21F-BE8799AF7512}" type="parTrans" cxnId="{E8BE8BC6-4790-454C-91A1-D7D72416575E}">
      <dgm:prSet/>
      <dgm:spPr/>
      <dgm:t>
        <a:bodyPr/>
        <a:lstStyle/>
        <a:p>
          <a:endParaRPr lang="es-ES"/>
        </a:p>
      </dgm:t>
    </dgm:pt>
    <dgm:pt modelId="{43D2C9C6-05C2-4879-9D41-ABA1930E092D}" type="sibTrans" cxnId="{E8BE8BC6-4790-454C-91A1-D7D72416575E}">
      <dgm:prSet/>
      <dgm:spPr/>
      <dgm:t>
        <a:bodyPr/>
        <a:lstStyle/>
        <a:p>
          <a:endParaRPr lang="es-ES"/>
        </a:p>
      </dgm:t>
    </dgm:pt>
    <dgm:pt modelId="{FF3BDF74-5E51-424F-89C7-95669CF4EE90}" type="pres">
      <dgm:prSet presAssocID="{D528BFF4-D80D-4D8D-8DF5-25F6ABAC86B4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F0A4525D-476B-44EE-8F80-AB3D0BD46770}" type="pres">
      <dgm:prSet presAssocID="{68F831BC-5B18-4FAC-AC8E-D9235E781095}" presName="vertOne" presStyleCnt="0"/>
      <dgm:spPr/>
    </dgm:pt>
    <dgm:pt modelId="{5E73A93D-A041-4FDE-A80E-F97DA9D1006F}" type="pres">
      <dgm:prSet presAssocID="{68F831BC-5B18-4FAC-AC8E-D9235E781095}" presName="txOne" presStyleLbl="node0" presStyleIdx="0" presStyleCnt="1" custLinFactNeighborX="-49" custLinFactNeighborY="-25388">
        <dgm:presLayoutVars>
          <dgm:chPref val="3"/>
        </dgm:presLayoutVars>
      </dgm:prSet>
      <dgm:spPr/>
    </dgm:pt>
    <dgm:pt modelId="{A213292D-901B-4D52-92FF-580596D60700}" type="pres">
      <dgm:prSet presAssocID="{68F831BC-5B18-4FAC-AC8E-D9235E781095}" presName="parTransOne" presStyleCnt="0"/>
      <dgm:spPr/>
    </dgm:pt>
    <dgm:pt modelId="{2C44F412-FA2A-4AB0-B191-30DB5B37067C}" type="pres">
      <dgm:prSet presAssocID="{68F831BC-5B18-4FAC-AC8E-D9235E781095}" presName="horzOne" presStyleCnt="0"/>
      <dgm:spPr/>
    </dgm:pt>
    <dgm:pt modelId="{E6012A12-43A4-488D-8A5A-79516D433AC1}" type="pres">
      <dgm:prSet presAssocID="{EBC8DBE9-256E-4656-9C0F-D5BB1932A39B}" presName="vertTwo" presStyleCnt="0"/>
      <dgm:spPr/>
    </dgm:pt>
    <dgm:pt modelId="{224C747F-BC0D-45C2-88C0-3BED4AF364AE}" type="pres">
      <dgm:prSet presAssocID="{EBC8DBE9-256E-4656-9C0F-D5BB1932A39B}" presName="txTwo" presStyleLbl="node2" presStyleIdx="0" presStyleCnt="1" custLinFactNeighborX="38956" custLinFactNeighborY="-851">
        <dgm:presLayoutVars>
          <dgm:chPref val="3"/>
        </dgm:presLayoutVars>
      </dgm:prSet>
      <dgm:spPr/>
    </dgm:pt>
    <dgm:pt modelId="{961F1D4B-5C21-41FF-9232-F71F021C9A63}" type="pres">
      <dgm:prSet presAssocID="{EBC8DBE9-256E-4656-9C0F-D5BB1932A39B}" presName="parTransTwo" presStyleCnt="0"/>
      <dgm:spPr/>
    </dgm:pt>
    <dgm:pt modelId="{D1F17C1C-DEAB-4AFD-9B42-89F430C5C736}" type="pres">
      <dgm:prSet presAssocID="{EBC8DBE9-256E-4656-9C0F-D5BB1932A39B}" presName="horzTwo" presStyleCnt="0"/>
      <dgm:spPr/>
    </dgm:pt>
    <dgm:pt modelId="{F7965F34-F9BB-4875-ABB0-FAD13636AD12}" type="pres">
      <dgm:prSet presAssocID="{A4F8277D-02AE-4934-B3B1-A15671D14FD1}" presName="vertThree" presStyleCnt="0"/>
      <dgm:spPr/>
    </dgm:pt>
    <dgm:pt modelId="{BD2E2784-9387-4B56-A448-DCF6C077BCAC}" type="pres">
      <dgm:prSet presAssocID="{A4F8277D-02AE-4934-B3B1-A15671D14FD1}" presName="txThree" presStyleLbl="node3" presStyleIdx="0" presStyleCnt="1" custLinFactNeighborX="38956" custLinFactNeighborY="-851">
        <dgm:presLayoutVars>
          <dgm:chPref val="3"/>
        </dgm:presLayoutVars>
      </dgm:prSet>
      <dgm:spPr/>
    </dgm:pt>
    <dgm:pt modelId="{49F5B281-6366-4F24-89B6-BA4B6A7ADC5C}" type="pres">
      <dgm:prSet presAssocID="{A4F8277D-02AE-4934-B3B1-A15671D14FD1}" presName="parTransThree" presStyleCnt="0"/>
      <dgm:spPr/>
    </dgm:pt>
    <dgm:pt modelId="{21DC5DA7-608D-41F8-A820-47E3C58D62F5}" type="pres">
      <dgm:prSet presAssocID="{A4F8277D-02AE-4934-B3B1-A15671D14FD1}" presName="horzThree" presStyleCnt="0"/>
      <dgm:spPr/>
    </dgm:pt>
    <dgm:pt modelId="{93693E41-0EB6-45D9-B8E3-392C9E76783B}" type="pres">
      <dgm:prSet presAssocID="{86F8DCB6-3EFF-4A12-A38D-DB06E87268CA}" presName="vertFour" presStyleCnt="0">
        <dgm:presLayoutVars>
          <dgm:chPref val="3"/>
        </dgm:presLayoutVars>
      </dgm:prSet>
      <dgm:spPr/>
    </dgm:pt>
    <dgm:pt modelId="{C742EA34-DAA0-46F7-A2FA-BCF2F9C8A4AD}" type="pres">
      <dgm:prSet presAssocID="{86F8DCB6-3EFF-4A12-A38D-DB06E87268CA}" presName="txFour" presStyleLbl="node4" presStyleIdx="0" presStyleCnt="2">
        <dgm:presLayoutVars>
          <dgm:chPref val="3"/>
        </dgm:presLayoutVars>
      </dgm:prSet>
      <dgm:spPr/>
    </dgm:pt>
    <dgm:pt modelId="{4ECBDB64-08A4-42E8-B1A1-549DFFE92156}" type="pres">
      <dgm:prSet presAssocID="{86F8DCB6-3EFF-4A12-A38D-DB06E87268CA}" presName="parTransFour" presStyleCnt="0"/>
      <dgm:spPr/>
    </dgm:pt>
    <dgm:pt modelId="{6F7284F3-262D-47B9-9D38-1E4D811AE06F}" type="pres">
      <dgm:prSet presAssocID="{86F8DCB6-3EFF-4A12-A38D-DB06E87268CA}" presName="horzFour" presStyleCnt="0"/>
      <dgm:spPr/>
    </dgm:pt>
    <dgm:pt modelId="{AF712711-98C8-4A06-BF90-F0E5BBD40C51}" type="pres">
      <dgm:prSet presAssocID="{B76B309E-E28B-47E0-A125-CFC4478438B5}" presName="vertFour" presStyleCnt="0">
        <dgm:presLayoutVars>
          <dgm:chPref val="3"/>
        </dgm:presLayoutVars>
      </dgm:prSet>
      <dgm:spPr/>
    </dgm:pt>
    <dgm:pt modelId="{1F243586-1060-43F0-9E4C-24DAD6E0ED91}" type="pres">
      <dgm:prSet presAssocID="{B76B309E-E28B-47E0-A125-CFC4478438B5}" presName="txFour" presStyleLbl="node4" presStyleIdx="1" presStyleCnt="2" custLinFactNeighborX="38956" custLinFactNeighborY="-78">
        <dgm:presLayoutVars>
          <dgm:chPref val="3"/>
        </dgm:presLayoutVars>
      </dgm:prSet>
      <dgm:spPr/>
    </dgm:pt>
    <dgm:pt modelId="{78D23965-A2B4-44A1-B560-011CC3024C8A}" type="pres">
      <dgm:prSet presAssocID="{B76B309E-E28B-47E0-A125-CFC4478438B5}" presName="horzFour" presStyleCnt="0"/>
      <dgm:spPr/>
    </dgm:pt>
  </dgm:ptLst>
  <dgm:cxnLst>
    <dgm:cxn modelId="{E4AC040B-0A9E-4AE4-AEF9-5452E2D4F3B3}" type="presOf" srcId="{A4F8277D-02AE-4934-B3B1-A15671D14FD1}" destId="{BD2E2784-9387-4B56-A448-DCF6C077BCAC}" srcOrd="0" destOrd="0" presId="urn:microsoft.com/office/officeart/2005/8/layout/hierarchy4"/>
    <dgm:cxn modelId="{E855C45E-1FF0-445F-870D-FB369D710935}" type="presOf" srcId="{68F831BC-5B18-4FAC-AC8E-D9235E781095}" destId="{5E73A93D-A041-4FDE-A80E-F97DA9D1006F}" srcOrd="0" destOrd="0" presId="urn:microsoft.com/office/officeart/2005/8/layout/hierarchy4"/>
    <dgm:cxn modelId="{FDFA525F-764D-4BD6-A222-E7A83BDECADC}" srcId="{D528BFF4-D80D-4D8D-8DF5-25F6ABAC86B4}" destId="{68F831BC-5B18-4FAC-AC8E-D9235E781095}" srcOrd="0" destOrd="0" parTransId="{842C98AD-CAD2-4B0E-B8AB-D4C4D3A131D0}" sibTransId="{26E1ACD7-0155-476D-BF26-1F6EAA27968E}"/>
    <dgm:cxn modelId="{4496FE68-4840-49AD-B345-D76639B2E24A}" srcId="{EBC8DBE9-256E-4656-9C0F-D5BB1932A39B}" destId="{A4F8277D-02AE-4934-B3B1-A15671D14FD1}" srcOrd="0" destOrd="0" parTransId="{99900FF4-AD7F-4329-8489-F785A9171875}" sibTransId="{19D6DE15-0277-4FCF-B58A-B55F85D6FA3C}"/>
    <dgm:cxn modelId="{C8B8BF56-2E8F-4BF2-8469-B95FE3CEBD02}" srcId="{86F8DCB6-3EFF-4A12-A38D-DB06E87268CA}" destId="{B76B309E-E28B-47E0-A125-CFC4478438B5}" srcOrd="0" destOrd="0" parTransId="{E0E5B6DA-DA7F-45D7-AE2D-2C889A5BBAAE}" sibTransId="{A5C2A4F2-6287-41D5-AE59-DA8E418EEDB2}"/>
    <dgm:cxn modelId="{517E647D-7652-484D-96C3-172E790B2762}" type="presOf" srcId="{B76B309E-E28B-47E0-A125-CFC4478438B5}" destId="{1F243586-1060-43F0-9E4C-24DAD6E0ED91}" srcOrd="0" destOrd="0" presId="urn:microsoft.com/office/officeart/2005/8/layout/hierarchy4"/>
    <dgm:cxn modelId="{68C44D89-FEBE-4157-B96E-69E48A54FDE3}" type="presOf" srcId="{EBC8DBE9-256E-4656-9C0F-D5BB1932A39B}" destId="{224C747F-BC0D-45C2-88C0-3BED4AF364AE}" srcOrd="0" destOrd="0" presId="urn:microsoft.com/office/officeart/2005/8/layout/hierarchy4"/>
    <dgm:cxn modelId="{96F4F7A1-A270-4C98-8DAD-B943AD13E944}" type="presOf" srcId="{86F8DCB6-3EFF-4A12-A38D-DB06E87268CA}" destId="{C742EA34-DAA0-46F7-A2FA-BCF2F9C8A4AD}" srcOrd="0" destOrd="0" presId="urn:microsoft.com/office/officeart/2005/8/layout/hierarchy4"/>
    <dgm:cxn modelId="{516451AE-C4C7-4F44-94B8-FC16F445C8B3}" srcId="{68F831BC-5B18-4FAC-AC8E-D9235E781095}" destId="{EBC8DBE9-256E-4656-9C0F-D5BB1932A39B}" srcOrd="0" destOrd="0" parTransId="{18F0FFBA-5434-41C1-8C2C-90D07BD5B2D9}" sibTransId="{476A9674-508B-4F23-9834-5F45EA5AEBB6}"/>
    <dgm:cxn modelId="{0CD52DBD-FD00-4508-BA51-C5A6CF0199CD}" type="presOf" srcId="{D528BFF4-D80D-4D8D-8DF5-25F6ABAC86B4}" destId="{FF3BDF74-5E51-424F-89C7-95669CF4EE90}" srcOrd="0" destOrd="0" presId="urn:microsoft.com/office/officeart/2005/8/layout/hierarchy4"/>
    <dgm:cxn modelId="{E8BE8BC6-4790-454C-91A1-D7D72416575E}" srcId="{A4F8277D-02AE-4934-B3B1-A15671D14FD1}" destId="{86F8DCB6-3EFF-4A12-A38D-DB06E87268CA}" srcOrd="0" destOrd="0" parTransId="{47268095-8FDC-4E49-A21F-BE8799AF7512}" sibTransId="{43D2C9C6-05C2-4879-9D41-ABA1930E092D}"/>
    <dgm:cxn modelId="{C0AA8957-F7F6-420D-861C-0F6BC219485C}" type="presParOf" srcId="{FF3BDF74-5E51-424F-89C7-95669CF4EE90}" destId="{F0A4525D-476B-44EE-8F80-AB3D0BD46770}" srcOrd="0" destOrd="0" presId="urn:microsoft.com/office/officeart/2005/8/layout/hierarchy4"/>
    <dgm:cxn modelId="{A60A8C12-1825-409F-B2E6-C63EAFF84C35}" type="presParOf" srcId="{F0A4525D-476B-44EE-8F80-AB3D0BD46770}" destId="{5E73A93D-A041-4FDE-A80E-F97DA9D1006F}" srcOrd="0" destOrd="0" presId="urn:microsoft.com/office/officeart/2005/8/layout/hierarchy4"/>
    <dgm:cxn modelId="{D25F76C7-5876-4AA2-8346-B5884E96FDD1}" type="presParOf" srcId="{F0A4525D-476B-44EE-8F80-AB3D0BD46770}" destId="{A213292D-901B-4D52-92FF-580596D60700}" srcOrd="1" destOrd="0" presId="urn:microsoft.com/office/officeart/2005/8/layout/hierarchy4"/>
    <dgm:cxn modelId="{73EFDBFE-B10A-4C9D-9538-40C52C5B1D6B}" type="presParOf" srcId="{F0A4525D-476B-44EE-8F80-AB3D0BD46770}" destId="{2C44F412-FA2A-4AB0-B191-30DB5B37067C}" srcOrd="2" destOrd="0" presId="urn:microsoft.com/office/officeart/2005/8/layout/hierarchy4"/>
    <dgm:cxn modelId="{38A9717A-E470-4E7B-9EF6-DB18E84F3828}" type="presParOf" srcId="{2C44F412-FA2A-4AB0-B191-30DB5B37067C}" destId="{E6012A12-43A4-488D-8A5A-79516D433AC1}" srcOrd="0" destOrd="0" presId="urn:microsoft.com/office/officeart/2005/8/layout/hierarchy4"/>
    <dgm:cxn modelId="{9B3A94CD-7F4B-49A9-9B50-52D336C96812}" type="presParOf" srcId="{E6012A12-43A4-488D-8A5A-79516D433AC1}" destId="{224C747F-BC0D-45C2-88C0-3BED4AF364AE}" srcOrd="0" destOrd="0" presId="urn:microsoft.com/office/officeart/2005/8/layout/hierarchy4"/>
    <dgm:cxn modelId="{C2C399F6-1FDA-4F45-A919-CE11E46BE0F7}" type="presParOf" srcId="{E6012A12-43A4-488D-8A5A-79516D433AC1}" destId="{961F1D4B-5C21-41FF-9232-F71F021C9A63}" srcOrd="1" destOrd="0" presId="urn:microsoft.com/office/officeart/2005/8/layout/hierarchy4"/>
    <dgm:cxn modelId="{0B9C0F04-6FFC-48C8-BADA-6D25F36FD7B5}" type="presParOf" srcId="{E6012A12-43A4-488D-8A5A-79516D433AC1}" destId="{D1F17C1C-DEAB-4AFD-9B42-89F430C5C736}" srcOrd="2" destOrd="0" presId="urn:microsoft.com/office/officeart/2005/8/layout/hierarchy4"/>
    <dgm:cxn modelId="{FA23BF0E-C708-4CC4-9A3F-1BAD5DABE78E}" type="presParOf" srcId="{D1F17C1C-DEAB-4AFD-9B42-89F430C5C736}" destId="{F7965F34-F9BB-4875-ABB0-FAD13636AD12}" srcOrd="0" destOrd="0" presId="urn:microsoft.com/office/officeart/2005/8/layout/hierarchy4"/>
    <dgm:cxn modelId="{EA54F0E0-0678-452E-8136-9515E8419279}" type="presParOf" srcId="{F7965F34-F9BB-4875-ABB0-FAD13636AD12}" destId="{BD2E2784-9387-4B56-A448-DCF6C077BCAC}" srcOrd="0" destOrd="0" presId="urn:microsoft.com/office/officeart/2005/8/layout/hierarchy4"/>
    <dgm:cxn modelId="{3D5A82A1-2F2D-4D1E-B859-55DDA18E967E}" type="presParOf" srcId="{F7965F34-F9BB-4875-ABB0-FAD13636AD12}" destId="{49F5B281-6366-4F24-89B6-BA4B6A7ADC5C}" srcOrd="1" destOrd="0" presId="urn:microsoft.com/office/officeart/2005/8/layout/hierarchy4"/>
    <dgm:cxn modelId="{B74CE8B9-EF82-4FF3-BFB2-0D300B8B3ACD}" type="presParOf" srcId="{F7965F34-F9BB-4875-ABB0-FAD13636AD12}" destId="{21DC5DA7-608D-41F8-A820-47E3C58D62F5}" srcOrd="2" destOrd="0" presId="urn:microsoft.com/office/officeart/2005/8/layout/hierarchy4"/>
    <dgm:cxn modelId="{3E863173-A75B-4470-80B9-0512101976C3}" type="presParOf" srcId="{21DC5DA7-608D-41F8-A820-47E3C58D62F5}" destId="{93693E41-0EB6-45D9-B8E3-392C9E76783B}" srcOrd="0" destOrd="0" presId="urn:microsoft.com/office/officeart/2005/8/layout/hierarchy4"/>
    <dgm:cxn modelId="{03B8E4B1-08CB-4939-A886-E8922AED5BAD}" type="presParOf" srcId="{93693E41-0EB6-45D9-B8E3-392C9E76783B}" destId="{C742EA34-DAA0-46F7-A2FA-BCF2F9C8A4AD}" srcOrd="0" destOrd="0" presId="urn:microsoft.com/office/officeart/2005/8/layout/hierarchy4"/>
    <dgm:cxn modelId="{B586685B-1EAE-423B-9E4E-38D7CAE0A56F}" type="presParOf" srcId="{93693E41-0EB6-45D9-B8E3-392C9E76783B}" destId="{4ECBDB64-08A4-42E8-B1A1-549DFFE92156}" srcOrd="1" destOrd="0" presId="urn:microsoft.com/office/officeart/2005/8/layout/hierarchy4"/>
    <dgm:cxn modelId="{168A3D23-C430-4289-BF93-53B903648F18}" type="presParOf" srcId="{93693E41-0EB6-45D9-B8E3-392C9E76783B}" destId="{6F7284F3-262D-47B9-9D38-1E4D811AE06F}" srcOrd="2" destOrd="0" presId="urn:microsoft.com/office/officeart/2005/8/layout/hierarchy4"/>
    <dgm:cxn modelId="{DC94821A-CCD6-4085-AD4C-179940189C9A}" type="presParOf" srcId="{6F7284F3-262D-47B9-9D38-1E4D811AE06F}" destId="{AF712711-98C8-4A06-BF90-F0E5BBD40C51}" srcOrd="0" destOrd="0" presId="urn:microsoft.com/office/officeart/2005/8/layout/hierarchy4"/>
    <dgm:cxn modelId="{ADFFE142-BDE1-44A7-9ABF-3D88AB670F5D}" type="presParOf" srcId="{AF712711-98C8-4A06-BF90-F0E5BBD40C51}" destId="{1F243586-1060-43F0-9E4C-24DAD6E0ED91}" srcOrd="0" destOrd="0" presId="urn:microsoft.com/office/officeart/2005/8/layout/hierarchy4"/>
    <dgm:cxn modelId="{2A3CC2F5-3237-4CD4-B606-AF94985F08B1}" type="presParOf" srcId="{AF712711-98C8-4A06-BF90-F0E5BBD40C51}" destId="{78D23965-A2B4-44A1-B560-011CC3024C8A}" srcOrd="1" destOrd="0" presId="urn:microsoft.com/office/officeart/2005/8/layout/hierarchy4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D033580-F256-BB4D-B922-422889E5036B}" type="doc">
      <dgm:prSet loTypeId="urn:microsoft.com/office/officeart/2005/8/layout/cycle5" loCatId="cycle" qsTypeId="urn:microsoft.com/office/officeart/2005/8/quickstyle/3D1" qsCatId="3D" csTypeId="urn:microsoft.com/office/officeart/2005/8/colors/colorful3" csCatId="colorful" phldr="1"/>
      <dgm:spPr/>
    </dgm:pt>
    <dgm:pt modelId="{508F7450-5B2C-7740-B98D-C4F5B832AD97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pPr algn="ctr"/>
          <a:endParaRPr lang="es-CO" sz="600" b="1" u="none" dirty="0">
            <a:solidFill>
              <a:schemeClr val="bg1"/>
            </a:solidFill>
          </a:endParaRPr>
        </a:p>
      </dgm:t>
    </dgm:pt>
    <dgm:pt modelId="{85025516-744D-564E-B186-69E0746D8ADE}" type="parTrans" cxnId="{FCCC794A-9ED7-DB48-A8AA-6CAAD9BE73AF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CC90DE85-80EA-5340-A889-61450B5C4DE6}" type="sibTrans" cxnId="{FCCC794A-9ED7-DB48-A8AA-6CAAD9BE73AF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04558D92-E6EA-C84D-87D2-C4E762A9B49B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8C5C6F61-17F8-2147-8252-FCBE17CC6B97}" type="parTrans" cxnId="{16C9BC5D-8FDA-5142-9657-C2E969AF4B74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0B10B104-0376-1C49-9FCC-51E71455A7FC}" type="sibTrans" cxnId="{16C9BC5D-8FDA-5142-9657-C2E969AF4B74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BA9B7490-63CF-3645-B7EE-B8CD20F4000B}">
      <dgm:prSet phldrT="[Texto]" custT="1"/>
      <dgm:spPr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r>
            <a:rPr lang="es-ES_tradnl" sz="1400" b="1" u="none" dirty="0">
              <a:solidFill>
                <a:schemeClr val="bg1"/>
              </a:solidFill>
            </a:rPr>
            <a:t>3</a:t>
          </a:r>
        </a:p>
      </dgm:t>
    </dgm:pt>
    <dgm:pt modelId="{2E21AFBB-C3B7-2741-833F-A9A76417C555}" type="parTrans" cxnId="{C04590EB-4457-2649-AD69-9CB34577F07D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644187BB-D357-6F46-AEC0-6E698EF1DB22}" type="sibTrans" cxnId="{C04590EB-4457-2649-AD69-9CB34577F07D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3A470435-A869-6948-909B-794A070B9A74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1C88292C-D2EE-D14B-8865-D7A01770244C}" type="parTrans" cxnId="{992C2A9A-3D37-F44E-BB34-E7F4C149410C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DB76BB3C-93BC-0945-9A69-632B07E415EF}" type="sibTrans" cxnId="{992C2A9A-3D37-F44E-BB34-E7F4C149410C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E5647263-10BB-FF49-A661-A8A76942BCD5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2B3867EE-854C-8846-A726-43D33BCF616A}" type="parTrans" cxnId="{7A4A95CA-03A0-4A49-9668-2D54002DC896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B6DD0B2E-D891-7B40-9737-C8C7ABEC3D5E}" type="sibTrans" cxnId="{7A4A95CA-03A0-4A49-9668-2D54002DC896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C1AA91BD-3FEA-4605-91AF-A673132FF129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0E7CFF16-A17F-4371-B7E6-1ABEA591027B}" type="parTrans" cxnId="{FB15E037-2BA4-4469-B62E-C249ED14F0C0}">
      <dgm:prSet/>
      <dgm:spPr/>
      <dgm:t>
        <a:bodyPr/>
        <a:lstStyle/>
        <a:p>
          <a:endParaRPr lang="es-ES"/>
        </a:p>
      </dgm:t>
    </dgm:pt>
    <dgm:pt modelId="{72846BC8-6457-44CD-BBF9-17FA4914C69C}" type="sibTrans" cxnId="{FB15E037-2BA4-4469-B62E-C249ED14F0C0}">
      <dgm:prSet/>
      <dgm:spPr/>
      <dgm:t>
        <a:bodyPr/>
        <a:lstStyle/>
        <a:p>
          <a:endParaRPr lang="es-ES"/>
        </a:p>
      </dgm:t>
    </dgm:pt>
    <dgm:pt modelId="{947CF32E-7062-44CA-B870-7B1D32810C3D}" type="pres">
      <dgm:prSet presAssocID="{BD033580-F256-BB4D-B922-422889E5036B}" presName="cycle" presStyleCnt="0">
        <dgm:presLayoutVars>
          <dgm:dir/>
          <dgm:resizeHandles val="exact"/>
        </dgm:presLayoutVars>
      </dgm:prSet>
      <dgm:spPr/>
    </dgm:pt>
    <dgm:pt modelId="{5CAFD907-C1EC-49B4-890E-6A239D217A78}" type="pres">
      <dgm:prSet presAssocID="{508F7450-5B2C-7740-B98D-C4F5B832AD97}" presName="node" presStyleLbl="node1" presStyleIdx="0" presStyleCnt="6" custScaleX="116239">
        <dgm:presLayoutVars>
          <dgm:bulletEnabled val="1"/>
        </dgm:presLayoutVars>
      </dgm:prSet>
      <dgm:spPr/>
    </dgm:pt>
    <dgm:pt modelId="{71008F53-BC3E-41C3-A08C-C7F4046A0D67}" type="pres">
      <dgm:prSet presAssocID="{508F7450-5B2C-7740-B98D-C4F5B832AD97}" presName="spNode" presStyleCnt="0"/>
      <dgm:spPr/>
    </dgm:pt>
    <dgm:pt modelId="{83740683-4562-49F0-BF08-BBD5ED4C18B7}" type="pres">
      <dgm:prSet presAssocID="{CC90DE85-80EA-5340-A889-61450B5C4DE6}" presName="sibTrans" presStyleLbl="sibTrans1D1" presStyleIdx="0" presStyleCnt="6"/>
      <dgm:spPr/>
    </dgm:pt>
    <dgm:pt modelId="{198A0BA6-C0A1-4F0D-B3B6-61DC8FEF8BB0}" type="pres">
      <dgm:prSet presAssocID="{04558D92-E6EA-C84D-87D2-C4E762A9B49B}" presName="node" presStyleLbl="node1" presStyleIdx="1" presStyleCnt="6" custScaleX="121402">
        <dgm:presLayoutVars>
          <dgm:bulletEnabled val="1"/>
        </dgm:presLayoutVars>
      </dgm:prSet>
      <dgm:spPr/>
    </dgm:pt>
    <dgm:pt modelId="{82BC6573-5804-4943-AA10-1D097D666E38}" type="pres">
      <dgm:prSet presAssocID="{04558D92-E6EA-C84D-87D2-C4E762A9B49B}" presName="spNode" presStyleCnt="0"/>
      <dgm:spPr/>
    </dgm:pt>
    <dgm:pt modelId="{B3CCEB00-FCDF-42C5-9DF6-BE7822AD1EA3}" type="pres">
      <dgm:prSet presAssocID="{0B10B104-0376-1C49-9FCC-51E71455A7FC}" presName="sibTrans" presStyleLbl="sibTrans1D1" presStyleIdx="1" presStyleCnt="6"/>
      <dgm:spPr/>
    </dgm:pt>
    <dgm:pt modelId="{F60BF8F8-D84C-4E2B-8252-068F786B5F84}" type="pres">
      <dgm:prSet presAssocID="{BA9B7490-63CF-3645-B7EE-B8CD20F4000B}" presName="node" presStyleLbl="node1" presStyleIdx="2" presStyleCnt="6" custScaleX="120771">
        <dgm:presLayoutVars>
          <dgm:bulletEnabled val="1"/>
        </dgm:presLayoutVars>
      </dgm:prSet>
      <dgm:spPr/>
    </dgm:pt>
    <dgm:pt modelId="{CF6C739F-7501-43C1-8B92-269B720B9DE4}" type="pres">
      <dgm:prSet presAssocID="{BA9B7490-63CF-3645-B7EE-B8CD20F4000B}" presName="spNode" presStyleCnt="0"/>
      <dgm:spPr/>
    </dgm:pt>
    <dgm:pt modelId="{EC6DAA67-8D83-41F9-B20D-98EBFEFAE92B}" type="pres">
      <dgm:prSet presAssocID="{644187BB-D357-6F46-AEC0-6E698EF1DB22}" presName="sibTrans" presStyleLbl="sibTrans1D1" presStyleIdx="2" presStyleCnt="6"/>
      <dgm:spPr/>
    </dgm:pt>
    <dgm:pt modelId="{1ECD30AA-2922-4943-950D-CF72BA4ADFE2}" type="pres">
      <dgm:prSet presAssocID="{C1AA91BD-3FEA-4605-91AF-A673132FF129}" presName="node" presStyleLbl="node1" presStyleIdx="3" presStyleCnt="6">
        <dgm:presLayoutVars>
          <dgm:bulletEnabled val="1"/>
        </dgm:presLayoutVars>
      </dgm:prSet>
      <dgm:spPr/>
    </dgm:pt>
    <dgm:pt modelId="{75CAE0CB-4950-4B63-8EFB-B03D240DAC47}" type="pres">
      <dgm:prSet presAssocID="{C1AA91BD-3FEA-4605-91AF-A673132FF129}" presName="spNode" presStyleCnt="0"/>
      <dgm:spPr/>
    </dgm:pt>
    <dgm:pt modelId="{8BF452F0-0787-44AA-9991-315D04360265}" type="pres">
      <dgm:prSet presAssocID="{72846BC8-6457-44CD-BBF9-17FA4914C69C}" presName="sibTrans" presStyleLbl="sibTrans1D1" presStyleIdx="3" presStyleCnt="6"/>
      <dgm:spPr/>
    </dgm:pt>
    <dgm:pt modelId="{73740927-C426-45B0-895A-59EA6B74E46C}" type="pres">
      <dgm:prSet presAssocID="{3A470435-A869-6948-909B-794A070B9A74}" presName="node" presStyleLbl="node1" presStyleIdx="4" presStyleCnt="6" custScaleX="114086">
        <dgm:presLayoutVars>
          <dgm:bulletEnabled val="1"/>
        </dgm:presLayoutVars>
      </dgm:prSet>
      <dgm:spPr/>
    </dgm:pt>
    <dgm:pt modelId="{E8E2E27C-1126-4A82-95BF-81F92E8E113B}" type="pres">
      <dgm:prSet presAssocID="{3A470435-A869-6948-909B-794A070B9A74}" presName="spNode" presStyleCnt="0"/>
      <dgm:spPr/>
    </dgm:pt>
    <dgm:pt modelId="{D7A325A8-C097-4D50-8F70-C3BF403B125D}" type="pres">
      <dgm:prSet presAssocID="{DB76BB3C-93BC-0945-9A69-632B07E415EF}" presName="sibTrans" presStyleLbl="sibTrans1D1" presStyleIdx="4" presStyleCnt="6"/>
      <dgm:spPr/>
    </dgm:pt>
    <dgm:pt modelId="{9DC7111F-D5BF-4EE9-9E22-478517CC21A4}" type="pres">
      <dgm:prSet presAssocID="{E5647263-10BB-FF49-A661-A8A76942BCD5}" presName="node" presStyleLbl="node1" presStyleIdx="5" presStyleCnt="6" custScaleX="130132">
        <dgm:presLayoutVars>
          <dgm:bulletEnabled val="1"/>
        </dgm:presLayoutVars>
      </dgm:prSet>
      <dgm:spPr/>
    </dgm:pt>
    <dgm:pt modelId="{4F2A2D5B-AB99-4DCD-9022-CCFA930340B1}" type="pres">
      <dgm:prSet presAssocID="{E5647263-10BB-FF49-A661-A8A76942BCD5}" presName="spNode" presStyleCnt="0"/>
      <dgm:spPr/>
    </dgm:pt>
    <dgm:pt modelId="{18A32CA0-2A8A-4EB5-B717-743516F7ED1B}" type="pres">
      <dgm:prSet presAssocID="{B6DD0B2E-D891-7B40-9737-C8C7ABEC3D5E}" presName="sibTrans" presStyleLbl="sibTrans1D1" presStyleIdx="5" presStyleCnt="6"/>
      <dgm:spPr/>
    </dgm:pt>
  </dgm:ptLst>
  <dgm:cxnLst>
    <dgm:cxn modelId="{366CEE01-82E7-4C43-B3D8-7D16DA7158CA}" type="presOf" srcId="{DB76BB3C-93BC-0945-9A69-632B07E415EF}" destId="{D7A325A8-C097-4D50-8F70-C3BF403B125D}" srcOrd="0" destOrd="0" presId="urn:microsoft.com/office/officeart/2005/8/layout/cycle5"/>
    <dgm:cxn modelId="{DD032B15-73C8-4DAD-9916-5F161450D174}" type="presOf" srcId="{72846BC8-6457-44CD-BBF9-17FA4914C69C}" destId="{8BF452F0-0787-44AA-9991-315D04360265}" srcOrd="0" destOrd="0" presId="urn:microsoft.com/office/officeart/2005/8/layout/cycle5"/>
    <dgm:cxn modelId="{A63EDC16-151B-43EA-8F98-1412978F4040}" type="presOf" srcId="{BA9B7490-63CF-3645-B7EE-B8CD20F4000B}" destId="{F60BF8F8-D84C-4E2B-8252-068F786B5F84}" srcOrd="0" destOrd="0" presId="urn:microsoft.com/office/officeart/2005/8/layout/cycle5"/>
    <dgm:cxn modelId="{FB15E037-2BA4-4469-B62E-C249ED14F0C0}" srcId="{BD033580-F256-BB4D-B922-422889E5036B}" destId="{C1AA91BD-3FEA-4605-91AF-A673132FF129}" srcOrd="3" destOrd="0" parTransId="{0E7CFF16-A17F-4371-B7E6-1ABEA591027B}" sibTransId="{72846BC8-6457-44CD-BBF9-17FA4914C69C}"/>
    <dgm:cxn modelId="{16C9BC5D-8FDA-5142-9657-C2E969AF4B74}" srcId="{BD033580-F256-BB4D-B922-422889E5036B}" destId="{04558D92-E6EA-C84D-87D2-C4E762A9B49B}" srcOrd="1" destOrd="0" parTransId="{8C5C6F61-17F8-2147-8252-FCBE17CC6B97}" sibTransId="{0B10B104-0376-1C49-9FCC-51E71455A7FC}"/>
    <dgm:cxn modelId="{2E666D42-659C-4C3E-8AA9-0D933DE6D85E}" type="presOf" srcId="{E5647263-10BB-FF49-A661-A8A76942BCD5}" destId="{9DC7111F-D5BF-4EE9-9E22-478517CC21A4}" srcOrd="0" destOrd="0" presId="urn:microsoft.com/office/officeart/2005/8/layout/cycle5"/>
    <dgm:cxn modelId="{FCCC794A-9ED7-DB48-A8AA-6CAAD9BE73AF}" srcId="{BD033580-F256-BB4D-B922-422889E5036B}" destId="{508F7450-5B2C-7740-B98D-C4F5B832AD97}" srcOrd="0" destOrd="0" parTransId="{85025516-744D-564E-B186-69E0746D8ADE}" sibTransId="{CC90DE85-80EA-5340-A889-61450B5C4DE6}"/>
    <dgm:cxn modelId="{5B40A270-77C9-403F-8B87-99F551F729A1}" type="presOf" srcId="{644187BB-D357-6F46-AEC0-6E698EF1DB22}" destId="{EC6DAA67-8D83-41F9-B20D-98EBFEFAE92B}" srcOrd="0" destOrd="0" presId="urn:microsoft.com/office/officeart/2005/8/layout/cycle5"/>
    <dgm:cxn modelId="{9CD46156-D2FB-45B0-8448-77254594707F}" type="presOf" srcId="{B6DD0B2E-D891-7B40-9737-C8C7ABEC3D5E}" destId="{18A32CA0-2A8A-4EB5-B717-743516F7ED1B}" srcOrd="0" destOrd="0" presId="urn:microsoft.com/office/officeart/2005/8/layout/cycle5"/>
    <dgm:cxn modelId="{EE40E75A-DBC0-4B24-A1D1-508CFCD2CAF5}" type="presOf" srcId="{0B10B104-0376-1C49-9FCC-51E71455A7FC}" destId="{B3CCEB00-FCDF-42C5-9DF6-BE7822AD1EA3}" srcOrd="0" destOrd="0" presId="urn:microsoft.com/office/officeart/2005/8/layout/cycle5"/>
    <dgm:cxn modelId="{11CFFD8E-A693-4CC6-82F7-AB719DD03CC8}" type="presOf" srcId="{BD033580-F256-BB4D-B922-422889E5036B}" destId="{947CF32E-7062-44CA-B870-7B1D32810C3D}" srcOrd="0" destOrd="0" presId="urn:microsoft.com/office/officeart/2005/8/layout/cycle5"/>
    <dgm:cxn modelId="{C0F51592-0D61-4646-9A90-F79DAC6690F1}" type="presOf" srcId="{508F7450-5B2C-7740-B98D-C4F5B832AD97}" destId="{5CAFD907-C1EC-49B4-890E-6A239D217A78}" srcOrd="0" destOrd="0" presId="urn:microsoft.com/office/officeart/2005/8/layout/cycle5"/>
    <dgm:cxn modelId="{992C2A9A-3D37-F44E-BB34-E7F4C149410C}" srcId="{BD033580-F256-BB4D-B922-422889E5036B}" destId="{3A470435-A869-6948-909B-794A070B9A74}" srcOrd="4" destOrd="0" parTransId="{1C88292C-D2EE-D14B-8865-D7A01770244C}" sibTransId="{DB76BB3C-93BC-0945-9A69-632B07E415EF}"/>
    <dgm:cxn modelId="{7A4A95CA-03A0-4A49-9668-2D54002DC896}" srcId="{BD033580-F256-BB4D-B922-422889E5036B}" destId="{E5647263-10BB-FF49-A661-A8A76942BCD5}" srcOrd="5" destOrd="0" parTransId="{2B3867EE-854C-8846-A726-43D33BCF616A}" sibTransId="{B6DD0B2E-D891-7B40-9737-C8C7ABEC3D5E}"/>
    <dgm:cxn modelId="{5CFC69DA-60A3-4F01-8825-57762E1635F6}" type="presOf" srcId="{CC90DE85-80EA-5340-A889-61450B5C4DE6}" destId="{83740683-4562-49F0-BF08-BBD5ED4C18B7}" srcOrd="0" destOrd="0" presId="urn:microsoft.com/office/officeart/2005/8/layout/cycle5"/>
    <dgm:cxn modelId="{489769E6-6CA4-41BA-9BB0-1534FA86B95C}" type="presOf" srcId="{04558D92-E6EA-C84D-87D2-C4E762A9B49B}" destId="{198A0BA6-C0A1-4F0D-B3B6-61DC8FEF8BB0}" srcOrd="0" destOrd="0" presId="urn:microsoft.com/office/officeart/2005/8/layout/cycle5"/>
    <dgm:cxn modelId="{C04590EB-4457-2649-AD69-9CB34577F07D}" srcId="{BD033580-F256-BB4D-B922-422889E5036B}" destId="{BA9B7490-63CF-3645-B7EE-B8CD20F4000B}" srcOrd="2" destOrd="0" parTransId="{2E21AFBB-C3B7-2741-833F-A9A76417C555}" sibTransId="{644187BB-D357-6F46-AEC0-6E698EF1DB22}"/>
    <dgm:cxn modelId="{EF386BEE-2D57-4EE5-9500-73725BDC5C01}" type="presOf" srcId="{3A470435-A869-6948-909B-794A070B9A74}" destId="{73740927-C426-45B0-895A-59EA6B74E46C}" srcOrd="0" destOrd="0" presId="urn:microsoft.com/office/officeart/2005/8/layout/cycle5"/>
    <dgm:cxn modelId="{BA476EF6-F103-43CD-826D-ED7EFA41D2EB}" type="presOf" srcId="{C1AA91BD-3FEA-4605-91AF-A673132FF129}" destId="{1ECD30AA-2922-4943-950D-CF72BA4ADFE2}" srcOrd="0" destOrd="0" presId="urn:microsoft.com/office/officeart/2005/8/layout/cycle5"/>
    <dgm:cxn modelId="{029EE61C-385C-444D-A25E-F0B22FF642A1}" type="presParOf" srcId="{947CF32E-7062-44CA-B870-7B1D32810C3D}" destId="{5CAFD907-C1EC-49B4-890E-6A239D217A78}" srcOrd="0" destOrd="0" presId="urn:microsoft.com/office/officeart/2005/8/layout/cycle5"/>
    <dgm:cxn modelId="{9010206D-3E88-47A2-876E-82B9526E9FE1}" type="presParOf" srcId="{947CF32E-7062-44CA-B870-7B1D32810C3D}" destId="{71008F53-BC3E-41C3-A08C-C7F4046A0D67}" srcOrd="1" destOrd="0" presId="urn:microsoft.com/office/officeart/2005/8/layout/cycle5"/>
    <dgm:cxn modelId="{9560EBD9-69D4-48E5-9A42-7BA87A12AF3C}" type="presParOf" srcId="{947CF32E-7062-44CA-B870-7B1D32810C3D}" destId="{83740683-4562-49F0-BF08-BBD5ED4C18B7}" srcOrd="2" destOrd="0" presId="urn:microsoft.com/office/officeart/2005/8/layout/cycle5"/>
    <dgm:cxn modelId="{E1BF9BA8-6021-4703-B0B2-61D2FE25842F}" type="presParOf" srcId="{947CF32E-7062-44CA-B870-7B1D32810C3D}" destId="{198A0BA6-C0A1-4F0D-B3B6-61DC8FEF8BB0}" srcOrd="3" destOrd="0" presId="urn:microsoft.com/office/officeart/2005/8/layout/cycle5"/>
    <dgm:cxn modelId="{413A42E6-980B-49E3-9AAC-80D3418C6079}" type="presParOf" srcId="{947CF32E-7062-44CA-B870-7B1D32810C3D}" destId="{82BC6573-5804-4943-AA10-1D097D666E38}" srcOrd="4" destOrd="0" presId="urn:microsoft.com/office/officeart/2005/8/layout/cycle5"/>
    <dgm:cxn modelId="{39FF1A49-98A3-4469-AF42-9A20A08F5387}" type="presParOf" srcId="{947CF32E-7062-44CA-B870-7B1D32810C3D}" destId="{B3CCEB00-FCDF-42C5-9DF6-BE7822AD1EA3}" srcOrd="5" destOrd="0" presId="urn:microsoft.com/office/officeart/2005/8/layout/cycle5"/>
    <dgm:cxn modelId="{F00ADD2B-8D3E-4CF3-82FB-F84A1B96A712}" type="presParOf" srcId="{947CF32E-7062-44CA-B870-7B1D32810C3D}" destId="{F60BF8F8-D84C-4E2B-8252-068F786B5F84}" srcOrd="6" destOrd="0" presId="urn:microsoft.com/office/officeart/2005/8/layout/cycle5"/>
    <dgm:cxn modelId="{A652365B-0B8E-4994-B12A-FCE151751411}" type="presParOf" srcId="{947CF32E-7062-44CA-B870-7B1D32810C3D}" destId="{CF6C739F-7501-43C1-8B92-269B720B9DE4}" srcOrd="7" destOrd="0" presId="urn:microsoft.com/office/officeart/2005/8/layout/cycle5"/>
    <dgm:cxn modelId="{B3580E75-FCCA-4A9A-9E5B-B4B599E15BBE}" type="presParOf" srcId="{947CF32E-7062-44CA-B870-7B1D32810C3D}" destId="{EC6DAA67-8D83-41F9-B20D-98EBFEFAE92B}" srcOrd="8" destOrd="0" presId="urn:microsoft.com/office/officeart/2005/8/layout/cycle5"/>
    <dgm:cxn modelId="{C52CC98B-F274-4C4F-AF3B-302D40FB1CB3}" type="presParOf" srcId="{947CF32E-7062-44CA-B870-7B1D32810C3D}" destId="{1ECD30AA-2922-4943-950D-CF72BA4ADFE2}" srcOrd="9" destOrd="0" presId="urn:microsoft.com/office/officeart/2005/8/layout/cycle5"/>
    <dgm:cxn modelId="{34C96B31-DD3D-4387-99A2-DB28484677FF}" type="presParOf" srcId="{947CF32E-7062-44CA-B870-7B1D32810C3D}" destId="{75CAE0CB-4950-4B63-8EFB-B03D240DAC47}" srcOrd="10" destOrd="0" presId="urn:microsoft.com/office/officeart/2005/8/layout/cycle5"/>
    <dgm:cxn modelId="{7A0168F7-E525-436F-8B7D-2086FCF4A554}" type="presParOf" srcId="{947CF32E-7062-44CA-B870-7B1D32810C3D}" destId="{8BF452F0-0787-44AA-9991-315D04360265}" srcOrd="11" destOrd="0" presId="urn:microsoft.com/office/officeart/2005/8/layout/cycle5"/>
    <dgm:cxn modelId="{A36A208D-2CE8-4DEB-BF02-C512CB89D0F4}" type="presParOf" srcId="{947CF32E-7062-44CA-B870-7B1D32810C3D}" destId="{73740927-C426-45B0-895A-59EA6B74E46C}" srcOrd="12" destOrd="0" presId="urn:microsoft.com/office/officeart/2005/8/layout/cycle5"/>
    <dgm:cxn modelId="{FAB97892-A509-4479-9129-D58555DD61BD}" type="presParOf" srcId="{947CF32E-7062-44CA-B870-7B1D32810C3D}" destId="{E8E2E27C-1126-4A82-95BF-81F92E8E113B}" srcOrd="13" destOrd="0" presId="urn:microsoft.com/office/officeart/2005/8/layout/cycle5"/>
    <dgm:cxn modelId="{F0D89CF5-CDB0-486B-A3E8-5A7B92F3B916}" type="presParOf" srcId="{947CF32E-7062-44CA-B870-7B1D32810C3D}" destId="{D7A325A8-C097-4D50-8F70-C3BF403B125D}" srcOrd="14" destOrd="0" presId="urn:microsoft.com/office/officeart/2005/8/layout/cycle5"/>
    <dgm:cxn modelId="{2F40E00A-7C03-4DA5-8203-DD7A53F8B4A4}" type="presParOf" srcId="{947CF32E-7062-44CA-B870-7B1D32810C3D}" destId="{9DC7111F-D5BF-4EE9-9E22-478517CC21A4}" srcOrd="15" destOrd="0" presId="urn:microsoft.com/office/officeart/2005/8/layout/cycle5"/>
    <dgm:cxn modelId="{87B98872-104C-4617-8AF5-913872C0E35E}" type="presParOf" srcId="{947CF32E-7062-44CA-B870-7B1D32810C3D}" destId="{4F2A2D5B-AB99-4DCD-9022-CCFA930340B1}" srcOrd="16" destOrd="0" presId="urn:microsoft.com/office/officeart/2005/8/layout/cycle5"/>
    <dgm:cxn modelId="{4A7170F9-8768-41FC-A646-97A186F3612D}" type="presParOf" srcId="{947CF32E-7062-44CA-B870-7B1D32810C3D}" destId="{18A32CA0-2A8A-4EB5-B717-743516F7ED1B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A1BC518-6B89-4383-B002-279A3500CDE4}" type="doc">
      <dgm:prSet loTypeId="urn:microsoft.com/office/officeart/2005/8/layout/hierarchy2" loCatId="hierarchy" qsTypeId="urn:microsoft.com/office/officeart/2005/8/quickstyle/simple5" qsCatId="simple" csTypeId="urn:microsoft.com/office/officeart/2005/8/colors/accent2_3" csCatId="accent2" phldr="1"/>
      <dgm:spPr/>
      <dgm:t>
        <a:bodyPr/>
        <a:lstStyle/>
        <a:p>
          <a:endParaRPr lang="es-ES"/>
        </a:p>
      </dgm:t>
    </dgm:pt>
    <dgm:pt modelId="{2B9145D5-1E15-4021-8D99-608D8536C4ED}">
      <dgm:prSet phldrT="[Texto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2">
            <a:lumMod val="75000"/>
          </a:schemeClr>
        </a:solidFill>
        <a:ln>
          <a:noFill/>
        </a:ln>
      </dgm:spPr>
      <dgm:t>
        <a:bodyPr/>
        <a:lstStyle/>
        <a:p>
          <a:r>
            <a:rPr lang="es-ES" sz="1800" dirty="0"/>
            <a:t>Priorización</a:t>
          </a:r>
        </a:p>
      </dgm:t>
    </dgm:pt>
    <dgm:pt modelId="{407DFC62-79AF-4C71-8BE5-304A03E3615E}" type="parTrans" cxnId="{0848949F-6B0B-426D-AE7D-298E1AA19843}">
      <dgm:prSet/>
      <dgm:spPr/>
      <dgm:t>
        <a:bodyPr/>
        <a:lstStyle/>
        <a:p>
          <a:endParaRPr lang="es-ES" sz="1200"/>
        </a:p>
      </dgm:t>
    </dgm:pt>
    <dgm:pt modelId="{2AFE7010-E621-4940-8C26-00FAF31B4F4A}" type="sibTrans" cxnId="{0848949F-6B0B-426D-AE7D-298E1AA19843}">
      <dgm:prSet/>
      <dgm:spPr/>
      <dgm:t>
        <a:bodyPr/>
        <a:lstStyle/>
        <a:p>
          <a:endParaRPr lang="es-ES" sz="1200"/>
        </a:p>
      </dgm:t>
    </dgm:pt>
    <dgm:pt modelId="{431D5C37-FC05-43B9-879B-E680E841F9E9}">
      <dgm:prSet phldrT="[Texto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4">
            <a:lumMod val="75000"/>
          </a:schemeClr>
        </a:solidFill>
        <a:ln>
          <a:noFill/>
        </a:ln>
      </dgm:spPr>
      <dgm:t>
        <a:bodyPr/>
        <a:lstStyle/>
        <a:p>
          <a:r>
            <a:rPr lang="es-ES" sz="1800" dirty="0"/>
            <a:t>Criterios SUIT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2583A02C-BDD7-4E6F-8D24-8406344F0987}" type="parTrans" cxnId="{8A79D067-C5A6-4F09-B76C-9CBC980CC5BF}">
      <dgm:prSet custT="1"/>
      <dgm:spPr/>
      <dgm:t>
        <a:bodyPr/>
        <a:lstStyle/>
        <a:p>
          <a:endParaRPr lang="es-ES" sz="200" dirty="0"/>
        </a:p>
      </dgm:t>
    </dgm:pt>
    <dgm:pt modelId="{41619380-974F-46B3-9BEA-7E5506116723}" type="sibTrans" cxnId="{8A79D067-C5A6-4F09-B76C-9CBC980CC5BF}">
      <dgm:prSet/>
      <dgm:spPr/>
      <dgm:t>
        <a:bodyPr/>
        <a:lstStyle/>
        <a:p>
          <a:endParaRPr lang="es-ES" sz="1200"/>
        </a:p>
      </dgm:t>
    </dgm:pt>
    <dgm:pt modelId="{20ED6024-F546-4B48-9A10-6BCC7A8CDDC0}">
      <dgm:prSet phldrT="[Texto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4">
            <a:lumMod val="75000"/>
          </a:schemeClr>
        </a:solidFill>
        <a:ln>
          <a:noFill/>
        </a:ln>
      </dgm:spPr>
      <dgm:t>
        <a:bodyPr/>
        <a:lstStyle/>
        <a:p>
          <a:r>
            <a:rPr lang="es-ES" sz="1800" dirty="0"/>
            <a:t>Otros Criterios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0016380E-97ED-41DA-81EE-812674022E11}" type="parTrans" cxnId="{1382FEA5-45F4-4AFF-BD48-94D2B5B866EA}">
      <dgm:prSet custT="1"/>
      <dgm:spPr/>
      <dgm:t>
        <a:bodyPr/>
        <a:lstStyle/>
        <a:p>
          <a:endParaRPr lang="es-ES" sz="200" dirty="0"/>
        </a:p>
      </dgm:t>
    </dgm:pt>
    <dgm:pt modelId="{604CA269-3D17-40E5-A356-C96991B9A6B2}" type="sibTrans" cxnId="{1382FEA5-45F4-4AFF-BD48-94D2B5B866EA}">
      <dgm:prSet/>
      <dgm:spPr/>
      <dgm:t>
        <a:bodyPr/>
        <a:lstStyle/>
        <a:p>
          <a:endParaRPr lang="es-ES" sz="1200"/>
        </a:p>
      </dgm:t>
    </dgm:pt>
    <dgm:pt modelId="{C6C0E71C-FD74-4AB3-8721-ACC390D24CFC}">
      <dgm:prSet phldrT="[Texto]" custT="1"/>
      <dgm:spPr>
        <a:solidFill>
          <a:srgbClr val="EB903F"/>
        </a:solidFill>
      </dgm:spPr>
      <dgm:t>
        <a:bodyPr/>
        <a:lstStyle/>
        <a:p>
          <a:r>
            <a:rPr lang="es-ES" sz="1800" dirty="0"/>
            <a:t>Único criterio.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sldjump"/>
          </dgm14:cNvPr>
        </a:ext>
      </dgm:extLst>
    </dgm:pt>
    <dgm:pt modelId="{F5A2A741-824D-4547-BECD-9B0B8C2613B9}" type="parTrans" cxnId="{ACD89EDD-0846-47F4-9787-D0FB74820340}">
      <dgm:prSet custT="1"/>
      <dgm:spPr/>
      <dgm:t>
        <a:bodyPr/>
        <a:lstStyle/>
        <a:p>
          <a:endParaRPr lang="es-ES" sz="200" dirty="0"/>
        </a:p>
      </dgm:t>
    </dgm:pt>
    <dgm:pt modelId="{C4BF7E84-BB36-4B09-B62A-735AB8C36958}" type="sibTrans" cxnId="{ACD89EDD-0846-47F4-9787-D0FB74820340}">
      <dgm:prSet/>
      <dgm:spPr/>
      <dgm:t>
        <a:bodyPr/>
        <a:lstStyle/>
        <a:p>
          <a:endParaRPr lang="es-ES" sz="1200"/>
        </a:p>
      </dgm:t>
    </dgm:pt>
    <dgm:pt modelId="{592D3AE1-3EC1-4360-9A6B-E8373C3566FE}">
      <dgm:prSet phldrT="[Texto]" custT="1"/>
      <dgm:spPr>
        <a:solidFill>
          <a:srgbClr val="EB903F"/>
        </a:solidFill>
      </dgm:spPr>
      <dgm:t>
        <a:bodyPr/>
        <a:lstStyle/>
        <a:p>
          <a:r>
            <a:rPr lang="es-ES" sz="1800" dirty="0"/>
            <a:t>Múltiples criterios.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 action="ppaction://hlinksldjump"/>
          </dgm14:cNvPr>
        </a:ext>
      </dgm:extLst>
    </dgm:pt>
    <dgm:pt modelId="{8939AA29-63BF-46D3-BB32-A54A27078976}" type="parTrans" cxnId="{530AAE63-60E7-4A9A-A07B-FCEEC63B8AFA}">
      <dgm:prSet custT="1"/>
      <dgm:spPr/>
      <dgm:t>
        <a:bodyPr/>
        <a:lstStyle/>
        <a:p>
          <a:endParaRPr lang="es-ES" sz="200" dirty="0"/>
        </a:p>
      </dgm:t>
    </dgm:pt>
    <dgm:pt modelId="{15AE72C6-9D45-4C4D-B8E0-62E63D0FBE44}" type="sibTrans" cxnId="{530AAE63-60E7-4A9A-A07B-FCEEC63B8AFA}">
      <dgm:prSet/>
      <dgm:spPr/>
      <dgm:t>
        <a:bodyPr/>
        <a:lstStyle/>
        <a:p>
          <a:endParaRPr lang="es-ES" sz="1200"/>
        </a:p>
      </dgm:t>
    </dgm:pt>
    <dgm:pt modelId="{2FEF04EE-6218-4DF6-8BFD-56F0C731F364}" type="pres">
      <dgm:prSet presAssocID="{6A1BC518-6B89-4383-B002-279A3500CDE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1A635C0B-07D8-407A-A0B0-3130374985C4}" type="pres">
      <dgm:prSet presAssocID="{2B9145D5-1E15-4021-8D99-608D8536C4ED}" presName="root1" presStyleCnt="0"/>
      <dgm:spPr/>
    </dgm:pt>
    <dgm:pt modelId="{C1DC4F3F-F384-4D97-89EC-A4FFFAFFDE5B}" type="pres">
      <dgm:prSet presAssocID="{2B9145D5-1E15-4021-8D99-608D8536C4ED}" presName="LevelOneTextNode" presStyleLbl="node0" presStyleIdx="0" presStyleCnt="1">
        <dgm:presLayoutVars>
          <dgm:chPref val="3"/>
        </dgm:presLayoutVars>
      </dgm:prSet>
      <dgm:spPr/>
    </dgm:pt>
    <dgm:pt modelId="{605241B2-2910-47E8-B8F2-DB8737B7ED16}" type="pres">
      <dgm:prSet presAssocID="{2B9145D5-1E15-4021-8D99-608D8536C4ED}" presName="level2hierChild" presStyleCnt="0"/>
      <dgm:spPr/>
    </dgm:pt>
    <dgm:pt modelId="{D0D31B67-C928-45E1-B73C-30A04A70CD76}" type="pres">
      <dgm:prSet presAssocID="{2583A02C-BDD7-4E6F-8D24-8406344F0987}" presName="conn2-1" presStyleLbl="parChTrans1D2" presStyleIdx="0" presStyleCnt="2"/>
      <dgm:spPr/>
    </dgm:pt>
    <dgm:pt modelId="{9DE71A20-5FF3-4F3B-AB1E-BCDD2DFA7805}" type="pres">
      <dgm:prSet presAssocID="{2583A02C-BDD7-4E6F-8D24-8406344F0987}" presName="connTx" presStyleLbl="parChTrans1D2" presStyleIdx="0" presStyleCnt="2"/>
      <dgm:spPr/>
    </dgm:pt>
    <dgm:pt modelId="{C55D2599-5E2B-4B18-B83C-2ED80B175F91}" type="pres">
      <dgm:prSet presAssocID="{431D5C37-FC05-43B9-879B-E680E841F9E9}" presName="root2" presStyleCnt="0"/>
      <dgm:spPr/>
    </dgm:pt>
    <dgm:pt modelId="{B564A47C-0445-4F68-8750-B5F7B03554F3}" type="pres">
      <dgm:prSet presAssocID="{431D5C37-FC05-43B9-879B-E680E841F9E9}" presName="LevelTwoTextNode" presStyleLbl="node2" presStyleIdx="0" presStyleCnt="2" custLinFactNeighborX="1738" custLinFactNeighborY="-55609">
        <dgm:presLayoutVars>
          <dgm:chPref val="3"/>
        </dgm:presLayoutVars>
      </dgm:prSet>
      <dgm:spPr/>
    </dgm:pt>
    <dgm:pt modelId="{046E4C2B-711B-4CAF-B445-FDE23167A76E}" type="pres">
      <dgm:prSet presAssocID="{431D5C37-FC05-43B9-879B-E680E841F9E9}" presName="level3hierChild" presStyleCnt="0"/>
      <dgm:spPr/>
    </dgm:pt>
    <dgm:pt modelId="{61C35690-6D19-4C06-AFB4-80F5CAA92684}" type="pres">
      <dgm:prSet presAssocID="{0016380E-97ED-41DA-81EE-812674022E11}" presName="conn2-1" presStyleLbl="parChTrans1D2" presStyleIdx="1" presStyleCnt="2"/>
      <dgm:spPr/>
    </dgm:pt>
    <dgm:pt modelId="{69AC8B8B-C235-4A13-AE81-826C9E0415E6}" type="pres">
      <dgm:prSet presAssocID="{0016380E-97ED-41DA-81EE-812674022E11}" presName="connTx" presStyleLbl="parChTrans1D2" presStyleIdx="1" presStyleCnt="2"/>
      <dgm:spPr/>
    </dgm:pt>
    <dgm:pt modelId="{E6E2BF55-664B-42A3-93D5-A7B5F84BA7A4}" type="pres">
      <dgm:prSet presAssocID="{20ED6024-F546-4B48-9A10-6BCC7A8CDDC0}" presName="root2" presStyleCnt="0"/>
      <dgm:spPr/>
    </dgm:pt>
    <dgm:pt modelId="{34E11396-E43A-46CA-A2A7-1DF42599A398}" type="pres">
      <dgm:prSet presAssocID="{20ED6024-F546-4B48-9A10-6BCC7A8CDDC0}" presName="LevelTwoTextNode" presStyleLbl="node2" presStyleIdx="1" presStyleCnt="2" custLinFactNeighborX="869" custLinFactNeighborY="60569">
        <dgm:presLayoutVars>
          <dgm:chPref val="3"/>
        </dgm:presLayoutVars>
      </dgm:prSet>
      <dgm:spPr/>
    </dgm:pt>
    <dgm:pt modelId="{7643BD2E-6AC8-4A74-B49E-DA0966656430}" type="pres">
      <dgm:prSet presAssocID="{20ED6024-F546-4B48-9A10-6BCC7A8CDDC0}" presName="level3hierChild" presStyleCnt="0"/>
      <dgm:spPr/>
    </dgm:pt>
    <dgm:pt modelId="{6C760E21-A6C1-4C3F-AA0E-806E78FD4358}" type="pres">
      <dgm:prSet presAssocID="{F5A2A741-824D-4547-BECD-9B0B8C2613B9}" presName="conn2-1" presStyleLbl="parChTrans1D3" presStyleIdx="0" presStyleCnt="2"/>
      <dgm:spPr/>
    </dgm:pt>
    <dgm:pt modelId="{DB76B55F-CF71-4B3D-9C43-768312E49C4A}" type="pres">
      <dgm:prSet presAssocID="{F5A2A741-824D-4547-BECD-9B0B8C2613B9}" presName="connTx" presStyleLbl="parChTrans1D3" presStyleIdx="0" presStyleCnt="2"/>
      <dgm:spPr/>
    </dgm:pt>
    <dgm:pt modelId="{E4F4E2B7-4D29-4377-8063-DBAB8B9B31F9}" type="pres">
      <dgm:prSet presAssocID="{C6C0E71C-FD74-4AB3-8721-ACC390D24CFC}" presName="root2" presStyleCnt="0"/>
      <dgm:spPr/>
    </dgm:pt>
    <dgm:pt modelId="{416D777C-7C56-4A3B-8DC2-A536364C3593}" type="pres">
      <dgm:prSet presAssocID="{C6C0E71C-FD74-4AB3-8721-ACC390D24CFC}" presName="LevelTwoTextNode" presStyleLbl="node3" presStyleIdx="0" presStyleCnt="2" custLinFactNeighborX="191" custLinFactNeighborY="41022">
        <dgm:presLayoutVars>
          <dgm:chPref val="3"/>
        </dgm:presLayoutVars>
      </dgm:prSet>
      <dgm:spPr/>
    </dgm:pt>
    <dgm:pt modelId="{35941653-7377-4CA6-9F89-F38F7A692035}" type="pres">
      <dgm:prSet presAssocID="{C6C0E71C-FD74-4AB3-8721-ACC390D24CFC}" presName="level3hierChild" presStyleCnt="0"/>
      <dgm:spPr/>
    </dgm:pt>
    <dgm:pt modelId="{EA60D223-12F1-4477-BC15-B13828FA7A18}" type="pres">
      <dgm:prSet presAssocID="{8939AA29-63BF-46D3-BB32-A54A27078976}" presName="conn2-1" presStyleLbl="parChTrans1D3" presStyleIdx="1" presStyleCnt="2"/>
      <dgm:spPr/>
    </dgm:pt>
    <dgm:pt modelId="{905A1FFC-D6A3-4670-82EB-F913677C3735}" type="pres">
      <dgm:prSet presAssocID="{8939AA29-63BF-46D3-BB32-A54A27078976}" presName="connTx" presStyleLbl="parChTrans1D3" presStyleIdx="1" presStyleCnt="2"/>
      <dgm:spPr/>
    </dgm:pt>
    <dgm:pt modelId="{562C5DF9-F2ED-420C-A908-5BFB915BDED6}" type="pres">
      <dgm:prSet presAssocID="{592D3AE1-3EC1-4360-9A6B-E8373C3566FE}" presName="root2" presStyleCnt="0"/>
      <dgm:spPr/>
    </dgm:pt>
    <dgm:pt modelId="{012F1D33-CAA0-469C-8960-D3717E3C2533}" type="pres">
      <dgm:prSet presAssocID="{592D3AE1-3EC1-4360-9A6B-E8373C3566FE}" presName="LevelTwoTextNode" presStyleLbl="node3" presStyleIdx="1" presStyleCnt="2" custLinFactNeighborX="191" custLinFactNeighborY="93864">
        <dgm:presLayoutVars>
          <dgm:chPref val="3"/>
        </dgm:presLayoutVars>
      </dgm:prSet>
      <dgm:spPr/>
    </dgm:pt>
    <dgm:pt modelId="{AF70412F-426A-4813-9D7D-EE01A83BF523}" type="pres">
      <dgm:prSet presAssocID="{592D3AE1-3EC1-4360-9A6B-E8373C3566FE}" presName="level3hierChild" presStyleCnt="0"/>
      <dgm:spPr/>
    </dgm:pt>
  </dgm:ptLst>
  <dgm:cxnLst>
    <dgm:cxn modelId="{E1188005-DA73-4576-B2C2-3065258B9E46}" type="presOf" srcId="{8939AA29-63BF-46D3-BB32-A54A27078976}" destId="{EA60D223-12F1-4477-BC15-B13828FA7A18}" srcOrd="0" destOrd="0" presId="urn:microsoft.com/office/officeart/2005/8/layout/hierarchy2"/>
    <dgm:cxn modelId="{D21F4613-5F2A-40D5-9057-F135332EE6EC}" type="presOf" srcId="{8939AA29-63BF-46D3-BB32-A54A27078976}" destId="{905A1FFC-D6A3-4670-82EB-F913677C3735}" srcOrd="1" destOrd="0" presId="urn:microsoft.com/office/officeart/2005/8/layout/hierarchy2"/>
    <dgm:cxn modelId="{FACE1838-CFEA-435A-92B7-8B7AFD271982}" type="presOf" srcId="{2583A02C-BDD7-4E6F-8D24-8406344F0987}" destId="{9DE71A20-5FF3-4F3B-AB1E-BCDD2DFA7805}" srcOrd="1" destOrd="0" presId="urn:microsoft.com/office/officeart/2005/8/layout/hierarchy2"/>
    <dgm:cxn modelId="{530AAE63-60E7-4A9A-A07B-FCEEC63B8AFA}" srcId="{20ED6024-F546-4B48-9A10-6BCC7A8CDDC0}" destId="{592D3AE1-3EC1-4360-9A6B-E8373C3566FE}" srcOrd="1" destOrd="0" parTransId="{8939AA29-63BF-46D3-BB32-A54A27078976}" sibTransId="{15AE72C6-9D45-4C4D-B8E0-62E63D0FBE44}"/>
    <dgm:cxn modelId="{8A79D067-C5A6-4F09-B76C-9CBC980CC5BF}" srcId="{2B9145D5-1E15-4021-8D99-608D8536C4ED}" destId="{431D5C37-FC05-43B9-879B-E680E841F9E9}" srcOrd="0" destOrd="0" parTransId="{2583A02C-BDD7-4E6F-8D24-8406344F0987}" sibTransId="{41619380-974F-46B3-9BEA-7E5506116723}"/>
    <dgm:cxn modelId="{9CDED149-7F22-4729-848A-25A292D7FF45}" type="presOf" srcId="{431D5C37-FC05-43B9-879B-E680E841F9E9}" destId="{B564A47C-0445-4F68-8750-B5F7B03554F3}" srcOrd="0" destOrd="0" presId="urn:microsoft.com/office/officeart/2005/8/layout/hierarchy2"/>
    <dgm:cxn modelId="{F5127D4A-34CF-4415-B192-2A8C3733BD53}" type="presOf" srcId="{592D3AE1-3EC1-4360-9A6B-E8373C3566FE}" destId="{012F1D33-CAA0-469C-8960-D3717E3C2533}" srcOrd="0" destOrd="0" presId="urn:microsoft.com/office/officeart/2005/8/layout/hierarchy2"/>
    <dgm:cxn modelId="{EBFAFC6D-A496-4350-A436-5F56D5082561}" type="presOf" srcId="{0016380E-97ED-41DA-81EE-812674022E11}" destId="{69AC8B8B-C235-4A13-AE81-826C9E0415E6}" srcOrd="1" destOrd="0" presId="urn:microsoft.com/office/officeart/2005/8/layout/hierarchy2"/>
    <dgm:cxn modelId="{330C1A4F-7618-4C9F-96F1-693E7D226610}" type="presOf" srcId="{F5A2A741-824D-4547-BECD-9B0B8C2613B9}" destId="{6C760E21-A6C1-4C3F-AA0E-806E78FD4358}" srcOrd="0" destOrd="0" presId="urn:microsoft.com/office/officeart/2005/8/layout/hierarchy2"/>
    <dgm:cxn modelId="{4A8FDA79-A4D6-4C92-BE4C-C2160B499168}" type="presOf" srcId="{6A1BC518-6B89-4383-B002-279A3500CDE4}" destId="{2FEF04EE-6218-4DF6-8BFD-56F0C731F364}" srcOrd="0" destOrd="0" presId="urn:microsoft.com/office/officeart/2005/8/layout/hierarchy2"/>
    <dgm:cxn modelId="{10733280-F45F-4F9A-A79A-1A41E0D41234}" type="presOf" srcId="{2583A02C-BDD7-4E6F-8D24-8406344F0987}" destId="{D0D31B67-C928-45E1-B73C-30A04A70CD76}" srcOrd="0" destOrd="0" presId="urn:microsoft.com/office/officeart/2005/8/layout/hierarchy2"/>
    <dgm:cxn modelId="{37C2748C-D8F2-4603-BD7C-AA2B51CF9CE7}" type="presOf" srcId="{C6C0E71C-FD74-4AB3-8721-ACC390D24CFC}" destId="{416D777C-7C56-4A3B-8DC2-A536364C3593}" srcOrd="0" destOrd="0" presId="urn:microsoft.com/office/officeart/2005/8/layout/hierarchy2"/>
    <dgm:cxn modelId="{3E5DD992-E823-4B6F-8438-F8F9FF76F21D}" type="presOf" srcId="{2B9145D5-1E15-4021-8D99-608D8536C4ED}" destId="{C1DC4F3F-F384-4D97-89EC-A4FFFAFFDE5B}" srcOrd="0" destOrd="0" presId="urn:microsoft.com/office/officeart/2005/8/layout/hierarchy2"/>
    <dgm:cxn modelId="{13D21B9B-4524-4DE0-B5C0-A1BD95C88D9B}" type="presOf" srcId="{20ED6024-F546-4B48-9A10-6BCC7A8CDDC0}" destId="{34E11396-E43A-46CA-A2A7-1DF42599A398}" srcOrd="0" destOrd="0" presId="urn:microsoft.com/office/officeart/2005/8/layout/hierarchy2"/>
    <dgm:cxn modelId="{0848949F-6B0B-426D-AE7D-298E1AA19843}" srcId="{6A1BC518-6B89-4383-B002-279A3500CDE4}" destId="{2B9145D5-1E15-4021-8D99-608D8536C4ED}" srcOrd="0" destOrd="0" parTransId="{407DFC62-79AF-4C71-8BE5-304A03E3615E}" sibTransId="{2AFE7010-E621-4940-8C26-00FAF31B4F4A}"/>
    <dgm:cxn modelId="{511FDEA5-1F1A-4E60-B951-D392FF16DCC8}" type="presOf" srcId="{F5A2A741-824D-4547-BECD-9B0B8C2613B9}" destId="{DB76B55F-CF71-4B3D-9C43-768312E49C4A}" srcOrd="1" destOrd="0" presId="urn:microsoft.com/office/officeart/2005/8/layout/hierarchy2"/>
    <dgm:cxn modelId="{1382FEA5-45F4-4AFF-BD48-94D2B5B866EA}" srcId="{2B9145D5-1E15-4021-8D99-608D8536C4ED}" destId="{20ED6024-F546-4B48-9A10-6BCC7A8CDDC0}" srcOrd="1" destOrd="0" parTransId="{0016380E-97ED-41DA-81EE-812674022E11}" sibTransId="{604CA269-3D17-40E5-A356-C96991B9A6B2}"/>
    <dgm:cxn modelId="{ACD89EDD-0846-47F4-9787-D0FB74820340}" srcId="{20ED6024-F546-4B48-9A10-6BCC7A8CDDC0}" destId="{C6C0E71C-FD74-4AB3-8721-ACC390D24CFC}" srcOrd="0" destOrd="0" parTransId="{F5A2A741-824D-4547-BECD-9B0B8C2613B9}" sibTransId="{C4BF7E84-BB36-4B09-B62A-735AB8C36958}"/>
    <dgm:cxn modelId="{2DF60DE1-A896-4226-834F-15AFFAF16279}" type="presOf" srcId="{0016380E-97ED-41DA-81EE-812674022E11}" destId="{61C35690-6D19-4C06-AFB4-80F5CAA92684}" srcOrd="0" destOrd="0" presId="urn:microsoft.com/office/officeart/2005/8/layout/hierarchy2"/>
    <dgm:cxn modelId="{B8364E94-F0DB-4F7D-82FA-66F21CB8CCE9}" type="presParOf" srcId="{2FEF04EE-6218-4DF6-8BFD-56F0C731F364}" destId="{1A635C0B-07D8-407A-A0B0-3130374985C4}" srcOrd="0" destOrd="0" presId="urn:microsoft.com/office/officeart/2005/8/layout/hierarchy2"/>
    <dgm:cxn modelId="{85FD98E8-9D1C-4606-AA2E-6300FE7D7F9E}" type="presParOf" srcId="{1A635C0B-07D8-407A-A0B0-3130374985C4}" destId="{C1DC4F3F-F384-4D97-89EC-A4FFFAFFDE5B}" srcOrd="0" destOrd="0" presId="urn:microsoft.com/office/officeart/2005/8/layout/hierarchy2"/>
    <dgm:cxn modelId="{0275F2DF-6D61-4AC5-B97B-BFB09B9D3D2D}" type="presParOf" srcId="{1A635C0B-07D8-407A-A0B0-3130374985C4}" destId="{605241B2-2910-47E8-B8F2-DB8737B7ED16}" srcOrd="1" destOrd="0" presId="urn:microsoft.com/office/officeart/2005/8/layout/hierarchy2"/>
    <dgm:cxn modelId="{AB43947E-43F2-4307-B7ED-6F4DB6A83F36}" type="presParOf" srcId="{605241B2-2910-47E8-B8F2-DB8737B7ED16}" destId="{D0D31B67-C928-45E1-B73C-30A04A70CD76}" srcOrd="0" destOrd="0" presId="urn:microsoft.com/office/officeart/2005/8/layout/hierarchy2"/>
    <dgm:cxn modelId="{B09B9A64-07D8-4481-82F1-C672693C69BA}" type="presParOf" srcId="{D0D31B67-C928-45E1-B73C-30A04A70CD76}" destId="{9DE71A20-5FF3-4F3B-AB1E-BCDD2DFA7805}" srcOrd="0" destOrd="0" presId="urn:microsoft.com/office/officeart/2005/8/layout/hierarchy2"/>
    <dgm:cxn modelId="{72DDFB48-58FA-40B0-A5A7-82DE86D755C3}" type="presParOf" srcId="{605241B2-2910-47E8-B8F2-DB8737B7ED16}" destId="{C55D2599-5E2B-4B18-B83C-2ED80B175F91}" srcOrd="1" destOrd="0" presId="urn:microsoft.com/office/officeart/2005/8/layout/hierarchy2"/>
    <dgm:cxn modelId="{0E4D7CA4-AAEE-48A0-9E28-F55F598D7A4A}" type="presParOf" srcId="{C55D2599-5E2B-4B18-B83C-2ED80B175F91}" destId="{B564A47C-0445-4F68-8750-B5F7B03554F3}" srcOrd="0" destOrd="0" presId="urn:microsoft.com/office/officeart/2005/8/layout/hierarchy2"/>
    <dgm:cxn modelId="{A232CAF6-71C4-4114-944D-36C116D5ACE9}" type="presParOf" srcId="{C55D2599-5E2B-4B18-B83C-2ED80B175F91}" destId="{046E4C2B-711B-4CAF-B445-FDE23167A76E}" srcOrd="1" destOrd="0" presId="urn:microsoft.com/office/officeart/2005/8/layout/hierarchy2"/>
    <dgm:cxn modelId="{25CDC2AC-B4DE-4E6C-8D08-901997504483}" type="presParOf" srcId="{605241B2-2910-47E8-B8F2-DB8737B7ED16}" destId="{61C35690-6D19-4C06-AFB4-80F5CAA92684}" srcOrd="2" destOrd="0" presId="urn:microsoft.com/office/officeart/2005/8/layout/hierarchy2"/>
    <dgm:cxn modelId="{6AAD4852-61FE-4910-80E8-0508FE7A29A9}" type="presParOf" srcId="{61C35690-6D19-4C06-AFB4-80F5CAA92684}" destId="{69AC8B8B-C235-4A13-AE81-826C9E0415E6}" srcOrd="0" destOrd="0" presId="urn:microsoft.com/office/officeart/2005/8/layout/hierarchy2"/>
    <dgm:cxn modelId="{767A23A3-51BA-4714-8405-5739429F5FA8}" type="presParOf" srcId="{605241B2-2910-47E8-B8F2-DB8737B7ED16}" destId="{E6E2BF55-664B-42A3-93D5-A7B5F84BA7A4}" srcOrd="3" destOrd="0" presId="urn:microsoft.com/office/officeart/2005/8/layout/hierarchy2"/>
    <dgm:cxn modelId="{36D6B80B-166D-422F-96EE-823066A2F8C8}" type="presParOf" srcId="{E6E2BF55-664B-42A3-93D5-A7B5F84BA7A4}" destId="{34E11396-E43A-46CA-A2A7-1DF42599A398}" srcOrd="0" destOrd="0" presId="urn:microsoft.com/office/officeart/2005/8/layout/hierarchy2"/>
    <dgm:cxn modelId="{8F989D81-E98E-40B8-BD35-D042087F97D6}" type="presParOf" srcId="{E6E2BF55-664B-42A3-93D5-A7B5F84BA7A4}" destId="{7643BD2E-6AC8-4A74-B49E-DA0966656430}" srcOrd="1" destOrd="0" presId="urn:microsoft.com/office/officeart/2005/8/layout/hierarchy2"/>
    <dgm:cxn modelId="{41D86CC6-D81B-483A-B436-A20748B6F2D5}" type="presParOf" srcId="{7643BD2E-6AC8-4A74-B49E-DA0966656430}" destId="{6C760E21-A6C1-4C3F-AA0E-806E78FD4358}" srcOrd="0" destOrd="0" presId="urn:microsoft.com/office/officeart/2005/8/layout/hierarchy2"/>
    <dgm:cxn modelId="{17881697-8B11-4FC0-B776-4BB3F47EE0BE}" type="presParOf" srcId="{6C760E21-A6C1-4C3F-AA0E-806E78FD4358}" destId="{DB76B55F-CF71-4B3D-9C43-768312E49C4A}" srcOrd="0" destOrd="0" presId="urn:microsoft.com/office/officeart/2005/8/layout/hierarchy2"/>
    <dgm:cxn modelId="{2A2FCDB6-242E-49E9-9F65-ECE1B6545675}" type="presParOf" srcId="{7643BD2E-6AC8-4A74-B49E-DA0966656430}" destId="{E4F4E2B7-4D29-4377-8063-DBAB8B9B31F9}" srcOrd="1" destOrd="0" presId="urn:microsoft.com/office/officeart/2005/8/layout/hierarchy2"/>
    <dgm:cxn modelId="{2AE53671-94A8-4191-8ABC-57E123E21508}" type="presParOf" srcId="{E4F4E2B7-4D29-4377-8063-DBAB8B9B31F9}" destId="{416D777C-7C56-4A3B-8DC2-A536364C3593}" srcOrd="0" destOrd="0" presId="urn:microsoft.com/office/officeart/2005/8/layout/hierarchy2"/>
    <dgm:cxn modelId="{E1E6C741-D383-4FFF-8235-6E681049374F}" type="presParOf" srcId="{E4F4E2B7-4D29-4377-8063-DBAB8B9B31F9}" destId="{35941653-7377-4CA6-9F89-F38F7A692035}" srcOrd="1" destOrd="0" presId="urn:microsoft.com/office/officeart/2005/8/layout/hierarchy2"/>
    <dgm:cxn modelId="{B3482F30-2820-441B-B18D-933FE1FA9532}" type="presParOf" srcId="{7643BD2E-6AC8-4A74-B49E-DA0966656430}" destId="{EA60D223-12F1-4477-BC15-B13828FA7A18}" srcOrd="2" destOrd="0" presId="urn:microsoft.com/office/officeart/2005/8/layout/hierarchy2"/>
    <dgm:cxn modelId="{46228A65-E22B-4741-A466-38FF250523BF}" type="presParOf" srcId="{EA60D223-12F1-4477-BC15-B13828FA7A18}" destId="{905A1FFC-D6A3-4670-82EB-F913677C3735}" srcOrd="0" destOrd="0" presId="urn:microsoft.com/office/officeart/2005/8/layout/hierarchy2"/>
    <dgm:cxn modelId="{C77FED4C-A350-4498-B237-FF9CB3BE7804}" type="presParOf" srcId="{7643BD2E-6AC8-4A74-B49E-DA0966656430}" destId="{562C5DF9-F2ED-420C-A908-5BFB915BDED6}" srcOrd="3" destOrd="0" presId="urn:microsoft.com/office/officeart/2005/8/layout/hierarchy2"/>
    <dgm:cxn modelId="{8246C87F-6292-498D-856A-A3A9D04C8763}" type="presParOf" srcId="{562C5DF9-F2ED-420C-A908-5BFB915BDED6}" destId="{012F1D33-CAA0-469C-8960-D3717E3C2533}" srcOrd="0" destOrd="0" presId="urn:microsoft.com/office/officeart/2005/8/layout/hierarchy2"/>
    <dgm:cxn modelId="{912D403E-45E9-4FA2-B9C0-288BB2AED704}" type="presParOf" srcId="{562C5DF9-F2ED-420C-A908-5BFB915BDED6}" destId="{AF70412F-426A-4813-9D7D-EE01A83BF523}" srcOrd="1" destOrd="0" presId="urn:microsoft.com/office/officeart/2005/8/layout/hierarchy2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D033580-F256-BB4D-B922-422889E5036B}" type="doc">
      <dgm:prSet loTypeId="urn:microsoft.com/office/officeart/2005/8/layout/cycle5" loCatId="cycle" qsTypeId="urn:microsoft.com/office/officeart/2005/8/quickstyle/3D1" qsCatId="3D" csTypeId="urn:microsoft.com/office/officeart/2005/8/colors/colorful3" csCatId="colorful" phldr="1"/>
      <dgm:spPr/>
    </dgm:pt>
    <dgm:pt modelId="{508F7450-5B2C-7740-B98D-C4F5B832AD97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pPr algn="ctr"/>
          <a:endParaRPr lang="es-CO" sz="600" b="1" u="none" dirty="0">
            <a:solidFill>
              <a:schemeClr val="bg1"/>
            </a:solidFill>
          </a:endParaRPr>
        </a:p>
      </dgm:t>
    </dgm:pt>
    <dgm:pt modelId="{85025516-744D-564E-B186-69E0746D8ADE}" type="parTrans" cxnId="{FCCC794A-9ED7-DB48-A8AA-6CAAD9BE73AF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CC90DE85-80EA-5340-A889-61450B5C4DE6}" type="sibTrans" cxnId="{FCCC794A-9ED7-DB48-A8AA-6CAAD9BE73AF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04558D92-E6EA-C84D-87D2-C4E762A9B49B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8C5C6F61-17F8-2147-8252-FCBE17CC6B97}" type="parTrans" cxnId="{16C9BC5D-8FDA-5142-9657-C2E969AF4B74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0B10B104-0376-1C49-9FCC-51E71455A7FC}" type="sibTrans" cxnId="{16C9BC5D-8FDA-5142-9657-C2E969AF4B74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BA9B7490-63CF-3645-B7EE-B8CD20F4000B}">
      <dgm:prSet phldrT="[Texto]" custT="1"/>
      <dgm:spPr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r>
            <a:rPr lang="es-ES_tradnl" sz="1400" b="1" u="none" dirty="0">
              <a:solidFill>
                <a:schemeClr val="bg1"/>
              </a:solidFill>
            </a:rPr>
            <a:t>3</a:t>
          </a:r>
        </a:p>
      </dgm:t>
    </dgm:pt>
    <dgm:pt modelId="{2E21AFBB-C3B7-2741-833F-A9A76417C555}" type="parTrans" cxnId="{C04590EB-4457-2649-AD69-9CB34577F07D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644187BB-D357-6F46-AEC0-6E698EF1DB22}" type="sibTrans" cxnId="{C04590EB-4457-2649-AD69-9CB34577F07D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3A470435-A869-6948-909B-794A070B9A74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1C88292C-D2EE-D14B-8865-D7A01770244C}" type="parTrans" cxnId="{992C2A9A-3D37-F44E-BB34-E7F4C149410C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DB76BB3C-93BC-0945-9A69-632B07E415EF}" type="sibTrans" cxnId="{992C2A9A-3D37-F44E-BB34-E7F4C149410C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E5647263-10BB-FF49-A661-A8A76942BCD5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2B3867EE-854C-8846-A726-43D33BCF616A}" type="parTrans" cxnId="{7A4A95CA-03A0-4A49-9668-2D54002DC896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B6DD0B2E-D891-7B40-9737-C8C7ABEC3D5E}" type="sibTrans" cxnId="{7A4A95CA-03A0-4A49-9668-2D54002DC896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C1AA91BD-3FEA-4605-91AF-A673132FF129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0E7CFF16-A17F-4371-B7E6-1ABEA591027B}" type="parTrans" cxnId="{FB15E037-2BA4-4469-B62E-C249ED14F0C0}">
      <dgm:prSet/>
      <dgm:spPr/>
      <dgm:t>
        <a:bodyPr/>
        <a:lstStyle/>
        <a:p>
          <a:endParaRPr lang="es-ES"/>
        </a:p>
      </dgm:t>
    </dgm:pt>
    <dgm:pt modelId="{72846BC8-6457-44CD-BBF9-17FA4914C69C}" type="sibTrans" cxnId="{FB15E037-2BA4-4469-B62E-C249ED14F0C0}">
      <dgm:prSet/>
      <dgm:spPr/>
      <dgm:t>
        <a:bodyPr/>
        <a:lstStyle/>
        <a:p>
          <a:endParaRPr lang="es-ES"/>
        </a:p>
      </dgm:t>
    </dgm:pt>
    <dgm:pt modelId="{947CF32E-7062-44CA-B870-7B1D32810C3D}" type="pres">
      <dgm:prSet presAssocID="{BD033580-F256-BB4D-B922-422889E5036B}" presName="cycle" presStyleCnt="0">
        <dgm:presLayoutVars>
          <dgm:dir/>
          <dgm:resizeHandles val="exact"/>
        </dgm:presLayoutVars>
      </dgm:prSet>
      <dgm:spPr/>
    </dgm:pt>
    <dgm:pt modelId="{5CAFD907-C1EC-49B4-890E-6A239D217A78}" type="pres">
      <dgm:prSet presAssocID="{508F7450-5B2C-7740-B98D-C4F5B832AD97}" presName="node" presStyleLbl="node1" presStyleIdx="0" presStyleCnt="6" custScaleX="116239">
        <dgm:presLayoutVars>
          <dgm:bulletEnabled val="1"/>
        </dgm:presLayoutVars>
      </dgm:prSet>
      <dgm:spPr/>
    </dgm:pt>
    <dgm:pt modelId="{71008F53-BC3E-41C3-A08C-C7F4046A0D67}" type="pres">
      <dgm:prSet presAssocID="{508F7450-5B2C-7740-B98D-C4F5B832AD97}" presName="spNode" presStyleCnt="0"/>
      <dgm:spPr/>
    </dgm:pt>
    <dgm:pt modelId="{83740683-4562-49F0-BF08-BBD5ED4C18B7}" type="pres">
      <dgm:prSet presAssocID="{CC90DE85-80EA-5340-A889-61450B5C4DE6}" presName="sibTrans" presStyleLbl="sibTrans1D1" presStyleIdx="0" presStyleCnt="6"/>
      <dgm:spPr/>
    </dgm:pt>
    <dgm:pt modelId="{198A0BA6-C0A1-4F0D-B3B6-61DC8FEF8BB0}" type="pres">
      <dgm:prSet presAssocID="{04558D92-E6EA-C84D-87D2-C4E762A9B49B}" presName="node" presStyleLbl="node1" presStyleIdx="1" presStyleCnt="6" custScaleX="121402">
        <dgm:presLayoutVars>
          <dgm:bulletEnabled val="1"/>
        </dgm:presLayoutVars>
      </dgm:prSet>
      <dgm:spPr/>
    </dgm:pt>
    <dgm:pt modelId="{82BC6573-5804-4943-AA10-1D097D666E38}" type="pres">
      <dgm:prSet presAssocID="{04558D92-E6EA-C84D-87D2-C4E762A9B49B}" presName="spNode" presStyleCnt="0"/>
      <dgm:spPr/>
    </dgm:pt>
    <dgm:pt modelId="{B3CCEB00-FCDF-42C5-9DF6-BE7822AD1EA3}" type="pres">
      <dgm:prSet presAssocID="{0B10B104-0376-1C49-9FCC-51E71455A7FC}" presName="sibTrans" presStyleLbl="sibTrans1D1" presStyleIdx="1" presStyleCnt="6"/>
      <dgm:spPr/>
    </dgm:pt>
    <dgm:pt modelId="{F60BF8F8-D84C-4E2B-8252-068F786B5F84}" type="pres">
      <dgm:prSet presAssocID="{BA9B7490-63CF-3645-B7EE-B8CD20F4000B}" presName="node" presStyleLbl="node1" presStyleIdx="2" presStyleCnt="6" custScaleX="120771">
        <dgm:presLayoutVars>
          <dgm:bulletEnabled val="1"/>
        </dgm:presLayoutVars>
      </dgm:prSet>
      <dgm:spPr/>
    </dgm:pt>
    <dgm:pt modelId="{CF6C739F-7501-43C1-8B92-269B720B9DE4}" type="pres">
      <dgm:prSet presAssocID="{BA9B7490-63CF-3645-B7EE-B8CD20F4000B}" presName="spNode" presStyleCnt="0"/>
      <dgm:spPr/>
    </dgm:pt>
    <dgm:pt modelId="{EC6DAA67-8D83-41F9-B20D-98EBFEFAE92B}" type="pres">
      <dgm:prSet presAssocID="{644187BB-D357-6F46-AEC0-6E698EF1DB22}" presName="sibTrans" presStyleLbl="sibTrans1D1" presStyleIdx="2" presStyleCnt="6"/>
      <dgm:spPr/>
    </dgm:pt>
    <dgm:pt modelId="{1ECD30AA-2922-4943-950D-CF72BA4ADFE2}" type="pres">
      <dgm:prSet presAssocID="{C1AA91BD-3FEA-4605-91AF-A673132FF129}" presName="node" presStyleLbl="node1" presStyleIdx="3" presStyleCnt="6">
        <dgm:presLayoutVars>
          <dgm:bulletEnabled val="1"/>
        </dgm:presLayoutVars>
      </dgm:prSet>
      <dgm:spPr/>
    </dgm:pt>
    <dgm:pt modelId="{75CAE0CB-4950-4B63-8EFB-B03D240DAC47}" type="pres">
      <dgm:prSet presAssocID="{C1AA91BD-3FEA-4605-91AF-A673132FF129}" presName="spNode" presStyleCnt="0"/>
      <dgm:spPr/>
    </dgm:pt>
    <dgm:pt modelId="{8BF452F0-0787-44AA-9991-315D04360265}" type="pres">
      <dgm:prSet presAssocID="{72846BC8-6457-44CD-BBF9-17FA4914C69C}" presName="sibTrans" presStyleLbl="sibTrans1D1" presStyleIdx="3" presStyleCnt="6"/>
      <dgm:spPr/>
    </dgm:pt>
    <dgm:pt modelId="{73740927-C426-45B0-895A-59EA6B74E46C}" type="pres">
      <dgm:prSet presAssocID="{3A470435-A869-6948-909B-794A070B9A74}" presName="node" presStyleLbl="node1" presStyleIdx="4" presStyleCnt="6" custScaleX="114086">
        <dgm:presLayoutVars>
          <dgm:bulletEnabled val="1"/>
        </dgm:presLayoutVars>
      </dgm:prSet>
      <dgm:spPr/>
    </dgm:pt>
    <dgm:pt modelId="{E8E2E27C-1126-4A82-95BF-81F92E8E113B}" type="pres">
      <dgm:prSet presAssocID="{3A470435-A869-6948-909B-794A070B9A74}" presName="spNode" presStyleCnt="0"/>
      <dgm:spPr/>
    </dgm:pt>
    <dgm:pt modelId="{D7A325A8-C097-4D50-8F70-C3BF403B125D}" type="pres">
      <dgm:prSet presAssocID="{DB76BB3C-93BC-0945-9A69-632B07E415EF}" presName="sibTrans" presStyleLbl="sibTrans1D1" presStyleIdx="4" presStyleCnt="6"/>
      <dgm:spPr/>
    </dgm:pt>
    <dgm:pt modelId="{9DC7111F-D5BF-4EE9-9E22-478517CC21A4}" type="pres">
      <dgm:prSet presAssocID="{E5647263-10BB-FF49-A661-A8A76942BCD5}" presName="node" presStyleLbl="node1" presStyleIdx="5" presStyleCnt="6" custScaleX="130132">
        <dgm:presLayoutVars>
          <dgm:bulletEnabled val="1"/>
        </dgm:presLayoutVars>
      </dgm:prSet>
      <dgm:spPr/>
    </dgm:pt>
    <dgm:pt modelId="{4F2A2D5B-AB99-4DCD-9022-CCFA930340B1}" type="pres">
      <dgm:prSet presAssocID="{E5647263-10BB-FF49-A661-A8A76942BCD5}" presName="spNode" presStyleCnt="0"/>
      <dgm:spPr/>
    </dgm:pt>
    <dgm:pt modelId="{18A32CA0-2A8A-4EB5-B717-743516F7ED1B}" type="pres">
      <dgm:prSet presAssocID="{B6DD0B2E-D891-7B40-9737-C8C7ABEC3D5E}" presName="sibTrans" presStyleLbl="sibTrans1D1" presStyleIdx="5" presStyleCnt="6"/>
      <dgm:spPr/>
    </dgm:pt>
  </dgm:ptLst>
  <dgm:cxnLst>
    <dgm:cxn modelId="{366CEE01-82E7-4C43-B3D8-7D16DA7158CA}" type="presOf" srcId="{DB76BB3C-93BC-0945-9A69-632B07E415EF}" destId="{D7A325A8-C097-4D50-8F70-C3BF403B125D}" srcOrd="0" destOrd="0" presId="urn:microsoft.com/office/officeart/2005/8/layout/cycle5"/>
    <dgm:cxn modelId="{DD032B15-73C8-4DAD-9916-5F161450D174}" type="presOf" srcId="{72846BC8-6457-44CD-BBF9-17FA4914C69C}" destId="{8BF452F0-0787-44AA-9991-315D04360265}" srcOrd="0" destOrd="0" presId="urn:microsoft.com/office/officeart/2005/8/layout/cycle5"/>
    <dgm:cxn modelId="{A63EDC16-151B-43EA-8F98-1412978F4040}" type="presOf" srcId="{BA9B7490-63CF-3645-B7EE-B8CD20F4000B}" destId="{F60BF8F8-D84C-4E2B-8252-068F786B5F84}" srcOrd="0" destOrd="0" presId="urn:microsoft.com/office/officeart/2005/8/layout/cycle5"/>
    <dgm:cxn modelId="{FB15E037-2BA4-4469-B62E-C249ED14F0C0}" srcId="{BD033580-F256-BB4D-B922-422889E5036B}" destId="{C1AA91BD-3FEA-4605-91AF-A673132FF129}" srcOrd="3" destOrd="0" parTransId="{0E7CFF16-A17F-4371-B7E6-1ABEA591027B}" sibTransId="{72846BC8-6457-44CD-BBF9-17FA4914C69C}"/>
    <dgm:cxn modelId="{16C9BC5D-8FDA-5142-9657-C2E969AF4B74}" srcId="{BD033580-F256-BB4D-B922-422889E5036B}" destId="{04558D92-E6EA-C84D-87D2-C4E762A9B49B}" srcOrd="1" destOrd="0" parTransId="{8C5C6F61-17F8-2147-8252-FCBE17CC6B97}" sibTransId="{0B10B104-0376-1C49-9FCC-51E71455A7FC}"/>
    <dgm:cxn modelId="{2E666D42-659C-4C3E-8AA9-0D933DE6D85E}" type="presOf" srcId="{E5647263-10BB-FF49-A661-A8A76942BCD5}" destId="{9DC7111F-D5BF-4EE9-9E22-478517CC21A4}" srcOrd="0" destOrd="0" presId="urn:microsoft.com/office/officeart/2005/8/layout/cycle5"/>
    <dgm:cxn modelId="{FCCC794A-9ED7-DB48-A8AA-6CAAD9BE73AF}" srcId="{BD033580-F256-BB4D-B922-422889E5036B}" destId="{508F7450-5B2C-7740-B98D-C4F5B832AD97}" srcOrd="0" destOrd="0" parTransId="{85025516-744D-564E-B186-69E0746D8ADE}" sibTransId="{CC90DE85-80EA-5340-A889-61450B5C4DE6}"/>
    <dgm:cxn modelId="{5B40A270-77C9-403F-8B87-99F551F729A1}" type="presOf" srcId="{644187BB-D357-6F46-AEC0-6E698EF1DB22}" destId="{EC6DAA67-8D83-41F9-B20D-98EBFEFAE92B}" srcOrd="0" destOrd="0" presId="urn:microsoft.com/office/officeart/2005/8/layout/cycle5"/>
    <dgm:cxn modelId="{9CD46156-D2FB-45B0-8448-77254594707F}" type="presOf" srcId="{B6DD0B2E-D891-7B40-9737-C8C7ABEC3D5E}" destId="{18A32CA0-2A8A-4EB5-B717-743516F7ED1B}" srcOrd="0" destOrd="0" presId="urn:microsoft.com/office/officeart/2005/8/layout/cycle5"/>
    <dgm:cxn modelId="{EE40E75A-DBC0-4B24-A1D1-508CFCD2CAF5}" type="presOf" srcId="{0B10B104-0376-1C49-9FCC-51E71455A7FC}" destId="{B3CCEB00-FCDF-42C5-9DF6-BE7822AD1EA3}" srcOrd="0" destOrd="0" presId="urn:microsoft.com/office/officeart/2005/8/layout/cycle5"/>
    <dgm:cxn modelId="{11CFFD8E-A693-4CC6-82F7-AB719DD03CC8}" type="presOf" srcId="{BD033580-F256-BB4D-B922-422889E5036B}" destId="{947CF32E-7062-44CA-B870-7B1D32810C3D}" srcOrd="0" destOrd="0" presId="urn:microsoft.com/office/officeart/2005/8/layout/cycle5"/>
    <dgm:cxn modelId="{C0F51592-0D61-4646-9A90-F79DAC6690F1}" type="presOf" srcId="{508F7450-5B2C-7740-B98D-C4F5B832AD97}" destId="{5CAFD907-C1EC-49B4-890E-6A239D217A78}" srcOrd="0" destOrd="0" presId="urn:microsoft.com/office/officeart/2005/8/layout/cycle5"/>
    <dgm:cxn modelId="{992C2A9A-3D37-F44E-BB34-E7F4C149410C}" srcId="{BD033580-F256-BB4D-B922-422889E5036B}" destId="{3A470435-A869-6948-909B-794A070B9A74}" srcOrd="4" destOrd="0" parTransId="{1C88292C-D2EE-D14B-8865-D7A01770244C}" sibTransId="{DB76BB3C-93BC-0945-9A69-632B07E415EF}"/>
    <dgm:cxn modelId="{7A4A95CA-03A0-4A49-9668-2D54002DC896}" srcId="{BD033580-F256-BB4D-B922-422889E5036B}" destId="{E5647263-10BB-FF49-A661-A8A76942BCD5}" srcOrd="5" destOrd="0" parTransId="{2B3867EE-854C-8846-A726-43D33BCF616A}" sibTransId="{B6DD0B2E-D891-7B40-9737-C8C7ABEC3D5E}"/>
    <dgm:cxn modelId="{5CFC69DA-60A3-4F01-8825-57762E1635F6}" type="presOf" srcId="{CC90DE85-80EA-5340-A889-61450B5C4DE6}" destId="{83740683-4562-49F0-BF08-BBD5ED4C18B7}" srcOrd="0" destOrd="0" presId="urn:microsoft.com/office/officeart/2005/8/layout/cycle5"/>
    <dgm:cxn modelId="{489769E6-6CA4-41BA-9BB0-1534FA86B95C}" type="presOf" srcId="{04558D92-E6EA-C84D-87D2-C4E762A9B49B}" destId="{198A0BA6-C0A1-4F0D-B3B6-61DC8FEF8BB0}" srcOrd="0" destOrd="0" presId="urn:microsoft.com/office/officeart/2005/8/layout/cycle5"/>
    <dgm:cxn modelId="{C04590EB-4457-2649-AD69-9CB34577F07D}" srcId="{BD033580-F256-BB4D-B922-422889E5036B}" destId="{BA9B7490-63CF-3645-B7EE-B8CD20F4000B}" srcOrd="2" destOrd="0" parTransId="{2E21AFBB-C3B7-2741-833F-A9A76417C555}" sibTransId="{644187BB-D357-6F46-AEC0-6E698EF1DB22}"/>
    <dgm:cxn modelId="{EF386BEE-2D57-4EE5-9500-73725BDC5C01}" type="presOf" srcId="{3A470435-A869-6948-909B-794A070B9A74}" destId="{73740927-C426-45B0-895A-59EA6B74E46C}" srcOrd="0" destOrd="0" presId="urn:microsoft.com/office/officeart/2005/8/layout/cycle5"/>
    <dgm:cxn modelId="{BA476EF6-F103-43CD-826D-ED7EFA41D2EB}" type="presOf" srcId="{C1AA91BD-3FEA-4605-91AF-A673132FF129}" destId="{1ECD30AA-2922-4943-950D-CF72BA4ADFE2}" srcOrd="0" destOrd="0" presId="urn:microsoft.com/office/officeart/2005/8/layout/cycle5"/>
    <dgm:cxn modelId="{029EE61C-385C-444D-A25E-F0B22FF642A1}" type="presParOf" srcId="{947CF32E-7062-44CA-B870-7B1D32810C3D}" destId="{5CAFD907-C1EC-49B4-890E-6A239D217A78}" srcOrd="0" destOrd="0" presId="urn:microsoft.com/office/officeart/2005/8/layout/cycle5"/>
    <dgm:cxn modelId="{9010206D-3E88-47A2-876E-82B9526E9FE1}" type="presParOf" srcId="{947CF32E-7062-44CA-B870-7B1D32810C3D}" destId="{71008F53-BC3E-41C3-A08C-C7F4046A0D67}" srcOrd="1" destOrd="0" presId="urn:microsoft.com/office/officeart/2005/8/layout/cycle5"/>
    <dgm:cxn modelId="{9560EBD9-69D4-48E5-9A42-7BA87A12AF3C}" type="presParOf" srcId="{947CF32E-7062-44CA-B870-7B1D32810C3D}" destId="{83740683-4562-49F0-BF08-BBD5ED4C18B7}" srcOrd="2" destOrd="0" presId="urn:microsoft.com/office/officeart/2005/8/layout/cycle5"/>
    <dgm:cxn modelId="{E1BF9BA8-6021-4703-B0B2-61D2FE25842F}" type="presParOf" srcId="{947CF32E-7062-44CA-B870-7B1D32810C3D}" destId="{198A0BA6-C0A1-4F0D-B3B6-61DC8FEF8BB0}" srcOrd="3" destOrd="0" presId="urn:microsoft.com/office/officeart/2005/8/layout/cycle5"/>
    <dgm:cxn modelId="{413A42E6-980B-49E3-9AAC-80D3418C6079}" type="presParOf" srcId="{947CF32E-7062-44CA-B870-7B1D32810C3D}" destId="{82BC6573-5804-4943-AA10-1D097D666E38}" srcOrd="4" destOrd="0" presId="urn:microsoft.com/office/officeart/2005/8/layout/cycle5"/>
    <dgm:cxn modelId="{39FF1A49-98A3-4469-AF42-9A20A08F5387}" type="presParOf" srcId="{947CF32E-7062-44CA-B870-7B1D32810C3D}" destId="{B3CCEB00-FCDF-42C5-9DF6-BE7822AD1EA3}" srcOrd="5" destOrd="0" presId="urn:microsoft.com/office/officeart/2005/8/layout/cycle5"/>
    <dgm:cxn modelId="{F00ADD2B-8D3E-4CF3-82FB-F84A1B96A712}" type="presParOf" srcId="{947CF32E-7062-44CA-B870-7B1D32810C3D}" destId="{F60BF8F8-D84C-4E2B-8252-068F786B5F84}" srcOrd="6" destOrd="0" presId="urn:microsoft.com/office/officeart/2005/8/layout/cycle5"/>
    <dgm:cxn modelId="{A652365B-0B8E-4994-B12A-FCE151751411}" type="presParOf" srcId="{947CF32E-7062-44CA-B870-7B1D32810C3D}" destId="{CF6C739F-7501-43C1-8B92-269B720B9DE4}" srcOrd="7" destOrd="0" presId="urn:microsoft.com/office/officeart/2005/8/layout/cycle5"/>
    <dgm:cxn modelId="{B3580E75-FCCA-4A9A-9E5B-B4B599E15BBE}" type="presParOf" srcId="{947CF32E-7062-44CA-B870-7B1D32810C3D}" destId="{EC6DAA67-8D83-41F9-B20D-98EBFEFAE92B}" srcOrd="8" destOrd="0" presId="urn:microsoft.com/office/officeart/2005/8/layout/cycle5"/>
    <dgm:cxn modelId="{C52CC98B-F274-4C4F-AF3B-302D40FB1CB3}" type="presParOf" srcId="{947CF32E-7062-44CA-B870-7B1D32810C3D}" destId="{1ECD30AA-2922-4943-950D-CF72BA4ADFE2}" srcOrd="9" destOrd="0" presId="urn:microsoft.com/office/officeart/2005/8/layout/cycle5"/>
    <dgm:cxn modelId="{34C96B31-DD3D-4387-99A2-DB28484677FF}" type="presParOf" srcId="{947CF32E-7062-44CA-B870-7B1D32810C3D}" destId="{75CAE0CB-4950-4B63-8EFB-B03D240DAC47}" srcOrd="10" destOrd="0" presId="urn:microsoft.com/office/officeart/2005/8/layout/cycle5"/>
    <dgm:cxn modelId="{7A0168F7-E525-436F-8B7D-2086FCF4A554}" type="presParOf" srcId="{947CF32E-7062-44CA-B870-7B1D32810C3D}" destId="{8BF452F0-0787-44AA-9991-315D04360265}" srcOrd="11" destOrd="0" presId="urn:microsoft.com/office/officeart/2005/8/layout/cycle5"/>
    <dgm:cxn modelId="{A36A208D-2CE8-4DEB-BF02-C512CB89D0F4}" type="presParOf" srcId="{947CF32E-7062-44CA-B870-7B1D32810C3D}" destId="{73740927-C426-45B0-895A-59EA6B74E46C}" srcOrd="12" destOrd="0" presId="urn:microsoft.com/office/officeart/2005/8/layout/cycle5"/>
    <dgm:cxn modelId="{FAB97892-A509-4479-9129-D58555DD61BD}" type="presParOf" srcId="{947CF32E-7062-44CA-B870-7B1D32810C3D}" destId="{E8E2E27C-1126-4A82-95BF-81F92E8E113B}" srcOrd="13" destOrd="0" presId="urn:microsoft.com/office/officeart/2005/8/layout/cycle5"/>
    <dgm:cxn modelId="{F0D89CF5-CDB0-486B-A3E8-5A7B92F3B916}" type="presParOf" srcId="{947CF32E-7062-44CA-B870-7B1D32810C3D}" destId="{D7A325A8-C097-4D50-8F70-C3BF403B125D}" srcOrd="14" destOrd="0" presId="urn:microsoft.com/office/officeart/2005/8/layout/cycle5"/>
    <dgm:cxn modelId="{2F40E00A-7C03-4DA5-8203-DD7A53F8B4A4}" type="presParOf" srcId="{947CF32E-7062-44CA-B870-7B1D32810C3D}" destId="{9DC7111F-D5BF-4EE9-9E22-478517CC21A4}" srcOrd="15" destOrd="0" presId="urn:microsoft.com/office/officeart/2005/8/layout/cycle5"/>
    <dgm:cxn modelId="{87B98872-104C-4617-8AF5-913872C0E35E}" type="presParOf" srcId="{947CF32E-7062-44CA-B870-7B1D32810C3D}" destId="{4F2A2D5B-AB99-4DCD-9022-CCFA930340B1}" srcOrd="16" destOrd="0" presId="urn:microsoft.com/office/officeart/2005/8/layout/cycle5"/>
    <dgm:cxn modelId="{4A7170F9-8768-41FC-A646-97A186F3612D}" type="presParOf" srcId="{947CF32E-7062-44CA-B870-7B1D32810C3D}" destId="{18A32CA0-2A8A-4EB5-B717-743516F7ED1B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D033580-F256-BB4D-B922-422889E5036B}" type="doc">
      <dgm:prSet loTypeId="urn:microsoft.com/office/officeart/2005/8/layout/cycle5" loCatId="cycle" qsTypeId="urn:microsoft.com/office/officeart/2005/8/quickstyle/3D1" qsCatId="3D" csTypeId="urn:microsoft.com/office/officeart/2005/8/colors/colorful3" csCatId="colorful" phldr="1"/>
      <dgm:spPr/>
    </dgm:pt>
    <dgm:pt modelId="{508F7450-5B2C-7740-B98D-C4F5B832AD97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pPr algn="ctr"/>
          <a:endParaRPr lang="es-CO" sz="600" b="1" u="none" dirty="0">
            <a:solidFill>
              <a:schemeClr val="bg1"/>
            </a:solidFill>
          </a:endParaRPr>
        </a:p>
      </dgm:t>
    </dgm:pt>
    <dgm:pt modelId="{85025516-744D-564E-B186-69E0746D8ADE}" type="parTrans" cxnId="{FCCC794A-9ED7-DB48-A8AA-6CAAD9BE73AF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CC90DE85-80EA-5340-A889-61450B5C4DE6}" type="sibTrans" cxnId="{FCCC794A-9ED7-DB48-A8AA-6CAAD9BE73AF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04558D92-E6EA-C84D-87D2-C4E762A9B49B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8C5C6F61-17F8-2147-8252-FCBE17CC6B97}" type="parTrans" cxnId="{16C9BC5D-8FDA-5142-9657-C2E969AF4B74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0B10B104-0376-1C49-9FCC-51E71455A7FC}" type="sibTrans" cxnId="{16C9BC5D-8FDA-5142-9657-C2E969AF4B74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BA9B7490-63CF-3645-B7EE-B8CD20F4000B}">
      <dgm:prSet phldrT="[Texto]" custT="1"/>
      <dgm:spPr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r>
            <a:rPr lang="es-ES_tradnl" sz="1400" b="1" u="none" dirty="0">
              <a:solidFill>
                <a:schemeClr val="bg1"/>
              </a:solidFill>
            </a:rPr>
            <a:t>3</a:t>
          </a:r>
        </a:p>
      </dgm:t>
    </dgm:pt>
    <dgm:pt modelId="{2E21AFBB-C3B7-2741-833F-A9A76417C555}" type="parTrans" cxnId="{C04590EB-4457-2649-AD69-9CB34577F07D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644187BB-D357-6F46-AEC0-6E698EF1DB22}" type="sibTrans" cxnId="{C04590EB-4457-2649-AD69-9CB34577F07D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3A470435-A869-6948-909B-794A070B9A74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1C88292C-D2EE-D14B-8865-D7A01770244C}" type="parTrans" cxnId="{992C2A9A-3D37-F44E-BB34-E7F4C149410C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DB76BB3C-93BC-0945-9A69-632B07E415EF}" type="sibTrans" cxnId="{992C2A9A-3D37-F44E-BB34-E7F4C149410C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E5647263-10BB-FF49-A661-A8A76942BCD5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2B3867EE-854C-8846-A726-43D33BCF616A}" type="parTrans" cxnId="{7A4A95CA-03A0-4A49-9668-2D54002DC896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B6DD0B2E-D891-7B40-9737-C8C7ABEC3D5E}" type="sibTrans" cxnId="{7A4A95CA-03A0-4A49-9668-2D54002DC896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C1AA91BD-3FEA-4605-91AF-A673132FF129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0E7CFF16-A17F-4371-B7E6-1ABEA591027B}" type="parTrans" cxnId="{FB15E037-2BA4-4469-B62E-C249ED14F0C0}">
      <dgm:prSet/>
      <dgm:spPr/>
      <dgm:t>
        <a:bodyPr/>
        <a:lstStyle/>
        <a:p>
          <a:endParaRPr lang="es-ES"/>
        </a:p>
      </dgm:t>
    </dgm:pt>
    <dgm:pt modelId="{72846BC8-6457-44CD-BBF9-17FA4914C69C}" type="sibTrans" cxnId="{FB15E037-2BA4-4469-B62E-C249ED14F0C0}">
      <dgm:prSet/>
      <dgm:spPr/>
      <dgm:t>
        <a:bodyPr/>
        <a:lstStyle/>
        <a:p>
          <a:endParaRPr lang="es-ES"/>
        </a:p>
      </dgm:t>
    </dgm:pt>
    <dgm:pt modelId="{947CF32E-7062-44CA-B870-7B1D32810C3D}" type="pres">
      <dgm:prSet presAssocID="{BD033580-F256-BB4D-B922-422889E5036B}" presName="cycle" presStyleCnt="0">
        <dgm:presLayoutVars>
          <dgm:dir/>
          <dgm:resizeHandles val="exact"/>
        </dgm:presLayoutVars>
      </dgm:prSet>
      <dgm:spPr/>
    </dgm:pt>
    <dgm:pt modelId="{5CAFD907-C1EC-49B4-890E-6A239D217A78}" type="pres">
      <dgm:prSet presAssocID="{508F7450-5B2C-7740-B98D-C4F5B832AD97}" presName="node" presStyleLbl="node1" presStyleIdx="0" presStyleCnt="6" custScaleX="116239">
        <dgm:presLayoutVars>
          <dgm:bulletEnabled val="1"/>
        </dgm:presLayoutVars>
      </dgm:prSet>
      <dgm:spPr/>
    </dgm:pt>
    <dgm:pt modelId="{71008F53-BC3E-41C3-A08C-C7F4046A0D67}" type="pres">
      <dgm:prSet presAssocID="{508F7450-5B2C-7740-B98D-C4F5B832AD97}" presName="spNode" presStyleCnt="0"/>
      <dgm:spPr/>
    </dgm:pt>
    <dgm:pt modelId="{83740683-4562-49F0-BF08-BBD5ED4C18B7}" type="pres">
      <dgm:prSet presAssocID="{CC90DE85-80EA-5340-A889-61450B5C4DE6}" presName="sibTrans" presStyleLbl="sibTrans1D1" presStyleIdx="0" presStyleCnt="6"/>
      <dgm:spPr/>
    </dgm:pt>
    <dgm:pt modelId="{198A0BA6-C0A1-4F0D-B3B6-61DC8FEF8BB0}" type="pres">
      <dgm:prSet presAssocID="{04558D92-E6EA-C84D-87D2-C4E762A9B49B}" presName="node" presStyleLbl="node1" presStyleIdx="1" presStyleCnt="6" custScaleX="121402">
        <dgm:presLayoutVars>
          <dgm:bulletEnabled val="1"/>
        </dgm:presLayoutVars>
      </dgm:prSet>
      <dgm:spPr/>
    </dgm:pt>
    <dgm:pt modelId="{82BC6573-5804-4943-AA10-1D097D666E38}" type="pres">
      <dgm:prSet presAssocID="{04558D92-E6EA-C84D-87D2-C4E762A9B49B}" presName="spNode" presStyleCnt="0"/>
      <dgm:spPr/>
    </dgm:pt>
    <dgm:pt modelId="{B3CCEB00-FCDF-42C5-9DF6-BE7822AD1EA3}" type="pres">
      <dgm:prSet presAssocID="{0B10B104-0376-1C49-9FCC-51E71455A7FC}" presName="sibTrans" presStyleLbl="sibTrans1D1" presStyleIdx="1" presStyleCnt="6"/>
      <dgm:spPr/>
    </dgm:pt>
    <dgm:pt modelId="{F60BF8F8-D84C-4E2B-8252-068F786B5F84}" type="pres">
      <dgm:prSet presAssocID="{BA9B7490-63CF-3645-B7EE-B8CD20F4000B}" presName="node" presStyleLbl="node1" presStyleIdx="2" presStyleCnt="6" custScaleX="120771">
        <dgm:presLayoutVars>
          <dgm:bulletEnabled val="1"/>
        </dgm:presLayoutVars>
      </dgm:prSet>
      <dgm:spPr/>
    </dgm:pt>
    <dgm:pt modelId="{CF6C739F-7501-43C1-8B92-269B720B9DE4}" type="pres">
      <dgm:prSet presAssocID="{BA9B7490-63CF-3645-B7EE-B8CD20F4000B}" presName="spNode" presStyleCnt="0"/>
      <dgm:spPr/>
    </dgm:pt>
    <dgm:pt modelId="{EC6DAA67-8D83-41F9-B20D-98EBFEFAE92B}" type="pres">
      <dgm:prSet presAssocID="{644187BB-D357-6F46-AEC0-6E698EF1DB22}" presName="sibTrans" presStyleLbl="sibTrans1D1" presStyleIdx="2" presStyleCnt="6"/>
      <dgm:spPr/>
    </dgm:pt>
    <dgm:pt modelId="{1ECD30AA-2922-4943-950D-CF72BA4ADFE2}" type="pres">
      <dgm:prSet presAssocID="{C1AA91BD-3FEA-4605-91AF-A673132FF129}" presName="node" presStyleLbl="node1" presStyleIdx="3" presStyleCnt="6">
        <dgm:presLayoutVars>
          <dgm:bulletEnabled val="1"/>
        </dgm:presLayoutVars>
      </dgm:prSet>
      <dgm:spPr/>
    </dgm:pt>
    <dgm:pt modelId="{75CAE0CB-4950-4B63-8EFB-B03D240DAC47}" type="pres">
      <dgm:prSet presAssocID="{C1AA91BD-3FEA-4605-91AF-A673132FF129}" presName="spNode" presStyleCnt="0"/>
      <dgm:spPr/>
    </dgm:pt>
    <dgm:pt modelId="{8BF452F0-0787-44AA-9991-315D04360265}" type="pres">
      <dgm:prSet presAssocID="{72846BC8-6457-44CD-BBF9-17FA4914C69C}" presName="sibTrans" presStyleLbl="sibTrans1D1" presStyleIdx="3" presStyleCnt="6"/>
      <dgm:spPr/>
    </dgm:pt>
    <dgm:pt modelId="{73740927-C426-45B0-895A-59EA6B74E46C}" type="pres">
      <dgm:prSet presAssocID="{3A470435-A869-6948-909B-794A070B9A74}" presName="node" presStyleLbl="node1" presStyleIdx="4" presStyleCnt="6" custScaleX="114086">
        <dgm:presLayoutVars>
          <dgm:bulletEnabled val="1"/>
        </dgm:presLayoutVars>
      </dgm:prSet>
      <dgm:spPr/>
    </dgm:pt>
    <dgm:pt modelId="{E8E2E27C-1126-4A82-95BF-81F92E8E113B}" type="pres">
      <dgm:prSet presAssocID="{3A470435-A869-6948-909B-794A070B9A74}" presName="spNode" presStyleCnt="0"/>
      <dgm:spPr/>
    </dgm:pt>
    <dgm:pt modelId="{D7A325A8-C097-4D50-8F70-C3BF403B125D}" type="pres">
      <dgm:prSet presAssocID="{DB76BB3C-93BC-0945-9A69-632B07E415EF}" presName="sibTrans" presStyleLbl="sibTrans1D1" presStyleIdx="4" presStyleCnt="6"/>
      <dgm:spPr/>
    </dgm:pt>
    <dgm:pt modelId="{9DC7111F-D5BF-4EE9-9E22-478517CC21A4}" type="pres">
      <dgm:prSet presAssocID="{E5647263-10BB-FF49-A661-A8A76942BCD5}" presName="node" presStyleLbl="node1" presStyleIdx="5" presStyleCnt="6" custScaleX="130132">
        <dgm:presLayoutVars>
          <dgm:bulletEnabled val="1"/>
        </dgm:presLayoutVars>
      </dgm:prSet>
      <dgm:spPr/>
    </dgm:pt>
    <dgm:pt modelId="{4F2A2D5B-AB99-4DCD-9022-CCFA930340B1}" type="pres">
      <dgm:prSet presAssocID="{E5647263-10BB-FF49-A661-A8A76942BCD5}" presName="spNode" presStyleCnt="0"/>
      <dgm:spPr/>
    </dgm:pt>
    <dgm:pt modelId="{18A32CA0-2A8A-4EB5-B717-743516F7ED1B}" type="pres">
      <dgm:prSet presAssocID="{B6DD0B2E-D891-7B40-9737-C8C7ABEC3D5E}" presName="sibTrans" presStyleLbl="sibTrans1D1" presStyleIdx="5" presStyleCnt="6"/>
      <dgm:spPr/>
    </dgm:pt>
  </dgm:ptLst>
  <dgm:cxnLst>
    <dgm:cxn modelId="{366CEE01-82E7-4C43-B3D8-7D16DA7158CA}" type="presOf" srcId="{DB76BB3C-93BC-0945-9A69-632B07E415EF}" destId="{D7A325A8-C097-4D50-8F70-C3BF403B125D}" srcOrd="0" destOrd="0" presId="urn:microsoft.com/office/officeart/2005/8/layout/cycle5"/>
    <dgm:cxn modelId="{DD032B15-73C8-4DAD-9916-5F161450D174}" type="presOf" srcId="{72846BC8-6457-44CD-BBF9-17FA4914C69C}" destId="{8BF452F0-0787-44AA-9991-315D04360265}" srcOrd="0" destOrd="0" presId="urn:microsoft.com/office/officeart/2005/8/layout/cycle5"/>
    <dgm:cxn modelId="{A63EDC16-151B-43EA-8F98-1412978F4040}" type="presOf" srcId="{BA9B7490-63CF-3645-B7EE-B8CD20F4000B}" destId="{F60BF8F8-D84C-4E2B-8252-068F786B5F84}" srcOrd="0" destOrd="0" presId="urn:microsoft.com/office/officeart/2005/8/layout/cycle5"/>
    <dgm:cxn modelId="{FB15E037-2BA4-4469-B62E-C249ED14F0C0}" srcId="{BD033580-F256-BB4D-B922-422889E5036B}" destId="{C1AA91BD-3FEA-4605-91AF-A673132FF129}" srcOrd="3" destOrd="0" parTransId="{0E7CFF16-A17F-4371-B7E6-1ABEA591027B}" sibTransId="{72846BC8-6457-44CD-BBF9-17FA4914C69C}"/>
    <dgm:cxn modelId="{16C9BC5D-8FDA-5142-9657-C2E969AF4B74}" srcId="{BD033580-F256-BB4D-B922-422889E5036B}" destId="{04558D92-E6EA-C84D-87D2-C4E762A9B49B}" srcOrd="1" destOrd="0" parTransId="{8C5C6F61-17F8-2147-8252-FCBE17CC6B97}" sibTransId="{0B10B104-0376-1C49-9FCC-51E71455A7FC}"/>
    <dgm:cxn modelId="{2E666D42-659C-4C3E-8AA9-0D933DE6D85E}" type="presOf" srcId="{E5647263-10BB-FF49-A661-A8A76942BCD5}" destId="{9DC7111F-D5BF-4EE9-9E22-478517CC21A4}" srcOrd="0" destOrd="0" presId="urn:microsoft.com/office/officeart/2005/8/layout/cycle5"/>
    <dgm:cxn modelId="{FCCC794A-9ED7-DB48-A8AA-6CAAD9BE73AF}" srcId="{BD033580-F256-BB4D-B922-422889E5036B}" destId="{508F7450-5B2C-7740-B98D-C4F5B832AD97}" srcOrd="0" destOrd="0" parTransId="{85025516-744D-564E-B186-69E0746D8ADE}" sibTransId="{CC90DE85-80EA-5340-A889-61450B5C4DE6}"/>
    <dgm:cxn modelId="{5B40A270-77C9-403F-8B87-99F551F729A1}" type="presOf" srcId="{644187BB-D357-6F46-AEC0-6E698EF1DB22}" destId="{EC6DAA67-8D83-41F9-B20D-98EBFEFAE92B}" srcOrd="0" destOrd="0" presId="urn:microsoft.com/office/officeart/2005/8/layout/cycle5"/>
    <dgm:cxn modelId="{9CD46156-D2FB-45B0-8448-77254594707F}" type="presOf" srcId="{B6DD0B2E-D891-7B40-9737-C8C7ABEC3D5E}" destId="{18A32CA0-2A8A-4EB5-B717-743516F7ED1B}" srcOrd="0" destOrd="0" presId="urn:microsoft.com/office/officeart/2005/8/layout/cycle5"/>
    <dgm:cxn modelId="{EE40E75A-DBC0-4B24-A1D1-508CFCD2CAF5}" type="presOf" srcId="{0B10B104-0376-1C49-9FCC-51E71455A7FC}" destId="{B3CCEB00-FCDF-42C5-9DF6-BE7822AD1EA3}" srcOrd="0" destOrd="0" presId="urn:microsoft.com/office/officeart/2005/8/layout/cycle5"/>
    <dgm:cxn modelId="{11CFFD8E-A693-4CC6-82F7-AB719DD03CC8}" type="presOf" srcId="{BD033580-F256-BB4D-B922-422889E5036B}" destId="{947CF32E-7062-44CA-B870-7B1D32810C3D}" srcOrd="0" destOrd="0" presId="urn:microsoft.com/office/officeart/2005/8/layout/cycle5"/>
    <dgm:cxn modelId="{C0F51592-0D61-4646-9A90-F79DAC6690F1}" type="presOf" srcId="{508F7450-5B2C-7740-B98D-C4F5B832AD97}" destId="{5CAFD907-C1EC-49B4-890E-6A239D217A78}" srcOrd="0" destOrd="0" presId="urn:microsoft.com/office/officeart/2005/8/layout/cycle5"/>
    <dgm:cxn modelId="{992C2A9A-3D37-F44E-BB34-E7F4C149410C}" srcId="{BD033580-F256-BB4D-B922-422889E5036B}" destId="{3A470435-A869-6948-909B-794A070B9A74}" srcOrd="4" destOrd="0" parTransId="{1C88292C-D2EE-D14B-8865-D7A01770244C}" sibTransId="{DB76BB3C-93BC-0945-9A69-632B07E415EF}"/>
    <dgm:cxn modelId="{7A4A95CA-03A0-4A49-9668-2D54002DC896}" srcId="{BD033580-F256-BB4D-B922-422889E5036B}" destId="{E5647263-10BB-FF49-A661-A8A76942BCD5}" srcOrd="5" destOrd="0" parTransId="{2B3867EE-854C-8846-A726-43D33BCF616A}" sibTransId="{B6DD0B2E-D891-7B40-9737-C8C7ABEC3D5E}"/>
    <dgm:cxn modelId="{5CFC69DA-60A3-4F01-8825-57762E1635F6}" type="presOf" srcId="{CC90DE85-80EA-5340-A889-61450B5C4DE6}" destId="{83740683-4562-49F0-BF08-BBD5ED4C18B7}" srcOrd="0" destOrd="0" presId="urn:microsoft.com/office/officeart/2005/8/layout/cycle5"/>
    <dgm:cxn modelId="{489769E6-6CA4-41BA-9BB0-1534FA86B95C}" type="presOf" srcId="{04558D92-E6EA-C84D-87D2-C4E762A9B49B}" destId="{198A0BA6-C0A1-4F0D-B3B6-61DC8FEF8BB0}" srcOrd="0" destOrd="0" presId="urn:microsoft.com/office/officeart/2005/8/layout/cycle5"/>
    <dgm:cxn modelId="{C04590EB-4457-2649-AD69-9CB34577F07D}" srcId="{BD033580-F256-BB4D-B922-422889E5036B}" destId="{BA9B7490-63CF-3645-B7EE-B8CD20F4000B}" srcOrd="2" destOrd="0" parTransId="{2E21AFBB-C3B7-2741-833F-A9A76417C555}" sibTransId="{644187BB-D357-6F46-AEC0-6E698EF1DB22}"/>
    <dgm:cxn modelId="{EF386BEE-2D57-4EE5-9500-73725BDC5C01}" type="presOf" srcId="{3A470435-A869-6948-909B-794A070B9A74}" destId="{73740927-C426-45B0-895A-59EA6B74E46C}" srcOrd="0" destOrd="0" presId="urn:microsoft.com/office/officeart/2005/8/layout/cycle5"/>
    <dgm:cxn modelId="{BA476EF6-F103-43CD-826D-ED7EFA41D2EB}" type="presOf" srcId="{C1AA91BD-3FEA-4605-91AF-A673132FF129}" destId="{1ECD30AA-2922-4943-950D-CF72BA4ADFE2}" srcOrd="0" destOrd="0" presId="urn:microsoft.com/office/officeart/2005/8/layout/cycle5"/>
    <dgm:cxn modelId="{029EE61C-385C-444D-A25E-F0B22FF642A1}" type="presParOf" srcId="{947CF32E-7062-44CA-B870-7B1D32810C3D}" destId="{5CAFD907-C1EC-49B4-890E-6A239D217A78}" srcOrd="0" destOrd="0" presId="urn:microsoft.com/office/officeart/2005/8/layout/cycle5"/>
    <dgm:cxn modelId="{9010206D-3E88-47A2-876E-82B9526E9FE1}" type="presParOf" srcId="{947CF32E-7062-44CA-B870-7B1D32810C3D}" destId="{71008F53-BC3E-41C3-A08C-C7F4046A0D67}" srcOrd="1" destOrd="0" presId="urn:microsoft.com/office/officeart/2005/8/layout/cycle5"/>
    <dgm:cxn modelId="{9560EBD9-69D4-48E5-9A42-7BA87A12AF3C}" type="presParOf" srcId="{947CF32E-7062-44CA-B870-7B1D32810C3D}" destId="{83740683-4562-49F0-BF08-BBD5ED4C18B7}" srcOrd="2" destOrd="0" presId="urn:microsoft.com/office/officeart/2005/8/layout/cycle5"/>
    <dgm:cxn modelId="{E1BF9BA8-6021-4703-B0B2-61D2FE25842F}" type="presParOf" srcId="{947CF32E-7062-44CA-B870-7B1D32810C3D}" destId="{198A0BA6-C0A1-4F0D-B3B6-61DC8FEF8BB0}" srcOrd="3" destOrd="0" presId="urn:microsoft.com/office/officeart/2005/8/layout/cycle5"/>
    <dgm:cxn modelId="{413A42E6-980B-49E3-9AAC-80D3418C6079}" type="presParOf" srcId="{947CF32E-7062-44CA-B870-7B1D32810C3D}" destId="{82BC6573-5804-4943-AA10-1D097D666E38}" srcOrd="4" destOrd="0" presId="urn:microsoft.com/office/officeart/2005/8/layout/cycle5"/>
    <dgm:cxn modelId="{39FF1A49-98A3-4469-AF42-9A20A08F5387}" type="presParOf" srcId="{947CF32E-7062-44CA-B870-7B1D32810C3D}" destId="{B3CCEB00-FCDF-42C5-9DF6-BE7822AD1EA3}" srcOrd="5" destOrd="0" presId="urn:microsoft.com/office/officeart/2005/8/layout/cycle5"/>
    <dgm:cxn modelId="{F00ADD2B-8D3E-4CF3-82FB-F84A1B96A712}" type="presParOf" srcId="{947CF32E-7062-44CA-B870-7B1D32810C3D}" destId="{F60BF8F8-D84C-4E2B-8252-068F786B5F84}" srcOrd="6" destOrd="0" presId="urn:microsoft.com/office/officeart/2005/8/layout/cycle5"/>
    <dgm:cxn modelId="{A652365B-0B8E-4994-B12A-FCE151751411}" type="presParOf" srcId="{947CF32E-7062-44CA-B870-7B1D32810C3D}" destId="{CF6C739F-7501-43C1-8B92-269B720B9DE4}" srcOrd="7" destOrd="0" presId="urn:microsoft.com/office/officeart/2005/8/layout/cycle5"/>
    <dgm:cxn modelId="{B3580E75-FCCA-4A9A-9E5B-B4B599E15BBE}" type="presParOf" srcId="{947CF32E-7062-44CA-B870-7B1D32810C3D}" destId="{EC6DAA67-8D83-41F9-B20D-98EBFEFAE92B}" srcOrd="8" destOrd="0" presId="urn:microsoft.com/office/officeart/2005/8/layout/cycle5"/>
    <dgm:cxn modelId="{C52CC98B-F274-4C4F-AF3B-302D40FB1CB3}" type="presParOf" srcId="{947CF32E-7062-44CA-B870-7B1D32810C3D}" destId="{1ECD30AA-2922-4943-950D-CF72BA4ADFE2}" srcOrd="9" destOrd="0" presId="urn:microsoft.com/office/officeart/2005/8/layout/cycle5"/>
    <dgm:cxn modelId="{34C96B31-DD3D-4387-99A2-DB28484677FF}" type="presParOf" srcId="{947CF32E-7062-44CA-B870-7B1D32810C3D}" destId="{75CAE0CB-4950-4B63-8EFB-B03D240DAC47}" srcOrd="10" destOrd="0" presId="urn:microsoft.com/office/officeart/2005/8/layout/cycle5"/>
    <dgm:cxn modelId="{7A0168F7-E525-436F-8B7D-2086FCF4A554}" type="presParOf" srcId="{947CF32E-7062-44CA-B870-7B1D32810C3D}" destId="{8BF452F0-0787-44AA-9991-315D04360265}" srcOrd="11" destOrd="0" presId="urn:microsoft.com/office/officeart/2005/8/layout/cycle5"/>
    <dgm:cxn modelId="{A36A208D-2CE8-4DEB-BF02-C512CB89D0F4}" type="presParOf" srcId="{947CF32E-7062-44CA-B870-7B1D32810C3D}" destId="{73740927-C426-45B0-895A-59EA6B74E46C}" srcOrd="12" destOrd="0" presId="urn:microsoft.com/office/officeart/2005/8/layout/cycle5"/>
    <dgm:cxn modelId="{FAB97892-A509-4479-9129-D58555DD61BD}" type="presParOf" srcId="{947CF32E-7062-44CA-B870-7B1D32810C3D}" destId="{E8E2E27C-1126-4A82-95BF-81F92E8E113B}" srcOrd="13" destOrd="0" presId="urn:microsoft.com/office/officeart/2005/8/layout/cycle5"/>
    <dgm:cxn modelId="{F0D89CF5-CDB0-486B-A3E8-5A7B92F3B916}" type="presParOf" srcId="{947CF32E-7062-44CA-B870-7B1D32810C3D}" destId="{D7A325A8-C097-4D50-8F70-C3BF403B125D}" srcOrd="14" destOrd="0" presId="urn:microsoft.com/office/officeart/2005/8/layout/cycle5"/>
    <dgm:cxn modelId="{2F40E00A-7C03-4DA5-8203-DD7A53F8B4A4}" type="presParOf" srcId="{947CF32E-7062-44CA-B870-7B1D32810C3D}" destId="{9DC7111F-D5BF-4EE9-9E22-478517CC21A4}" srcOrd="15" destOrd="0" presId="urn:microsoft.com/office/officeart/2005/8/layout/cycle5"/>
    <dgm:cxn modelId="{87B98872-104C-4617-8AF5-913872C0E35E}" type="presParOf" srcId="{947CF32E-7062-44CA-B870-7B1D32810C3D}" destId="{4F2A2D5B-AB99-4DCD-9022-CCFA930340B1}" srcOrd="16" destOrd="0" presId="urn:microsoft.com/office/officeart/2005/8/layout/cycle5"/>
    <dgm:cxn modelId="{4A7170F9-8768-41FC-A646-97A186F3612D}" type="presParOf" srcId="{947CF32E-7062-44CA-B870-7B1D32810C3D}" destId="{18A32CA0-2A8A-4EB5-B717-743516F7ED1B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D033580-F256-BB4D-B922-422889E5036B}" type="doc">
      <dgm:prSet loTypeId="urn:microsoft.com/office/officeart/2005/8/layout/cycle5" loCatId="cycle" qsTypeId="urn:microsoft.com/office/officeart/2005/8/quickstyle/3D1" qsCatId="3D" csTypeId="urn:microsoft.com/office/officeart/2005/8/colors/colorful3" csCatId="colorful" phldr="1"/>
      <dgm:spPr/>
    </dgm:pt>
    <dgm:pt modelId="{508F7450-5B2C-7740-B98D-C4F5B832AD97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pPr algn="ctr"/>
          <a:endParaRPr lang="es-CO" sz="600" b="1" u="none" dirty="0">
            <a:solidFill>
              <a:schemeClr val="bg1"/>
            </a:solidFill>
          </a:endParaRPr>
        </a:p>
      </dgm:t>
    </dgm:pt>
    <dgm:pt modelId="{85025516-744D-564E-B186-69E0746D8ADE}" type="parTrans" cxnId="{FCCC794A-9ED7-DB48-A8AA-6CAAD9BE73AF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CC90DE85-80EA-5340-A889-61450B5C4DE6}" type="sibTrans" cxnId="{FCCC794A-9ED7-DB48-A8AA-6CAAD9BE73AF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04558D92-E6EA-C84D-87D2-C4E762A9B49B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8C5C6F61-17F8-2147-8252-FCBE17CC6B97}" type="parTrans" cxnId="{16C9BC5D-8FDA-5142-9657-C2E969AF4B74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0B10B104-0376-1C49-9FCC-51E71455A7FC}" type="sibTrans" cxnId="{16C9BC5D-8FDA-5142-9657-C2E969AF4B74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BA9B7490-63CF-3645-B7EE-B8CD20F4000B}">
      <dgm:prSet phldrT="[Texto]" custT="1"/>
      <dgm:spPr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r>
            <a:rPr lang="es-ES_tradnl" sz="1400" b="1" u="none" dirty="0">
              <a:solidFill>
                <a:schemeClr val="bg1"/>
              </a:solidFill>
            </a:rPr>
            <a:t>3</a:t>
          </a:r>
        </a:p>
      </dgm:t>
    </dgm:pt>
    <dgm:pt modelId="{2E21AFBB-C3B7-2741-833F-A9A76417C555}" type="parTrans" cxnId="{C04590EB-4457-2649-AD69-9CB34577F07D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644187BB-D357-6F46-AEC0-6E698EF1DB22}" type="sibTrans" cxnId="{C04590EB-4457-2649-AD69-9CB34577F07D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3A470435-A869-6948-909B-794A070B9A74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1C88292C-D2EE-D14B-8865-D7A01770244C}" type="parTrans" cxnId="{992C2A9A-3D37-F44E-BB34-E7F4C149410C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DB76BB3C-93BC-0945-9A69-632B07E415EF}" type="sibTrans" cxnId="{992C2A9A-3D37-F44E-BB34-E7F4C149410C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E5647263-10BB-FF49-A661-A8A76942BCD5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2B3867EE-854C-8846-A726-43D33BCF616A}" type="parTrans" cxnId="{7A4A95CA-03A0-4A49-9668-2D54002DC896}">
      <dgm:prSet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B6DD0B2E-D891-7B40-9737-C8C7ABEC3D5E}" type="sibTrans" cxnId="{7A4A95CA-03A0-4A49-9668-2D54002DC896}">
      <dgm:prSet custT="1"/>
      <dgm:spPr/>
      <dgm:t>
        <a:bodyPr/>
        <a:lstStyle/>
        <a:p>
          <a:endParaRPr lang="es-ES_tradnl" sz="1400">
            <a:solidFill>
              <a:schemeClr val="bg1"/>
            </a:solidFill>
          </a:endParaRPr>
        </a:p>
      </dgm:t>
    </dgm:pt>
    <dgm:pt modelId="{C1AA91BD-3FEA-4605-91AF-A673132FF129}">
      <dgm:prSet phldrT="[Texto]" custT="1"/>
      <dgm:spPr>
        <a:noFill/>
        <a:ln>
          <a:solidFill>
            <a:schemeClr val="tx1">
              <a:lumMod val="95000"/>
              <a:lumOff val="5000"/>
            </a:schemeClr>
          </a:solidFill>
        </a:ln>
      </dgm:spPr>
      <dgm:t>
        <a:bodyPr/>
        <a:lstStyle/>
        <a:p>
          <a:endParaRPr lang="es-ES_tradnl" sz="1400" b="1" u="none" dirty="0">
            <a:solidFill>
              <a:schemeClr val="bg1"/>
            </a:solidFill>
          </a:endParaRPr>
        </a:p>
      </dgm:t>
    </dgm:pt>
    <dgm:pt modelId="{0E7CFF16-A17F-4371-B7E6-1ABEA591027B}" type="parTrans" cxnId="{FB15E037-2BA4-4469-B62E-C249ED14F0C0}">
      <dgm:prSet/>
      <dgm:spPr/>
      <dgm:t>
        <a:bodyPr/>
        <a:lstStyle/>
        <a:p>
          <a:endParaRPr lang="es-ES"/>
        </a:p>
      </dgm:t>
    </dgm:pt>
    <dgm:pt modelId="{72846BC8-6457-44CD-BBF9-17FA4914C69C}" type="sibTrans" cxnId="{FB15E037-2BA4-4469-B62E-C249ED14F0C0}">
      <dgm:prSet/>
      <dgm:spPr/>
      <dgm:t>
        <a:bodyPr/>
        <a:lstStyle/>
        <a:p>
          <a:endParaRPr lang="es-ES"/>
        </a:p>
      </dgm:t>
    </dgm:pt>
    <dgm:pt modelId="{947CF32E-7062-44CA-B870-7B1D32810C3D}" type="pres">
      <dgm:prSet presAssocID="{BD033580-F256-BB4D-B922-422889E5036B}" presName="cycle" presStyleCnt="0">
        <dgm:presLayoutVars>
          <dgm:dir/>
          <dgm:resizeHandles val="exact"/>
        </dgm:presLayoutVars>
      </dgm:prSet>
      <dgm:spPr/>
    </dgm:pt>
    <dgm:pt modelId="{5CAFD907-C1EC-49B4-890E-6A239D217A78}" type="pres">
      <dgm:prSet presAssocID="{508F7450-5B2C-7740-B98D-C4F5B832AD97}" presName="node" presStyleLbl="node1" presStyleIdx="0" presStyleCnt="6" custScaleX="116239">
        <dgm:presLayoutVars>
          <dgm:bulletEnabled val="1"/>
        </dgm:presLayoutVars>
      </dgm:prSet>
      <dgm:spPr/>
    </dgm:pt>
    <dgm:pt modelId="{71008F53-BC3E-41C3-A08C-C7F4046A0D67}" type="pres">
      <dgm:prSet presAssocID="{508F7450-5B2C-7740-B98D-C4F5B832AD97}" presName="spNode" presStyleCnt="0"/>
      <dgm:spPr/>
    </dgm:pt>
    <dgm:pt modelId="{83740683-4562-49F0-BF08-BBD5ED4C18B7}" type="pres">
      <dgm:prSet presAssocID="{CC90DE85-80EA-5340-A889-61450B5C4DE6}" presName="sibTrans" presStyleLbl="sibTrans1D1" presStyleIdx="0" presStyleCnt="6"/>
      <dgm:spPr/>
    </dgm:pt>
    <dgm:pt modelId="{198A0BA6-C0A1-4F0D-B3B6-61DC8FEF8BB0}" type="pres">
      <dgm:prSet presAssocID="{04558D92-E6EA-C84D-87D2-C4E762A9B49B}" presName="node" presStyleLbl="node1" presStyleIdx="1" presStyleCnt="6" custScaleX="121402">
        <dgm:presLayoutVars>
          <dgm:bulletEnabled val="1"/>
        </dgm:presLayoutVars>
      </dgm:prSet>
      <dgm:spPr/>
    </dgm:pt>
    <dgm:pt modelId="{82BC6573-5804-4943-AA10-1D097D666E38}" type="pres">
      <dgm:prSet presAssocID="{04558D92-E6EA-C84D-87D2-C4E762A9B49B}" presName="spNode" presStyleCnt="0"/>
      <dgm:spPr/>
    </dgm:pt>
    <dgm:pt modelId="{B3CCEB00-FCDF-42C5-9DF6-BE7822AD1EA3}" type="pres">
      <dgm:prSet presAssocID="{0B10B104-0376-1C49-9FCC-51E71455A7FC}" presName="sibTrans" presStyleLbl="sibTrans1D1" presStyleIdx="1" presStyleCnt="6"/>
      <dgm:spPr/>
    </dgm:pt>
    <dgm:pt modelId="{F60BF8F8-D84C-4E2B-8252-068F786B5F84}" type="pres">
      <dgm:prSet presAssocID="{BA9B7490-63CF-3645-B7EE-B8CD20F4000B}" presName="node" presStyleLbl="node1" presStyleIdx="2" presStyleCnt="6" custScaleX="120771">
        <dgm:presLayoutVars>
          <dgm:bulletEnabled val="1"/>
        </dgm:presLayoutVars>
      </dgm:prSet>
      <dgm:spPr/>
    </dgm:pt>
    <dgm:pt modelId="{CF6C739F-7501-43C1-8B92-269B720B9DE4}" type="pres">
      <dgm:prSet presAssocID="{BA9B7490-63CF-3645-B7EE-B8CD20F4000B}" presName="spNode" presStyleCnt="0"/>
      <dgm:spPr/>
    </dgm:pt>
    <dgm:pt modelId="{EC6DAA67-8D83-41F9-B20D-98EBFEFAE92B}" type="pres">
      <dgm:prSet presAssocID="{644187BB-D357-6F46-AEC0-6E698EF1DB22}" presName="sibTrans" presStyleLbl="sibTrans1D1" presStyleIdx="2" presStyleCnt="6"/>
      <dgm:spPr/>
    </dgm:pt>
    <dgm:pt modelId="{1ECD30AA-2922-4943-950D-CF72BA4ADFE2}" type="pres">
      <dgm:prSet presAssocID="{C1AA91BD-3FEA-4605-91AF-A673132FF129}" presName="node" presStyleLbl="node1" presStyleIdx="3" presStyleCnt="6">
        <dgm:presLayoutVars>
          <dgm:bulletEnabled val="1"/>
        </dgm:presLayoutVars>
      </dgm:prSet>
      <dgm:spPr/>
    </dgm:pt>
    <dgm:pt modelId="{75CAE0CB-4950-4B63-8EFB-B03D240DAC47}" type="pres">
      <dgm:prSet presAssocID="{C1AA91BD-3FEA-4605-91AF-A673132FF129}" presName="spNode" presStyleCnt="0"/>
      <dgm:spPr/>
    </dgm:pt>
    <dgm:pt modelId="{8BF452F0-0787-44AA-9991-315D04360265}" type="pres">
      <dgm:prSet presAssocID="{72846BC8-6457-44CD-BBF9-17FA4914C69C}" presName="sibTrans" presStyleLbl="sibTrans1D1" presStyleIdx="3" presStyleCnt="6"/>
      <dgm:spPr/>
    </dgm:pt>
    <dgm:pt modelId="{73740927-C426-45B0-895A-59EA6B74E46C}" type="pres">
      <dgm:prSet presAssocID="{3A470435-A869-6948-909B-794A070B9A74}" presName="node" presStyleLbl="node1" presStyleIdx="4" presStyleCnt="6" custScaleX="114086">
        <dgm:presLayoutVars>
          <dgm:bulletEnabled val="1"/>
        </dgm:presLayoutVars>
      </dgm:prSet>
      <dgm:spPr/>
    </dgm:pt>
    <dgm:pt modelId="{E8E2E27C-1126-4A82-95BF-81F92E8E113B}" type="pres">
      <dgm:prSet presAssocID="{3A470435-A869-6948-909B-794A070B9A74}" presName="spNode" presStyleCnt="0"/>
      <dgm:spPr/>
    </dgm:pt>
    <dgm:pt modelId="{D7A325A8-C097-4D50-8F70-C3BF403B125D}" type="pres">
      <dgm:prSet presAssocID="{DB76BB3C-93BC-0945-9A69-632B07E415EF}" presName="sibTrans" presStyleLbl="sibTrans1D1" presStyleIdx="4" presStyleCnt="6"/>
      <dgm:spPr/>
    </dgm:pt>
    <dgm:pt modelId="{9DC7111F-D5BF-4EE9-9E22-478517CC21A4}" type="pres">
      <dgm:prSet presAssocID="{E5647263-10BB-FF49-A661-A8A76942BCD5}" presName="node" presStyleLbl="node1" presStyleIdx="5" presStyleCnt="6" custScaleX="130132">
        <dgm:presLayoutVars>
          <dgm:bulletEnabled val="1"/>
        </dgm:presLayoutVars>
      </dgm:prSet>
      <dgm:spPr/>
    </dgm:pt>
    <dgm:pt modelId="{4F2A2D5B-AB99-4DCD-9022-CCFA930340B1}" type="pres">
      <dgm:prSet presAssocID="{E5647263-10BB-FF49-A661-A8A76942BCD5}" presName="spNode" presStyleCnt="0"/>
      <dgm:spPr/>
    </dgm:pt>
    <dgm:pt modelId="{18A32CA0-2A8A-4EB5-B717-743516F7ED1B}" type="pres">
      <dgm:prSet presAssocID="{B6DD0B2E-D891-7B40-9737-C8C7ABEC3D5E}" presName="sibTrans" presStyleLbl="sibTrans1D1" presStyleIdx="5" presStyleCnt="6"/>
      <dgm:spPr/>
    </dgm:pt>
  </dgm:ptLst>
  <dgm:cxnLst>
    <dgm:cxn modelId="{366CEE01-82E7-4C43-B3D8-7D16DA7158CA}" type="presOf" srcId="{DB76BB3C-93BC-0945-9A69-632B07E415EF}" destId="{D7A325A8-C097-4D50-8F70-C3BF403B125D}" srcOrd="0" destOrd="0" presId="urn:microsoft.com/office/officeart/2005/8/layout/cycle5"/>
    <dgm:cxn modelId="{DD032B15-73C8-4DAD-9916-5F161450D174}" type="presOf" srcId="{72846BC8-6457-44CD-BBF9-17FA4914C69C}" destId="{8BF452F0-0787-44AA-9991-315D04360265}" srcOrd="0" destOrd="0" presId="urn:microsoft.com/office/officeart/2005/8/layout/cycle5"/>
    <dgm:cxn modelId="{A63EDC16-151B-43EA-8F98-1412978F4040}" type="presOf" srcId="{BA9B7490-63CF-3645-B7EE-B8CD20F4000B}" destId="{F60BF8F8-D84C-4E2B-8252-068F786B5F84}" srcOrd="0" destOrd="0" presId="urn:microsoft.com/office/officeart/2005/8/layout/cycle5"/>
    <dgm:cxn modelId="{FB15E037-2BA4-4469-B62E-C249ED14F0C0}" srcId="{BD033580-F256-BB4D-B922-422889E5036B}" destId="{C1AA91BD-3FEA-4605-91AF-A673132FF129}" srcOrd="3" destOrd="0" parTransId="{0E7CFF16-A17F-4371-B7E6-1ABEA591027B}" sibTransId="{72846BC8-6457-44CD-BBF9-17FA4914C69C}"/>
    <dgm:cxn modelId="{16C9BC5D-8FDA-5142-9657-C2E969AF4B74}" srcId="{BD033580-F256-BB4D-B922-422889E5036B}" destId="{04558D92-E6EA-C84D-87D2-C4E762A9B49B}" srcOrd="1" destOrd="0" parTransId="{8C5C6F61-17F8-2147-8252-FCBE17CC6B97}" sibTransId="{0B10B104-0376-1C49-9FCC-51E71455A7FC}"/>
    <dgm:cxn modelId="{2E666D42-659C-4C3E-8AA9-0D933DE6D85E}" type="presOf" srcId="{E5647263-10BB-FF49-A661-A8A76942BCD5}" destId="{9DC7111F-D5BF-4EE9-9E22-478517CC21A4}" srcOrd="0" destOrd="0" presId="urn:microsoft.com/office/officeart/2005/8/layout/cycle5"/>
    <dgm:cxn modelId="{FCCC794A-9ED7-DB48-A8AA-6CAAD9BE73AF}" srcId="{BD033580-F256-BB4D-B922-422889E5036B}" destId="{508F7450-5B2C-7740-B98D-C4F5B832AD97}" srcOrd="0" destOrd="0" parTransId="{85025516-744D-564E-B186-69E0746D8ADE}" sibTransId="{CC90DE85-80EA-5340-A889-61450B5C4DE6}"/>
    <dgm:cxn modelId="{5B40A270-77C9-403F-8B87-99F551F729A1}" type="presOf" srcId="{644187BB-D357-6F46-AEC0-6E698EF1DB22}" destId="{EC6DAA67-8D83-41F9-B20D-98EBFEFAE92B}" srcOrd="0" destOrd="0" presId="urn:microsoft.com/office/officeart/2005/8/layout/cycle5"/>
    <dgm:cxn modelId="{9CD46156-D2FB-45B0-8448-77254594707F}" type="presOf" srcId="{B6DD0B2E-D891-7B40-9737-C8C7ABEC3D5E}" destId="{18A32CA0-2A8A-4EB5-B717-743516F7ED1B}" srcOrd="0" destOrd="0" presId="urn:microsoft.com/office/officeart/2005/8/layout/cycle5"/>
    <dgm:cxn modelId="{EE40E75A-DBC0-4B24-A1D1-508CFCD2CAF5}" type="presOf" srcId="{0B10B104-0376-1C49-9FCC-51E71455A7FC}" destId="{B3CCEB00-FCDF-42C5-9DF6-BE7822AD1EA3}" srcOrd="0" destOrd="0" presId="urn:microsoft.com/office/officeart/2005/8/layout/cycle5"/>
    <dgm:cxn modelId="{11CFFD8E-A693-4CC6-82F7-AB719DD03CC8}" type="presOf" srcId="{BD033580-F256-BB4D-B922-422889E5036B}" destId="{947CF32E-7062-44CA-B870-7B1D32810C3D}" srcOrd="0" destOrd="0" presId="urn:microsoft.com/office/officeart/2005/8/layout/cycle5"/>
    <dgm:cxn modelId="{C0F51592-0D61-4646-9A90-F79DAC6690F1}" type="presOf" srcId="{508F7450-5B2C-7740-B98D-C4F5B832AD97}" destId="{5CAFD907-C1EC-49B4-890E-6A239D217A78}" srcOrd="0" destOrd="0" presId="urn:microsoft.com/office/officeart/2005/8/layout/cycle5"/>
    <dgm:cxn modelId="{992C2A9A-3D37-F44E-BB34-E7F4C149410C}" srcId="{BD033580-F256-BB4D-B922-422889E5036B}" destId="{3A470435-A869-6948-909B-794A070B9A74}" srcOrd="4" destOrd="0" parTransId="{1C88292C-D2EE-D14B-8865-D7A01770244C}" sibTransId="{DB76BB3C-93BC-0945-9A69-632B07E415EF}"/>
    <dgm:cxn modelId="{7A4A95CA-03A0-4A49-9668-2D54002DC896}" srcId="{BD033580-F256-BB4D-B922-422889E5036B}" destId="{E5647263-10BB-FF49-A661-A8A76942BCD5}" srcOrd="5" destOrd="0" parTransId="{2B3867EE-854C-8846-A726-43D33BCF616A}" sibTransId="{B6DD0B2E-D891-7B40-9737-C8C7ABEC3D5E}"/>
    <dgm:cxn modelId="{5CFC69DA-60A3-4F01-8825-57762E1635F6}" type="presOf" srcId="{CC90DE85-80EA-5340-A889-61450B5C4DE6}" destId="{83740683-4562-49F0-BF08-BBD5ED4C18B7}" srcOrd="0" destOrd="0" presId="urn:microsoft.com/office/officeart/2005/8/layout/cycle5"/>
    <dgm:cxn modelId="{489769E6-6CA4-41BA-9BB0-1534FA86B95C}" type="presOf" srcId="{04558D92-E6EA-C84D-87D2-C4E762A9B49B}" destId="{198A0BA6-C0A1-4F0D-B3B6-61DC8FEF8BB0}" srcOrd="0" destOrd="0" presId="urn:microsoft.com/office/officeart/2005/8/layout/cycle5"/>
    <dgm:cxn modelId="{C04590EB-4457-2649-AD69-9CB34577F07D}" srcId="{BD033580-F256-BB4D-B922-422889E5036B}" destId="{BA9B7490-63CF-3645-B7EE-B8CD20F4000B}" srcOrd="2" destOrd="0" parTransId="{2E21AFBB-C3B7-2741-833F-A9A76417C555}" sibTransId="{644187BB-D357-6F46-AEC0-6E698EF1DB22}"/>
    <dgm:cxn modelId="{EF386BEE-2D57-4EE5-9500-73725BDC5C01}" type="presOf" srcId="{3A470435-A869-6948-909B-794A070B9A74}" destId="{73740927-C426-45B0-895A-59EA6B74E46C}" srcOrd="0" destOrd="0" presId="urn:microsoft.com/office/officeart/2005/8/layout/cycle5"/>
    <dgm:cxn modelId="{BA476EF6-F103-43CD-826D-ED7EFA41D2EB}" type="presOf" srcId="{C1AA91BD-3FEA-4605-91AF-A673132FF129}" destId="{1ECD30AA-2922-4943-950D-CF72BA4ADFE2}" srcOrd="0" destOrd="0" presId="urn:microsoft.com/office/officeart/2005/8/layout/cycle5"/>
    <dgm:cxn modelId="{029EE61C-385C-444D-A25E-F0B22FF642A1}" type="presParOf" srcId="{947CF32E-7062-44CA-B870-7B1D32810C3D}" destId="{5CAFD907-C1EC-49B4-890E-6A239D217A78}" srcOrd="0" destOrd="0" presId="urn:microsoft.com/office/officeart/2005/8/layout/cycle5"/>
    <dgm:cxn modelId="{9010206D-3E88-47A2-876E-82B9526E9FE1}" type="presParOf" srcId="{947CF32E-7062-44CA-B870-7B1D32810C3D}" destId="{71008F53-BC3E-41C3-A08C-C7F4046A0D67}" srcOrd="1" destOrd="0" presId="urn:microsoft.com/office/officeart/2005/8/layout/cycle5"/>
    <dgm:cxn modelId="{9560EBD9-69D4-48E5-9A42-7BA87A12AF3C}" type="presParOf" srcId="{947CF32E-7062-44CA-B870-7B1D32810C3D}" destId="{83740683-4562-49F0-BF08-BBD5ED4C18B7}" srcOrd="2" destOrd="0" presId="urn:microsoft.com/office/officeart/2005/8/layout/cycle5"/>
    <dgm:cxn modelId="{E1BF9BA8-6021-4703-B0B2-61D2FE25842F}" type="presParOf" srcId="{947CF32E-7062-44CA-B870-7B1D32810C3D}" destId="{198A0BA6-C0A1-4F0D-B3B6-61DC8FEF8BB0}" srcOrd="3" destOrd="0" presId="urn:microsoft.com/office/officeart/2005/8/layout/cycle5"/>
    <dgm:cxn modelId="{413A42E6-980B-49E3-9AAC-80D3418C6079}" type="presParOf" srcId="{947CF32E-7062-44CA-B870-7B1D32810C3D}" destId="{82BC6573-5804-4943-AA10-1D097D666E38}" srcOrd="4" destOrd="0" presId="urn:microsoft.com/office/officeart/2005/8/layout/cycle5"/>
    <dgm:cxn modelId="{39FF1A49-98A3-4469-AF42-9A20A08F5387}" type="presParOf" srcId="{947CF32E-7062-44CA-B870-7B1D32810C3D}" destId="{B3CCEB00-FCDF-42C5-9DF6-BE7822AD1EA3}" srcOrd="5" destOrd="0" presId="urn:microsoft.com/office/officeart/2005/8/layout/cycle5"/>
    <dgm:cxn modelId="{F00ADD2B-8D3E-4CF3-82FB-F84A1B96A712}" type="presParOf" srcId="{947CF32E-7062-44CA-B870-7B1D32810C3D}" destId="{F60BF8F8-D84C-4E2B-8252-068F786B5F84}" srcOrd="6" destOrd="0" presId="urn:microsoft.com/office/officeart/2005/8/layout/cycle5"/>
    <dgm:cxn modelId="{A652365B-0B8E-4994-B12A-FCE151751411}" type="presParOf" srcId="{947CF32E-7062-44CA-B870-7B1D32810C3D}" destId="{CF6C739F-7501-43C1-8B92-269B720B9DE4}" srcOrd="7" destOrd="0" presId="urn:microsoft.com/office/officeart/2005/8/layout/cycle5"/>
    <dgm:cxn modelId="{B3580E75-FCCA-4A9A-9E5B-B4B599E15BBE}" type="presParOf" srcId="{947CF32E-7062-44CA-B870-7B1D32810C3D}" destId="{EC6DAA67-8D83-41F9-B20D-98EBFEFAE92B}" srcOrd="8" destOrd="0" presId="urn:microsoft.com/office/officeart/2005/8/layout/cycle5"/>
    <dgm:cxn modelId="{C52CC98B-F274-4C4F-AF3B-302D40FB1CB3}" type="presParOf" srcId="{947CF32E-7062-44CA-B870-7B1D32810C3D}" destId="{1ECD30AA-2922-4943-950D-CF72BA4ADFE2}" srcOrd="9" destOrd="0" presId="urn:microsoft.com/office/officeart/2005/8/layout/cycle5"/>
    <dgm:cxn modelId="{34C96B31-DD3D-4387-99A2-DB28484677FF}" type="presParOf" srcId="{947CF32E-7062-44CA-B870-7B1D32810C3D}" destId="{75CAE0CB-4950-4B63-8EFB-B03D240DAC47}" srcOrd="10" destOrd="0" presId="urn:microsoft.com/office/officeart/2005/8/layout/cycle5"/>
    <dgm:cxn modelId="{7A0168F7-E525-436F-8B7D-2086FCF4A554}" type="presParOf" srcId="{947CF32E-7062-44CA-B870-7B1D32810C3D}" destId="{8BF452F0-0787-44AA-9991-315D04360265}" srcOrd="11" destOrd="0" presId="urn:microsoft.com/office/officeart/2005/8/layout/cycle5"/>
    <dgm:cxn modelId="{A36A208D-2CE8-4DEB-BF02-C512CB89D0F4}" type="presParOf" srcId="{947CF32E-7062-44CA-B870-7B1D32810C3D}" destId="{73740927-C426-45B0-895A-59EA6B74E46C}" srcOrd="12" destOrd="0" presId="urn:microsoft.com/office/officeart/2005/8/layout/cycle5"/>
    <dgm:cxn modelId="{FAB97892-A509-4479-9129-D58555DD61BD}" type="presParOf" srcId="{947CF32E-7062-44CA-B870-7B1D32810C3D}" destId="{E8E2E27C-1126-4A82-95BF-81F92E8E113B}" srcOrd="13" destOrd="0" presId="urn:microsoft.com/office/officeart/2005/8/layout/cycle5"/>
    <dgm:cxn modelId="{F0D89CF5-CDB0-486B-A3E8-5A7B92F3B916}" type="presParOf" srcId="{947CF32E-7062-44CA-B870-7B1D32810C3D}" destId="{D7A325A8-C097-4D50-8F70-C3BF403B125D}" srcOrd="14" destOrd="0" presId="urn:microsoft.com/office/officeart/2005/8/layout/cycle5"/>
    <dgm:cxn modelId="{2F40E00A-7C03-4DA5-8203-DD7A53F8B4A4}" type="presParOf" srcId="{947CF32E-7062-44CA-B870-7B1D32810C3D}" destId="{9DC7111F-D5BF-4EE9-9E22-478517CC21A4}" srcOrd="15" destOrd="0" presId="urn:microsoft.com/office/officeart/2005/8/layout/cycle5"/>
    <dgm:cxn modelId="{87B98872-104C-4617-8AF5-913872C0E35E}" type="presParOf" srcId="{947CF32E-7062-44CA-B870-7B1D32810C3D}" destId="{4F2A2D5B-AB99-4DCD-9022-CCFA930340B1}" srcOrd="16" destOrd="0" presId="urn:microsoft.com/office/officeart/2005/8/layout/cycle5"/>
    <dgm:cxn modelId="{4A7170F9-8768-41FC-A646-97A186F3612D}" type="presParOf" srcId="{947CF32E-7062-44CA-B870-7B1D32810C3D}" destId="{18A32CA0-2A8A-4EB5-B717-743516F7ED1B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AFD907-C1EC-49B4-890E-6A239D217A78}">
      <dsp:nvSpPr>
        <dsp:cNvPr id="0" name=""/>
        <dsp:cNvSpPr/>
      </dsp:nvSpPr>
      <dsp:spPr>
        <a:xfrm>
          <a:off x="2962692" y="1460"/>
          <a:ext cx="2517693" cy="81462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b="1" u="none" kern="1200" dirty="0">
              <a:solidFill>
                <a:schemeClr val="bg1"/>
              </a:solidFill>
            </a:rPr>
            <a:t>1. PREPARACIÓN</a:t>
          </a:r>
        </a:p>
      </dsp:txBody>
      <dsp:txXfrm>
        <a:off x="3002459" y="41227"/>
        <a:ext cx="2438159" cy="735091"/>
      </dsp:txXfrm>
    </dsp:sp>
    <dsp:sp modelId="{83740683-4562-49F0-BF08-BBD5ED4C18B7}">
      <dsp:nvSpPr>
        <dsp:cNvPr id="0" name=""/>
        <dsp:cNvSpPr/>
      </dsp:nvSpPr>
      <dsp:spPr>
        <a:xfrm>
          <a:off x="2960558" y="799024"/>
          <a:ext cx="3839420" cy="3839420"/>
        </a:xfrm>
        <a:custGeom>
          <a:avLst/>
          <a:gdLst/>
          <a:ahLst/>
          <a:cxnLst/>
          <a:rect l="0" t="0" r="0" b="0"/>
          <a:pathLst>
            <a:path>
              <a:moveTo>
                <a:pt x="2387535" y="57875"/>
              </a:moveTo>
              <a:arcTo wR="1919710" hR="1919710" stAng="17046286" swAng="1189502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8A0BA6-C0A1-4F0D-B3B6-61DC8FEF8BB0}">
      <dsp:nvSpPr>
        <dsp:cNvPr id="0" name=""/>
        <dsp:cNvSpPr/>
      </dsp:nvSpPr>
      <dsp:spPr>
        <a:xfrm>
          <a:off x="5779471" y="1256588"/>
          <a:ext cx="2517693" cy="814625"/>
        </a:xfrm>
        <a:prstGeom prst="roundRect">
          <a:avLst/>
        </a:prstGeom>
        <a:gradFill rotWithShape="0">
          <a:gsLst>
            <a:gs pos="0">
              <a:schemeClr val="accent3">
                <a:hueOff val="542120"/>
                <a:satOff val="20000"/>
                <a:lumOff val="-294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542120"/>
                <a:satOff val="20000"/>
                <a:lumOff val="-294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542120"/>
                <a:satOff val="20000"/>
                <a:lumOff val="-294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b="1" u="none" kern="1200" dirty="0">
              <a:solidFill>
                <a:schemeClr val="bg1"/>
              </a:solidFill>
            </a:rPr>
            <a:t>2. RECOPILACIÓN DE  INFORMACIÓN GENERAL</a:t>
          </a: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5819238" y="1296355"/>
        <a:ext cx="2438159" cy="735091"/>
      </dsp:txXfrm>
    </dsp:sp>
    <dsp:sp modelId="{B3CCEB00-FCDF-42C5-9DF6-BE7822AD1EA3}">
      <dsp:nvSpPr>
        <dsp:cNvPr id="0" name=""/>
        <dsp:cNvSpPr/>
      </dsp:nvSpPr>
      <dsp:spPr>
        <a:xfrm>
          <a:off x="3350883" y="719994"/>
          <a:ext cx="3839420" cy="3839420"/>
        </a:xfrm>
        <a:custGeom>
          <a:avLst/>
          <a:gdLst/>
          <a:ahLst/>
          <a:cxnLst/>
          <a:rect l="0" t="0" r="0" b="0"/>
          <a:pathLst>
            <a:path>
              <a:moveTo>
                <a:pt x="3795396" y="1510943"/>
              </a:moveTo>
              <a:arcTo wR="1919710" hR="1919710" stAng="20862348" swAng="899300"/>
            </a:path>
          </a:pathLst>
        </a:custGeom>
        <a:noFill/>
        <a:ln w="6350" cap="flat" cmpd="sng" algn="ctr">
          <a:solidFill>
            <a:schemeClr val="accent3">
              <a:hueOff val="542120"/>
              <a:satOff val="20000"/>
              <a:lumOff val="-2941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0BF8F8-D84C-4E2B-8252-068F786B5F84}">
      <dsp:nvSpPr>
        <dsp:cNvPr id="0" name=""/>
        <dsp:cNvSpPr/>
      </dsp:nvSpPr>
      <dsp:spPr>
        <a:xfrm>
          <a:off x="5806300" y="2894444"/>
          <a:ext cx="2517693" cy="814625"/>
        </a:xfrm>
        <a:prstGeom prst="roundRect">
          <a:avLst/>
        </a:prstGeom>
        <a:gradFill rotWithShape="0">
          <a:gsLst>
            <a:gs pos="0">
              <a:schemeClr val="accent3">
                <a:hueOff val="1084240"/>
                <a:satOff val="40000"/>
                <a:lumOff val="-588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084240"/>
                <a:satOff val="40000"/>
                <a:lumOff val="-588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084240"/>
                <a:satOff val="40000"/>
                <a:lumOff val="-588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b="1" u="none" kern="1200" dirty="0">
              <a:solidFill>
                <a:schemeClr val="bg1"/>
              </a:solidFill>
            </a:rPr>
            <a:t>3. ANÁLISIS Y DIAGNÓSTICO</a:t>
          </a: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5846067" y="2934211"/>
        <a:ext cx="2438159" cy="735091"/>
      </dsp:txXfrm>
    </dsp:sp>
    <dsp:sp modelId="{EC6DAA67-8D83-41F9-B20D-98EBFEFAE92B}">
      <dsp:nvSpPr>
        <dsp:cNvPr id="0" name=""/>
        <dsp:cNvSpPr/>
      </dsp:nvSpPr>
      <dsp:spPr>
        <a:xfrm>
          <a:off x="3120986" y="44588"/>
          <a:ext cx="3839420" cy="3839420"/>
        </a:xfrm>
        <a:custGeom>
          <a:avLst/>
          <a:gdLst/>
          <a:ahLst/>
          <a:cxnLst/>
          <a:rect l="0" t="0" r="0" b="0"/>
          <a:pathLst>
            <a:path>
              <a:moveTo>
                <a:pt x="2643768" y="3697637"/>
              </a:moveTo>
              <a:arcTo wR="1919710" hR="1919710" stAng="4070488" swAng="449949"/>
            </a:path>
          </a:pathLst>
        </a:custGeom>
        <a:noFill/>
        <a:ln w="6350" cap="flat" cmpd="sng" algn="ctr">
          <a:solidFill>
            <a:schemeClr val="accent3">
              <a:hueOff val="1084240"/>
              <a:satOff val="40000"/>
              <a:lumOff val="-5882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740927-C426-45B0-895A-59EA6B74E46C}">
      <dsp:nvSpPr>
        <dsp:cNvPr id="0" name=""/>
        <dsp:cNvSpPr/>
      </dsp:nvSpPr>
      <dsp:spPr>
        <a:xfrm>
          <a:off x="2962692" y="3840880"/>
          <a:ext cx="2517693" cy="814625"/>
        </a:xfrm>
        <a:prstGeom prst="roundRect">
          <a:avLst/>
        </a:prstGeom>
        <a:gradFill rotWithShape="0">
          <a:gsLst>
            <a:gs pos="0">
              <a:schemeClr val="accent3">
                <a:hueOff val="1626359"/>
                <a:satOff val="60000"/>
                <a:lumOff val="-882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626359"/>
                <a:satOff val="60000"/>
                <a:lumOff val="-882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626359"/>
                <a:satOff val="60000"/>
                <a:lumOff val="-882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b="1" u="none" kern="1200" dirty="0">
              <a:solidFill>
                <a:schemeClr val="bg1"/>
              </a:solidFill>
            </a:rPr>
            <a:t>4. FORMULACIÓN DE ACCIONES Y REDISEÑO DEL TRÁMITE</a:t>
          </a: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3002459" y="3880647"/>
        <a:ext cx="2438159" cy="735091"/>
      </dsp:txXfrm>
    </dsp:sp>
    <dsp:sp modelId="{D7A325A8-C097-4D50-8F70-C3BF403B125D}">
      <dsp:nvSpPr>
        <dsp:cNvPr id="0" name=""/>
        <dsp:cNvSpPr/>
      </dsp:nvSpPr>
      <dsp:spPr>
        <a:xfrm>
          <a:off x="1482017" y="34509"/>
          <a:ext cx="3839420" cy="3839420"/>
        </a:xfrm>
        <a:custGeom>
          <a:avLst/>
          <a:gdLst/>
          <a:ahLst/>
          <a:cxnLst/>
          <a:rect l="0" t="0" r="0" b="0"/>
          <a:pathLst>
            <a:path>
              <a:moveTo>
                <a:pt x="1454431" y="3782182"/>
              </a:moveTo>
              <a:arcTo wR="1919710" hR="1919710" stAng="6241586" swAng="612007"/>
            </a:path>
          </a:pathLst>
        </a:custGeom>
        <a:noFill/>
        <a:ln w="6350" cap="flat" cmpd="sng" algn="ctr">
          <a:solidFill>
            <a:schemeClr val="accent3">
              <a:hueOff val="1626359"/>
              <a:satOff val="60000"/>
              <a:lumOff val="-8824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C7111F-D5BF-4EE9-9E22-478517CC21A4}">
      <dsp:nvSpPr>
        <dsp:cNvPr id="0" name=""/>
        <dsp:cNvSpPr/>
      </dsp:nvSpPr>
      <dsp:spPr>
        <a:xfrm>
          <a:off x="78817" y="2840756"/>
          <a:ext cx="2517693" cy="814625"/>
        </a:xfrm>
        <a:prstGeom prst="roundRect">
          <a:avLst/>
        </a:prstGeom>
        <a:gradFill rotWithShape="0">
          <a:gsLst>
            <a:gs pos="0">
              <a:schemeClr val="accent3">
                <a:hueOff val="2168479"/>
                <a:satOff val="80000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168479"/>
                <a:satOff val="80000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168479"/>
                <a:satOff val="80000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b="1" u="none" kern="1200" dirty="0">
              <a:solidFill>
                <a:schemeClr val="bg1"/>
              </a:solidFill>
            </a:rPr>
            <a:t>5. IMPLEMENTACIÓN Y MONITOREO</a:t>
          </a: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118584" y="2880523"/>
        <a:ext cx="2438159" cy="735091"/>
      </dsp:txXfrm>
    </dsp:sp>
    <dsp:sp modelId="{18A32CA0-2A8A-4EB5-B717-743516F7ED1B}">
      <dsp:nvSpPr>
        <dsp:cNvPr id="0" name=""/>
        <dsp:cNvSpPr/>
      </dsp:nvSpPr>
      <dsp:spPr>
        <a:xfrm>
          <a:off x="1182105" y="460120"/>
          <a:ext cx="3839420" cy="3839420"/>
        </a:xfrm>
        <a:custGeom>
          <a:avLst/>
          <a:gdLst/>
          <a:ahLst/>
          <a:cxnLst/>
          <a:rect l="0" t="0" r="0" b="0"/>
          <a:pathLst>
            <a:path>
              <a:moveTo>
                <a:pt x="19517" y="2192756"/>
              </a:moveTo>
              <a:arcTo wR="1919710" hR="1919710" stAng="10309374" swAng="1047070"/>
            </a:path>
          </a:pathLst>
        </a:custGeom>
        <a:noFill/>
        <a:ln w="6350" cap="flat" cmpd="sng" algn="ctr">
          <a:solidFill>
            <a:schemeClr val="accent3">
              <a:hueOff val="2168479"/>
              <a:satOff val="80000"/>
              <a:lumOff val="-11765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9D9DA0-1516-4696-93FE-0CDFDCB92948}">
      <dsp:nvSpPr>
        <dsp:cNvPr id="0" name=""/>
        <dsp:cNvSpPr/>
      </dsp:nvSpPr>
      <dsp:spPr>
        <a:xfrm>
          <a:off x="78807" y="1068687"/>
          <a:ext cx="2517693" cy="814625"/>
        </a:xfrm>
        <a:prstGeom prst="roundRect">
          <a:avLst/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b="1" u="none" kern="1200" dirty="0">
              <a:solidFill>
                <a:schemeClr val="bg1"/>
              </a:solidFill>
            </a:rPr>
            <a:t>6. EVALUACIÓN Y CICLO CONTINUO DE RACIONALIZACIÓN</a:t>
          </a: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118574" y="1108454"/>
        <a:ext cx="2438159" cy="735091"/>
      </dsp:txXfrm>
    </dsp:sp>
    <dsp:sp modelId="{A517CC4D-D6A2-4833-8C5A-4A2B06EDA438}">
      <dsp:nvSpPr>
        <dsp:cNvPr id="0" name=""/>
        <dsp:cNvSpPr/>
      </dsp:nvSpPr>
      <dsp:spPr>
        <a:xfrm>
          <a:off x="1514066" y="790415"/>
          <a:ext cx="3839420" cy="3839420"/>
        </a:xfrm>
        <a:custGeom>
          <a:avLst/>
          <a:gdLst/>
          <a:ahLst/>
          <a:cxnLst/>
          <a:rect l="0" t="0" r="0" b="0"/>
          <a:pathLst>
            <a:path>
              <a:moveTo>
                <a:pt x="1051443" y="207577"/>
              </a:moveTo>
              <a:arcTo wR="1919710" hR="1919710" stAng="14586556" swAng="789955"/>
            </a:path>
          </a:pathLst>
        </a:custGeom>
        <a:noFill/>
        <a:ln w="635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AFD907-C1EC-49B4-890E-6A239D217A78}">
      <dsp:nvSpPr>
        <dsp:cNvPr id="0" name=""/>
        <dsp:cNvSpPr/>
      </dsp:nvSpPr>
      <dsp:spPr>
        <a:xfrm>
          <a:off x="1453196" y="591"/>
          <a:ext cx="546438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600" b="1" u="none" kern="1200" dirty="0">
            <a:solidFill>
              <a:schemeClr val="bg1"/>
            </a:solidFill>
          </a:endParaRPr>
        </a:p>
      </dsp:txBody>
      <dsp:txXfrm>
        <a:off x="1468112" y="15507"/>
        <a:ext cx="516606" cy="275732"/>
      </dsp:txXfrm>
    </dsp:sp>
    <dsp:sp modelId="{83740683-4562-49F0-BF08-BBD5ED4C18B7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043505" y="76945"/>
              </a:moveTo>
              <a:arcTo wR="719718" hR="719718" stAng="17804159" swAng="805044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8A0BA6-C0A1-4F0D-B3B6-61DC8FEF8BB0}">
      <dsp:nvSpPr>
        <dsp:cNvPr id="0" name=""/>
        <dsp:cNvSpPr/>
      </dsp:nvSpPr>
      <dsp:spPr>
        <a:xfrm>
          <a:off x="2064355" y="360450"/>
          <a:ext cx="570710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2079271" y="375366"/>
        <a:ext cx="540878" cy="275732"/>
      </dsp:txXfrm>
    </dsp:sp>
    <dsp:sp modelId="{B3CCEB00-FCDF-42C5-9DF6-BE7822AD1EA3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428222" y="593164"/>
              </a:moveTo>
              <a:arcTo wR="719718" hR="719718" stAng="20992355" swAng="1215291"/>
            </a:path>
          </a:pathLst>
        </a:custGeom>
        <a:noFill/>
        <a:ln w="6350" cap="flat" cmpd="sng" algn="ctr">
          <a:solidFill>
            <a:schemeClr val="accent3">
              <a:hueOff val="542120"/>
              <a:satOff val="20000"/>
              <a:lumOff val="-2941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0BF8F8-D84C-4E2B-8252-068F786B5F84}">
      <dsp:nvSpPr>
        <dsp:cNvPr id="0" name=""/>
        <dsp:cNvSpPr/>
      </dsp:nvSpPr>
      <dsp:spPr>
        <a:xfrm>
          <a:off x="2065838" y="1080168"/>
          <a:ext cx="567743" cy="305564"/>
        </a:xfrm>
        <a:prstGeom prst="roundRect">
          <a:avLst/>
        </a:prstGeom>
        <a:gradFill rotWithShape="0">
          <a:gsLst>
            <a:gs pos="0">
              <a:schemeClr val="accent3">
                <a:hueOff val="1084240"/>
                <a:satOff val="40000"/>
                <a:lumOff val="-588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084240"/>
                <a:satOff val="40000"/>
                <a:lumOff val="-588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084240"/>
                <a:satOff val="40000"/>
                <a:lumOff val="-588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400" b="1" u="none" kern="1200" dirty="0">
              <a:solidFill>
                <a:schemeClr val="bg1"/>
              </a:solidFill>
            </a:rPr>
            <a:t>3</a:t>
          </a:r>
        </a:p>
      </dsp:txBody>
      <dsp:txXfrm>
        <a:off x="2080754" y="1095084"/>
        <a:ext cx="537911" cy="275732"/>
      </dsp:txXfrm>
    </dsp:sp>
    <dsp:sp modelId="{EC6DAA67-8D83-41F9-B20D-98EBFEFAE92B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177687" y="1274928"/>
              </a:moveTo>
              <a:arcTo wR="719718" hR="719718" stAng="3028933" swAng="923681"/>
            </a:path>
          </a:pathLst>
        </a:custGeom>
        <a:noFill/>
        <a:ln w="6350" cap="flat" cmpd="sng" algn="ctr">
          <a:solidFill>
            <a:schemeClr val="accent3">
              <a:hueOff val="1084240"/>
              <a:satOff val="40000"/>
              <a:lumOff val="-5882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CD30AA-2922-4943-950D-CF72BA4ADFE2}">
      <dsp:nvSpPr>
        <dsp:cNvPr id="0" name=""/>
        <dsp:cNvSpPr/>
      </dsp:nvSpPr>
      <dsp:spPr>
        <a:xfrm>
          <a:off x="1491366" y="1440028"/>
          <a:ext cx="470099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1506282" y="1454944"/>
        <a:ext cx="440267" cy="275732"/>
      </dsp:txXfrm>
    </dsp:sp>
    <dsp:sp modelId="{8BF452F0-0787-44AA-9991-315D04360265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425570" y="1376583"/>
              </a:moveTo>
              <a:arcTo wR="719718" hR="719718" stAng="6847386" swAng="923681"/>
            </a:path>
          </a:pathLst>
        </a:custGeom>
        <a:noFill/>
        <a:ln w="6350" cap="flat" cmpd="sng" algn="ctr">
          <a:solidFill>
            <a:schemeClr val="accent3">
              <a:hueOff val="1626359"/>
              <a:satOff val="60000"/>
              <a:lumOff val="-8824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740927-C426-45B0-895A-59EA6B74E46C}">
      <dsp:nvSpPr>
        <dsp:cNvPr id="0" name=""/>
        <dsp:cNvSpPr/>
      </dsp:nvSpPr>
      <dsp:spPr>
        <a:xfrm>
          <a:off x="834962" y="1080168"/>
          <a:ext cx="536317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849878" y="1095084"/>
        <a:ext cx="506485" cy="275732"/>
      </dsp:txXfrm>
    </dsp:sp>
    <dsp:sp modelId="{D7A325A8-C097-4D50-8F70-C3BF403B125D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1213" y="846272"/>
              </a:moveTo>
              <a:arcTo wR="719718" hR="719718" stAng="10192355" swAng="1215291"/>
            </a:path>
          </a:pathLst>
        </a:custGeom>
        <a:noFill/>
        <a:ln w="6350" cap="flat" cmpd="sng" algn="ctr">
          <a:solidFill>
            <a:schemeClr val="accent3">
              <a:hueOff val="2168479"/>
              <a:satOff val="80000"/>
              <a:lumOff val="-11765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C7111F-D5BF-4EE9-9E22-478517CC21A4}">
      <dsp:nvSpPr>
        <dsp:cNvPr id="0" name=""/>
        <dsp:cNvSpPr/>
      </dsp:nvSpPr>
      <dsp:spPr>
        <a:xfrm>
          <a:off x="797246" y="360450"/>
          <a:ext cx="611749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812162" y="375366"/>
        <a:ext cx="581917" cy="275732"/>
      </dsp:txXfrm>
    </dsp:sp>
    <dsp:sp modelId="{18A32CA0-2A8A-4EB5-B717-743516F7ED1B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255618" y="169622"/>
              </a:moveTo>
              <a:arcTo wR="719718" hR="719718" stAng="13790797" swAng="805044"/>
            </a:path>
          </a:pathLst>
        </a:custGeom>
        <a:noFill/>
        <a:ln w="635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AFD907-C1EC-49B4-890E-6A239D217A78}">
      <dsp:nvSpPr>
        <dsp:cNvPr id="0" name=""/>
        <dsp:cNvSpPr/>
      </dsp:nvSpPr>
      <dsp:spPr>
        <a:xfrm>
          <a:off x="1453196" y="591"/>
          <a:ext cx="546438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600" b="1" u="none" kern="1200" dirty="0">
            <a:solidFill>
              <a:schemeClr val="bg1"/>
            </a:solidFill>
          </a:endParaRPr>
        </a:p>
      </dsp:txBody>
      <dsp:txXfrm>
        <a:off x="1468112" y="15507"/>
        <a:ext cx="516606" cy="275732"/>
      </dsp:txXfrm>
    </dsp:sp>
    <dsp:sp modelId="{83740683-4562-49F0-BF08-BBD5ED4C18B7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043505" y="76945"/>
              </a:moveTo>
              <a:arcTo wR="719718" hR="719718" stAng="17804159" swAng="805044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8A0BA6-C0A1-4F0D-B3B6-61DC8FEF8BB0}">
      <dsp:nvSpPr>
        <dsp:cNvPr id="0" name=""/>
        <dsp:cNvSpPr/>
      </dsp:nvSpPr>
      <dsp:spPr>
        <a:xfrm>
          <a:off x="2064355" y="360450"/>
          <a:ext cx="570710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2079271" y="375366"/>
        <a:ext cx="540878" cy="275732"/>
      </dsp:txXfrm>
    </dsp:sp>
    <dsp:sp modelId="{B3CCEB00-FCDF-42C5-9DF6-BE7822AD1EA3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428222" y="593164"/>
              </a:moveTo>
              <a:arcTo wR="719718" hR="719718" stAng="20992355" swAng="1215291"/>
            </a:path>
          </a:pathLst>
        </a:custGeom>
        <a:noFill/>
        <a:ln w="6350" cap="flat" cmpd="sng" algn="ctr">
          <a:solidFill>
            <a:schemeClr val="accent3">
              <a:hueOff val="542120"/>
              <a:satOff val="20000"/>
              <a:lumOff val="-2941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0BF8F8-D84C-4E2B-8252-068F786B5F84}">
      <dsp:nvSpPr>
        <dsp:cNvPr id="0" name=""/>
        <dsp:cNvSpPr/>
      </dsp:nvSpPr>
      <dsp:spPr>
        <a:xfrm>
          <a:off x="2065838" y="1080168"/>
          <a:ext cx="567743" cy="305564"/>
        </a:xfrm>
        <a:prstGeom prst="roundRect">
          <a:avLst/>
        </a:prstGeom>
        <a:gradFill rotWithShape="0">
          <a:gsLst>
            <a:gs pos="0">
              <a:schemeClr val="accent3">
                <a:hueOff val="1084240"/>
                <a:satOff val="40000"/>
                <a:lumOff val="-588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084240"/>
                <a:satOff val="40000"/>
                <a:lumOff val="-588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084240"/>
                <a:satOff val="40000"/>
                <a:lumOff val="-588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400" b="1" u="none" kern="1200" dirty="0">
              <a:solidFill>
                <a:schemeClr val="bg1"/>
              </a:solidFill>
            </a:rPr>
            <a:t>3</a:t>
          </a:r>
        </a:p>
      </dsp:txBody>
      <dsp:txXfrm>
        <a:off x="2080754" y="1095084"/>
        <a:ext cx="537911" cy="275732"/>
      </dsp:txXfrm>
    </dsp:sp>
    <dsp:sp modelId="{EC6DAA67-8D83-41F9-B20D-98EBFEFAE92B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177687" y="1274928"/>
              </a:moveTo>
              <a:arcTo wR="719718" hR="719718" stAng="3028933" swAng="923681"/>
            </a:path>
          </a:pathLst>
        </a:custGeom>
        <a:noFill/>
        <a:ln w="6350" cap="flat" cmpd="sng" algn="ctr">
          <a:solidFill>
            <a:schemeClr val="accent3">
              <a:hueOff val="1084240"/>
              <a:satOff val="40000"/>
              <a:lumOff val="-5882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CD30AA-2922-4943-950D-CF72BA4ADFE2}">
      <dsp:nvSpPr>
        <dsp:cNvPr id="0" name=""/>
        <dsp:cNvSpPr/>
      </dsp:nvSpPr>
      <dsp:spPr>
        <a:xfrm>
          <a:off x="1491366" y="1440028"/>
          <a:ext cx="470099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1506282" y="1454944"/>
        <a:ext cx="440267" cy="275732"/>
      </dsp:txXfrm>
    </dsp:sp>
    <dsp:sp modelId="{8BF452F0-0787-44AA-9991-315D04360265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425570" y="1376583"/>
              </a:moveTo>
              <a:arcTo wR="719718" hR="719718" stAng="6847386" swAng="923681"/>
            </a:path>
          </a:pathLst>
        </a:custGeom>
        <a:noFill/>
        <a:ln w="6350" cap="flat" cmpd="sng" algn="ctr">
          <a:solidFill>
            <a:schemeClr val="accent3">
              <a:hueOff val="1626359"/>
              <a:satOff val="60000"/>
              <a:lumOff val="-8824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740927-C426-45B0-895A-59EA6B74E46C}">
      <dsp:nvSpPr>
        <dsp:cNvPr id="0" name=""/>
        <dsp:cNvSpPr/>
      </dsp:nvSpPr>
      <dsp:spPr>
        <a:xfrm>
          <a:off x="834962" y="1080168"/>
          <a:ext cx="536317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849878" y="1095084"/>
        <a:ext cx="506485" cy="275732"/>
      </dsp:txXfrm>
    </dsp:sp>
    <dsp:sp modelId="{D7A325A8-C097-4D50-8F70-C3BF403B125D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1213" y="846272"/>
              </a:moveTo>
              <a:arcTo wR="719718" hR="719718" stAng="10192355" swAng="1215291"/>
            </a:path>
          </a:pathLst>
        </a:custGeom>
        <a:noFill/>
        <a:ln w="6350" cap="flat" cmpd="sng" algn="ctr">
          <a:solidFill>
            <a:schemeClr val="accent3">
              <a:hueOff val="2168479"/>
              <a:satOff val="80000"/>
              <a:lumOff val="-11765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C7111F-D5BF-4EE9-9E22-478517CC21A4}">
      <dsp:nvSpPr>
        <dsp:cNvPr id="0" name=""/>
        <dsp:cNvSpPr/>
      </dsp:nvSpPr>
      <dsp:spPr>
        <a:xfrm>
          <a:off x="797246" y="360450"/>
          <a:ext cx="611749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812162" y="375366"/>
        <a:ext cx="581917" cy="275732"/>
      </dsp:txXfrm>
    </dsp:sp>
    <dsp:sp modelId="{18A32CA0-2A8A-4EB5-B717-743516F7ED1B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255618" y="169622"/>
              </a:moveTo>
              <a:arcTo wR="719718" hR="719718" stAng="13790797" swAng="805044"/>
            </a:path>
          </a:pathLst>
        </a:custGeom>
        <a:noFill/>
        <a:ln w="635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AFD907-C1EC-49B4-890E-6A239D217A78}">
      <dsp:nvSpPr>
        <dsp:cNvPr id="0" name=""/>
        <dsp:cNvSpPr/>
      </dsp:nvSpPr>
      <dsp:spPr>
        <a:xfrm>
          <a:off x="1453196" y="591"/>
          <a:ext cx="546438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600" b="1" u="none" kern="1200" dirty="0">
            <a:solidFill>
              <a:schemeClr val="bg1"/>
            </a:solidFill>
          </a:endParaRPr>
        </a:p>
      </dsp:txBody>
      <dsp:txXfrm>
        <a:off x="1468112" y="15507"/>
        <a:ext cx="516606" cy="275732"/>
      </dsp:txXfrm>
    </dsp:sp>
    <dsp:sp modelId="{83740683-4562-49F0-BF08-BBD5ED4C18B7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043505" y="76945"/>
              </a:moveTo>
              <a:arcTo wR="719718" hR="719718" stAng="17804159" swAng="805044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8A0BA6-C0A1-4F0D-B3B6-61DC8FEF8BB0}">
      <dsp:nvSpPr>
        <dsp:cNvPr id="0" name=""/>
        <dsp:cNvSpPr/>
      </dsp:nvSpPr>
      <dsp:spPr>
        <a:xfrm>
          <a:off x="2064355" y="360450"/>
          <a:ext cx="570710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2079271" y="375366"/>
        <a:ext cx="540878" cy="275732"/>
      </dsp:txXfrm>
    </dsp:sp>
    <dsp:sp modelId="{B3CCEB00-FCDF-42C5-9DF6-BE7822AD1EA3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428222" y="593164"/>
              </a:moveTo>
              <a:arcTo wR="719718" hR="719718" stAng="20992355" swAng="1215291"/>
            </a:path>
          </a:pathLst>
        </a:custGeom>
        <a:noFill/>
        <a:ln w="6350" cap="flat" cmpd="sng" algn="ctr">
          <a:solidFill>
            <a:schemeClr val="accent3">
              <a:hueOff val="542120"/>
              <a:satOff val="20000"/>
              <a:lumOff val="-2941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0BF8F8-D84C-4E2B-8252-068F786B5F84}">
      <dsp:nvSpPr>
        <dsp:cNvPr id="0" name=""/>
        <dsp:cNvSpPr/>
      </dsp:nvSpPr>
      <dsp:spPr>
        <a:xfrm>
          <a:off x="2065838" y="1080168"/>
          <a:ext cx="567743" cy="305564"/>
        </a:xfrm>
        <a:prstGeom prst="roundRect">
          <a:avLst/>
        </a:prstGeom>
        <a:gradFill rotWithShape="0">
          <a:gsLst>
            <a:gs pos="0">
              <a:schemeClr val="accent3">
                <a:hueOff val="1084240"/>
                <a:satOff val="40000"/>
                <a:lumOff val="-588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084240"/>
                <a:satOff val="40000"/>
                <a:lumOff val="-588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084240"/>
                <a:satOff val="40000"/>
                <a:lumOff val="-588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400" b="1" u="none" kern="1200" dirty="0">
              <a:solidFill>
                <a:schemeClr val="bg1"/>
              </a:solidFill>
            </a:rPr>
            <a:t>3</a:t>
          </a:r>
        </a:p>
      </dsp:txBody>
      <dsp:txXfrm>
        <a:off x="2080754" y="1095084"/>
        <a:ext cx="537911" cy="275732"/>
      </dsp:txXfrm>
    </dsp:sp>
    <dsp:sp modelId="{EC6DAA67-8D83-41F9-B20D-98EBFEFAE92B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177687" y="1274928"/>
              </a:moveTo>
              <a:arcTo wR="719718" hR="719718" stAng="3028933" swAng="923681"/>
            </a:path>
          </a:pathLst>
        </a:custGeom>
        <a:noFill/>
        <a:ln w="6350" cap="flat" cmpd="sng" algn="ctr">
          <a:solidFill>
            <a:schemeClr val="accent3">
              <a:hueOff val="1084240"/>
              <a:satOff val="40000"/>
              <a:lumOff val="-5882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CD30AA-2922-4943-950D-CF72BA4ADFE2}">
      <dsp:nvSpPr>
        <dsp:cNvPr id="0" name=""/>
        <dsp:cNvSpPr/>
      </dsp:nvSpPr>
      <dsp:spPr>
        <a:xfrm>
          <a:off x="1491366" y="1440028"/>
          <a:ext cx="470099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1506282" y="1454944"/>
        <a:ext cx="440267" cy="275732"/>
      </dsp:txXfrm>
    </dsp:sp>
    <dsp:sp modelId="{8BF452F0-0787-44AA-9991-315D04360265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425570" y="1376583"/>
              </a:moveTo>
              <a:arcTo wR="719718" hR="719718" stAng="6847386" swAng="923681"/>
            </a:path>
          </a:pathLst>
        </a:custGeom>
        <a:noFill/>
        <a:ln w="6350" cap="flat" cmpd="sng" algn="ctr">
          <a:solidFill>
            <a:schemeClr val="accent3">
              <a:hueOff val="1626359"/>
              <a:satOff val="60000"/>
              <a:lumOff val="-8824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740927-C426-45B0-895A-59EA6B74E46C}">
      <dsp:nvSpPr>
        <dsp:cNvPr id="0" name=""/>
        <dsp:cNvSpPr/>
      </dsp:nvSpPr>
      <dsp:spPr>
        <a:xfrm>
          <a:off x="834962" y="1080168"/>
          <a:ext cx="536317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849878" y="1095084"/>
        <a:ext cx="506485" cy="275732"/>
      </dsp:txXfrm>
    </dsp:sp>
    <dsp:sp modelId="{D7A325A8-C097-4D50-8F70-C3BF403B125D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1213" y="846272"/>
              </a:moveTo>
              <a:arcTo wR="719718" hR="719718" stAng="10192355" swAng="1215291"/>
            </a:path>
          </a:pathLst>
        </a:custGeom>
        <a:noFill/>
        <a:ln w="6350" cap="flat" cmpd="sng" algn="ctr">
          <a:solidFill>
            <a:schemeClr val="accent3">
              <a:hueOff val="2168479"/>
              <a:satOff val="80000"/>
              <a:lumOff val="-11765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C7111F-D5BF-4EE9-9E22-478517CC21A4}">
      <dsp:nvSpPr>
        <dsp:cNvPr id="0" name=""/>
        <dsp:cNvSpPr/>
      </dsp:nvSpPr>
      <dsp:spPr>
        <a:xfrm>
          <a:off x="797246" y="360450"/>
          <a:ext cx="611749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812162" y="375366"/>
        <a:ext cx="581917" cy="275732"/>
      </dsp:txXfrm>
    </dsp:sp>
    <dsp:sp modelId="{18A32CA0-2A8A-4EB5-B717-743516F7ED1B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255618" y="169622"/>
              </a:moveTo>
              <a:arcTo wR="719718" hR="719718" stAng="13790797" swAng="805044"/>
            </a:path>
          </a:pathLst>
        </a:custGeom>
        <a:noFill/>
        <a:ln w="635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AFD907-C1EC-49B4-890E-6A239D217A78}">
      <dsp:nvSpPr>
        <dsp:cNvPr id="0" name=""/>
        <dsp:cNvSpPr/>
      </dsp:nvSpPr>
      <dsp:spPr>
        <a:xfrm>
          <a:off x="1453196" y="591"/>
          <a:ext cx="546438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600" b="1" u="none" kern="1200" dirty="0">
            <a:solidFill>
              <a:schemeClr val="bg1"/>
            </a:solidFill>
          </a:endParaRPr>
        </a:p>
      </dsp:txBody>
      <dsp:txXfrm>
        <a:off x="1468112" y="15507"/>
        <a:ext cx="516606" cy="275732"/>
      </dsp:txXfrm>
    </dsp:sp>
    <dsp:sp modelId="{83740683-4562-49F0-BF08-BBD5ED4C18B7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043505" y="76945"/>
              </a:moveTo>
              <a:arcTo wR="719718" hR="719718" stAng="17804159" swAng="805044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8A0BA6-C0A1-4F0D-B3B6-61DC8FEF8BB0}">
      <dsp:nvSpPr>
        <dsp:cNvPr id="0" name=""/>
        <dsp:cNvSpPr/>
      </dsp:nvSpPr>
      <dsp:spPr>
        <a:xfrm>
          <a:off x="2064355" y="360450"/>
          <a:ext cx="570710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2079271" y="375366"/>
        <a:ext cx="540878" cy="275732"/>
      </dsp:txXfrm>
    </dsp:sp>
    <dsp:sp modelId="{B3CCEB00-FCDF-42C5-9DF6-BE7822AD1EA3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428222" y="593164"/>
              </a:moveTo>
              <a:arcTo wR="719718" hR="719718" stAng="20992355" swAng="1215291"/>
            </a:path>
          </a:pathLst>
        </a:custGeom>
        <a:noFill/>
        <a:ln w="6350" cap="flat" cmpd="sng" algn="ctr">
          <a:solidFill>
            <a:schemeClr val="accent3">
              <a:hueOff val="542120"/>
              <a:satOff val="20000"/>
              <a:lumOff val="-2941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0BF8F8-D84C-4E2B-8252-068F786B5F84}">
      <dsp:nvSpPr>
        <dsp:cNvPr id="0" name=""/>
        <dsp:cNvSpPr/>
      </dsp:nvSpPr>
      <dsp:spPr>
        <a:xfrm>
          <a:off x="2065838" y="1080168"/>
          <a:ext cx="567743" cy="305564"/>
        </a:xfrm>
        <a:prstGeom prst="roundRect">
          <a:avLst/>
        </a:prstGeom>
        <a:gradFill rotWithShape="0">
          <a:gsLst>
            <a:gs pos="0">
              <a:schemeClr val="accent3">
                <a:hueOff val="1084240"/>
                <a:satOff val="40000"/>
                <a:lumOff val="-588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084240"/>
                <a:satOff val="40000"/>
                <a:lumOff val="-588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084240"/>
                <a:satOff val="40000"/>
                <a:lumOff val="-588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400" b="1" u="none" kern="1200" dirty="0">
              <a:solidFill>
                <a:schemeClr val="bg1"/>
              </a:solidFill>
            </a:rPr>
            <a:t>3</a:t>
          </a:r>
        </a:p>
      </dsp:txBody>
      <dsp:txXfrm>
        <a:off x="2080754" y="1095084"/>
        <a:ext cx="537911" cy="275732"/>
      </dsp:txXfrm>
    </dsp:sp>
    <dsp:sp modelId="{EC6DAA67-8D83-41F9-B20D-98EBFEFAE92B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177687" y="1274928"/>
              </a:moveTo>
              <a:arcTo wR="719718" hR="719718" stAng="3028933" swAng="923681"/>
            </a:path>
          </a:pathLst>
        </a:custGeom>
        <a:noFill/>
        <a:ln w="6350" cap="flat" cmpd="sng" algn="ctr">
          <a:solidFill>
            <a:schemeClr val="accent3">
              <a:hueOff val="1084240"/>
              <a:satOff val="40000"/>
              <a:lumOff val="-5882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CD30AA-2922-4943-950D-CF72BA4ADFE2}">
      <dsp:nvSpPr>
        <dsp:cNvPr id="0" name=""/>
        <dsp:cNvSpPr/>
      </dsp:nvSpPr>
      <dsp:spPr>
        <a:xfrm>
          <a:off x="1491366" y="1440028"/>
          <a:ext cx="470099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1506282" y="1454944"/>
        <a:ext cx="440267" cy="275732"/>
      </dsp:txXfrm>
    </dsp:sp>
    <dsp:sp modelId="{8BF452F0-0787-44AA-9991-315D04360265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425570" y="1376583"/>
              </a:moveTo>
              <a:arcTo wR="719718" hR="719718" stAng="6847386" swAng="923681"/>
            </a:path>
          </a:pathLst>
        </a:custGeom>
        <a:noFill/>
        <a:ln w="6350" cap="flat" cmpd="sng" algn="ctr">
          <a:solidFill>
            <a:schemeClr val="accent3">
              <a:hueOff val="1626359"/>
              <a:satOff val="60000"/>
              <a:lumOff val="-8824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740927-C426-45B0-895A-59EA6B74E46C}">
      <dsp:nvSpPr>
        <dsp:cNvPr id="0" name=""/>
        <dsp:cNvSpPr/>
      </dsp:nvSpPr>
      <dsp:spPr>
        <a:xfrm>
          <a:off x="834962" y="1080168"/>
          <a:ext cx="536317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849878" y="1095084"/>
        <a:ext cx="506485" cy="275732"/>
      </dsp:txXfrm>
    </dsp:sp>
    <dsp:sp modelId="{D7A325A8-C097-4D50-8F70-C3BF403B125D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1213" y="846272"/>
              </a:moveTo>
              <a:arcTo wR="719718" hR="719718" stAng="10192355" swAng="1215291"/>
            </a:path>
          </a:pathLst>
        </a:custGeom>
        <a:noFill/>
        <a:ln w="6350" cap="flat" cmpd="sng" algn="ctr">
          <a:solidFill>
            <a:schemeClr val="accent3">
              <a:hueOff val="2168479"/>
              <a:satOff val="80000"/>
              <a:lumOff val="-11765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C7111F-D5BF-4EE9-9E22-478517CC21A4}">
      <dsp:nvSpPr>
        <dsp:cNvPr id="0" name=""/>
        <dsp:cNvSpPr/>
      </dsp:nvSpPr>
      <dsp:spPr>
        <a:xfrm>
          <a:off x="797246" y="360450"/>
          <a:ext cx="611749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812162" y="375366"/>
        <a:ext cx="581917" cy="275732"/>
      </dsp:txXfrm>
    </dsp:sp>
    <dsp:sp modelId="{18A32CA0-2A8A-4EB5-B717-743516F7ED1B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255618" y="169622"/>
              </a:moveTo>
              <a:arcTo wR="719718" hR="719718" stAng="13790797" swAng="805044"/>
            </a:path>
          </a:pathLst>
        </a:custGeom>
        <a:noFill/>
        <a:ln w="635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AFD907-C1EC-49B4-890E-6A239D217A78}">
      <dsp:nvSpPr>
        <dsp:cNvPr id="0" name=""/>
        <dsp:cNvSpPr/>
      </dsp:nvSpPr>
      <dsp:spPr>
        <a:xfrm>
          <a:off x="1453196" y="591"/>
          <a:ext cx="546438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600" b="1" u="none" kern="1200" dirty="0">
            <a:solidFill>
              <a:schemeClr val="bg1"/>
            </a:solidFill>
          </a:endParaRPr>
        </a:p>
      </dsp:txBody>
      <dsp:txXfrm>
        <a:off x="1468112" y="15507"/>
        <a:ext cx="516606" cy="275732"/>
      </dsp:txXfrm>
    </dsp:sp>
    <dsp:sp modelId="{83740683-4562-49F0-BF08-BBD5ED4C18B7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043505" y="76945"/>
              </a:moveTo>
              <a:arcTo wR="719718" hR="719718" stAng="17804159" swAng="805044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8A0BA6-C0A1-4F0D-B3B6-61DC8FEF8BB0}">
      <dsp:nvSpPr>
        <dsp:cNvPr id="0" name=""/>
        <dsp:cNvSpPr/>
      </dsp:nvSpPr>
      <dsp:spPr>
        <a:xfrm>
          <a:off x="2064355" y="360450"/>
          <a:ext cx="570710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2079271" y="375366"/>
        <a:ext cx="540878" cy="275732"/>
      </dsp:txXfrm>
    </dsp:sp>
    <dsp:sp modelId="{B3CCEB00-FCDF-42C5-9DF6-BE7822AD1EA3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428222" y="593164"/>
              </a:moveTo>
              <a:arcTo wR="719718" hR="719718" stAng="20992355" swAng="1215291"/>
            </a:path>
          </a:pathLst>
        </a:custGeom>
        <a:noFill/>
        <a:ln w="6350" cap="flat" cmpd="sng" algn="ctr">
          <a:solidFill>
            <a:schemeClr val="accent3">
              <a:hueOff val="542120"/>
              <a:satOff val="20000"/>
              <a:lumOff val="-2941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0BF8F8-D84C-4E2B-8252-068F786B5F84}">
      <dsp:nvSpPr>
        <dsp:cNvPr id="0" name=""/>
        <dsp:cNvSpPr/>
      </dsp:nvSpPr>
      <dsp:spPr>
        <a:xfrm>
          <a:off x="2065838" y="1080168"/>
          <a:ext cx="567743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2080754" y="1095084"/>
        <a:ext cx="537911" cy="275732"/>
      </dsp:txXfrm>
    </dsp:sp>
    <dsp:sp modelId="{EC6DAA67-8D83-41F9-B20D-98EBFEFAE92B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182999" y="1270504"/>
              </a:moveTo>
              <a:arcTo wR="719718" hR="719718" stAng="2995914" swAng="820897"/>
            </a:path>
          </a:pathLst>
        </a:custGeom>
        <a:noFill/>
        <a:ln w="6350" cap="flat" cmpd="sng" algn="ctr">
          <a:solidFill>
            <a:schemeClr val="accent3">
              <a:hueOff val="1084240"/>
              <a:satOff val="40000"/>
              <a:lumOff val="-5882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740927-C426-45B0-895A-59EA6B74E46C}">
      <dsp:nvSpPr>
        <dsp:cNvPr id="0" name=""/>
        <dsp:cNvSpPr/>
      </dsp:nvSpPr>
      <dsp:spPr>
        <a:xfrm>
          <a:off x="1458257" y="1440028"/>
          <a:ext cx="536317" cy="305564"/>
        </a:xfrm>
        <a:prstGeom prst="roundRect">
          <a:avLst/>
        </a:prstGeom>
        <a:gradFill rotWithShape="0">
          <a:gsLst>
            <a:gs pos="0">
              <a:schemeClr val="accent3">
                <a:hueOff val="1626359"/>
                <a:satOff val="60000"/>
                <a:lumOff val="-882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626359"/>
                <a:satOff val="60000"/>
                <a:lumOff val="-882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626359"/>
                <a:satOff val="60000"/>
                <a:lumOff val="-882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400" b="1" u="none" kern="1200" dirty="0">
              <a:solidFill>
                <a:schemeClr val="bg1"/>
              </a:solidFill>
            </a:rPr>
            <a:t>4</a:t>
          </a:r>
        </a:p>
      </dsp:txBody>
      <dsp:txXfrm>
        <a:off x="1473173" y="1454944"/>
        <a:ext cx="506485" cy="275732"/>
      </dsp:txXfrm>
    </dsp:sp>
    <dsp:sp modelId="{D7A325A8-C097-4D50-8F70-C3BF403B125D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399858" y="1364454"/>
              </a:moveTo>
              <a:arcTo wR="719718" hR="719718" stAng="6983188" swAng="820897"/>
            </a:path>
          </a:pathLst>
        </a:custGeom>
        <a:noFill/>
        <a:ln w="6350" cap="flat" cmpd="sng" algn="ctr">
          <a:solidFill>
            <a:schemeClr val="accent3">
              <a:hueOff val="1626359"/>
              <a:satOff val="60000"/>
              <a:lumOff val="-8824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81FDD8-0929-4ECC-A252-5AC9E5EE99C6}">
      <dsp:nvSpPr>
        <dsp:cNvPr id="0" name=""/>
        <dsp:cNvSpPr/>
      </dsp:nvSpPr>
      <dsp:spPr>
        <a:xfrm>
          <a:off x="868071" y="1080168"/>
          <a:ext cx="470099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882987" y="1095084"/>
        <a:ext cx="440267" cy="275732"/>
      </dsp:txXfrm>
    </dsp:sp>
    <dsp:sp modelId="{E6B1B67B-DBA8-437D-97D5-D7CB93C611C3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1213" y="846272"/>
              </a:moveTo>
              <a:arcTo wR="719718" hR="719718" stAng="10192355" swAng="1215291"/>
            </a:path>
          </a:pathLst>
        </a:custGeom>
        <a:noFill/>
        <a:ln w="6350" cap="flat" cmpd="sng" algn="ctr">
          <a:solidFill>
            <a:schemeClr val="accent3">
              <a:hueOff val="2168479"/>
              <a:satOff val="80000"/>
              <a:lumOff val="-11765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C7111F-D5BF-4EE9-9E22-478517CC21A4}">
      <dsp:nvSpPr>
        <dsp:cNvPr id="0" name=""/>
        <dsp:cNvSpPr/>
      </dsp:nvSpPr>
      <dsp:spPr>
        <a:xfrm>
          <a:off x="797246" y="360450"/>
          <a:ext cx="611749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812162" y="375366"/>
        <a:ext cx="581917" cy="275732"/>
      </dsp:txXfrm>
    </dsp:sp>
    <dsp:sp modelId="{18A32CA0-2A8A-4EB5-B717-743516F7ED1B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255618" y="169622"/>
              </a:moveTo>
              <a:arcTo wR="719718" hR="719718" stAng="13790797" swAng="805044"/>
            </a:path>
          </a:pathLst>
        </a:custGeom>
        <a:noFill/>
        <a:ln w="635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73A93D-A041-4FDE-A80E-F97DA9D1006F}">
      <dsp:nvSpPr>
        <dsp:cNvPr id="0" name=""/>
        <dsp:cNvSpPr/>
      </dsp:nvSpPr>
      <dsp:spPr>
        <a:xfrm>
          <a:off x="3097" y="0"/>
          <a:ext cx="1562176" cy="907046"/>
        </a:xfrm>
        <a:prstGeom prst="roundRect">
          <a:avLst>
            <a:gd name="adj" fmla="val 10000"/>
          </a:avLst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chemeClr val="tx1"/>
              </a:solidFill>
            </a:rPr>
            <a:t>Normativa</a:t>
          </a:r>
        </a:p>
      </dsp:txBody>
      <dsp:txXfrm>
        <a:off x="29663" y="26566"/>
        <a:ext cx="1509044" cy="853914"/>
      </dsp:txXfrm>
    </dsp:sp>
    <dsp:sp modelId="{68B7F749-9B99-48CD-9A01-94D198CB3C21}">
      <dsp:nvSpPr>
        <dsp:cNvPr id="0" name=""/>
        <dsp:cNvSpPr/>
      </dsp:nvSpPr>
      <dsp:spPr>
        <a:xfrm>
          <a:off x="1828484" y="0"/>
          <a:ext cx="1562176" cy="907046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</a:schemeClr>
        </a:solidFill>
        <a:ln w="12700" cap="flat" cmpd="sng" algn="ctr">
          <a:solidFill>
            <a:schemeClr val="accent2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chemeClr val="tx1"/>
              </a:solidFill>
            </a:rPr>
            <a:t>Administrativa</a:t>
          </a:r>
        </a:p>
      </dsp:txBody>
      <dsp:txXfrm>
        <a:off x="1855050" y="26566"/>
        <a:ext cx="1509044" cy="853914"/>
      </dsp:txXfrm>
    </dsp:sp>
    <dsp:sp modelId="{284C581D-09FB-42BB-8865-09A4B7073DC0}">
      <dsp:nvSpPr>
        <dsp:cNvPr id="0" name=""/>
        <dsp:cNvSpPr/>
      </dsp:nvSpPr>
      <dsp:spPr>
        <a:xfrm>
          <a:off x="3653106" y="0"/>
          <a:ext cx="1562176" cy="907046"/>
        </a:xfrm>
        <a:prstGeom prst="roundRect">
          <a:avLst>
            <a:gd name="adj" fmla="val 10000"/>
          </a:avLst>
        </a:prstGeom>
        <a:solidFill>
          <a:schemeClr val="accent6">
            <a:lumMod val="20000"/>
            <a:lumOff val="80000"/>
          </a:schemeClr>
        </a:solidFill>
        <a:ln w="12700" cap="flat" cmpd="sng" algn="ctr">
          <a:solidFill>
            <a:schemeClr val="accent6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>
              <a:solidFill>
                <a:schemeClr val="tx1"/>
              </a:solidFill>
            </a:rPr>
            <a:t>Tecnológica</a:t>
          </a:r>
        </a:p>
      </dsp:txBody>
      <dsp:txXfrm>
        <a:off x="3679672" y="26566"/>
        <a:ext cx="1509044" cy="853914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AFD907-C1EC-49B4-890E-6A239D217A78}">
      <dsp:nvSpPr>
        <dsp:cNvPr id="0" name=""/>
        <dsp:cNvSpPr/>
      </dsp:nvSpPr>
      <dsp:spPr>
        <a:xfrm>
          <a:off x="1453196" y="591"/>
          <a:ext cx="546438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600" b="1" u="none" kern="1200" dirty="0">
            <a:solidFill>
              <a:schemeClr val="bg1"/>
            </a:solidFill>
          </a:endParaRPr>
        </a:p>
      </dsp:txBody>
      <dsp:txXfrm>
        <a:off x="1468112" y="15507"/>
        <a:ext cx="516606" cy="275732"/>
      </dsp:txXfrm>
    </dsp:sp>
    <dsp:sp modelId="{83740683-4562-49F0-BF08-BBD5ED4C18B7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043505" y="76945"/>
              </a:moveTo>
              <a:arcTo wR="719718" hR="719718" stAng="17804159" swAng="805044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8A0BA6-C0A1-4F0D-B3B6-61DC8FEF8BB0}">
      <dsp:nvSpPr>
        <dsp:cNvPr id="0" name=""/>
        <dsp:cNvSpPr/>
      </dsp:nvSpPr>
      <dsp:spPr>
        <a:xfrm>
          <a:off x="2064355" y="360450"/>
          <a:ext cx="570710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2079271" y="375366"/>
        <a:ext cx="540878" cy="275732"/>
      </dsp:txXfrm>
    </dsp:sp>
    <dsp:sp modelId="{B3CCEB00-FCDF-42C5-9DF6-BE7822AD1EA3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428222" y="593164"/>
              </a:moveTo>
              <a:arcTo wR="719718" hR="719718" stAng="20992355" swAng="1215291"/>
            </a:path>
          </a:pathLst>
        </a:custGeom>
        <a:noFill/>
        <a:ln w="6350" cap="flat" cmpd="sng" algn="ctr">
          <a:solidFill>
            <a:schemeClr val="accent3">
              <a:hueOff val="542120"/>
              <a:satOff val="20000"/>
              <a:lumOff val="-2941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0BF8F8-D84C-4E2B-8252-068F786B5F84}">
      <dsp:nvSpPr>
        <dsp:cNvPr id="0" name=""/>
        <dsp:cNvSpPr/>
      </dsp:nvSpPr>
      <dsp:spPr>
        <a:xfrm>
          <a:off x="2065838" y="1080168"/>
          <a:ext cx="567743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2080754" y="1095084"/>
        <a:ext cx="537911" cy="275732"/>
      </dsp:txXfrm>
    </dsp:sp>
    <dsp:sp modelId="{EC6DAA67-8D83-41F9-B20D-98EBFEFAE92B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182999" y="1270504"/>
              </a:moveTo>
              <a:arcTo wR="719718" hR="719718" stAng="2995914" swAng="820897"/>
            </a:path>
          </a:pathLst>
        </a:custGeom>
        <a:noFill/>
        <a:ln w="6350" cap="flat" cmpd="sng" algn="ctr">
          <a:solidFill>
            <a:schemeClr val="accent3">
              <a:hueOff val="1084240"/>
              <a:satOff val="40000"/>
              <a:lumOff val="-5882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740927-C426-45B0-895A-59EA6B74E46C}">
      <dsp:nvSpPr>
        <dsp:cNvPr id="0" name=""/>
        <dsp:cNvSpPr/>
      </dsp:nvSpPr>
      <dsp:spPr>
        <a:xfrm>
          <a:off x="1458257" y="1440028"/>
          <a:ext cx="536317" cy="305564"/>
        </a:xfrm>
        <a:prstGeom prst="roundRect">
          <a:avLst/>
        </a:prstGeom>
        <a:gradFill rotWithShape="0">
          <a:gsLst>
            <a:gs pos="0">
              <a:schemeClr val="accent3">
                <a:hueOff val="1626359"/>
                <a:satOff val="60000"/>
                <a:lumOff val="-882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626359"/>
                <a:satOff val="60000"/>
                <a:lumOff val="-882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626359"/>
                <a:satOff val="60000"/>
                <a:lumOff val="-882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400" b="1" u="none" kern="1200" dirty="0">
              <a:solidFill>
                <a:schemeClr val="bg1"/>
              </a:solidFill>
            </a:rPr>
            <a:t>4</a:t>
          </a:r>
        </a:p>
      </dsp:txBody>
      <dsp:txXfrm>
        <a:off x="1473173" y="1454944"/>
        <a:ext cx="506485" cy="275732"/>
      </dsp:txXfrm>
    </dsp:sp>
    <dsp:sp modelId="{D7A325A8-C097-4D50-8F70-C3BF403B125D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399858" y="1364454"/>
              </a:moveTo>
              <a:arcTo wR="719718" hR="719718" stAng="6983188" swAng="820897"/>
            </a:path>
          </a:pathLst>
        </a:custGeom>
        <a:noFill/>
        <a:ln w="6350" cap="flat" cmpd="sng" algn="ctr">
          <a:solidFill>
            <a:schemeClr val="accent3">
              <a:hueOff val="1626359"/>
              <a:satOff val="60000"/>
              <a:lumOff val="-8824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81FDD8-0929-4ECC-A252-5AC9E5EE99C6}">
      <dsp:nvSpPr>
        <dsp:cNvPr id="0" name=""/>
        <dsp:cNvSpPr/>
      </dsp:nvSpPr>
      <dsp:spPr>
        <a:xfrm>
          <a:off x="868071" y="1080168"/>
          <a:ext cx="470099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882987" y="1095084"/>
        <a:ext cx="440267" cy="275732"/>
      </dsp:txXfrm>
    </dsp:sp>
    <dsp:sp modelId="{E6B1B67B-DBA8-437D-97D5-D7CB93C611C3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1213" y="846272"/>
              </a:moveTo>
              <a:arcTo wR="719718" hR="719718" stAng="10192355" swAng="1215291"/>
            </a:path>
          </a:pathLst>
        </a:custGeom>
        <a:noFill/>
        <a:ln w="6350" cap="flat" cmpd="sng" algn="ctr">
          <a:solidFill>
            <a:schemeClr val="accent3">
              <a:hueOff val="2168479"/>
              <a:satOff val="80000"/>
              <a:lumOff val="-11765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C7111F-D5BF-4EE9-9E22-478517CC21A4}">
      <dsp:nvSpPr>
        <dsp:cNvPr id="0" name=""/>
        <dsp:cNvSpPr/>
      </dsp:nvSpPr>
      <dsp:spPr>
        <a:xfrm>
          <a:off x="797246" y="360450"/>
          <a:ext cx="611749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812162" y="375366"/>
        <a:ext cx="581917" cy="275732"/>
      </dsp:txXfrm>
    </dsp:sp>
    <dsp:sp modelId="{18A32CA0-2A8A-4EB5-B717-743516F7ED1B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255618" y="169622"/>
              </a:moveTo>
              <a:arcTo wR="719718" hR="719718" stAng="13790797" swAng="805044"/>
            </a:path>
          </a:pathLst>
        </a:custGeom>
        <a:noFill/>
        <a:ln w="635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7E8CBF-823D-499C-A62A-3AE0CBE1AC38}">
      <dsp:nvSpPr>
        <dsp:cNvPr id="0" name=""/>
        <dsp:cNvSpPr/>
      </dsp:nvSpPr>
      <dsp:spPr>
        <a:xfrm>
          <a:off x="1491366" y="591"/>
          <a:ext cx="470099" cy="305564"/>
        </a:xfrm>
        <a:prstGeom prst="roundRect">
          <a:avLst/>
        </a:prstGeom>
        <a:noFill/>
        <a:ln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1506282" y="15507"/>
        <a:ext cx="440267" cy="275732"/>
      </dsp:txXfrm>
    </dsp:sp>
    <dsp:sp modelId="{FB4E5127-B474-493A-8FBE-D905D4843A50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013866" y="62853"/>
              </a:moveTo>
              <a:arcTo wR="719718" hR="719718" stAng="17647386" swAng="923681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8A0BA6-C0A1-4F0D-B3B6-61DC8FEF8BB0}">
      <dsp:nvSpPr>
        <dsp:cNvPr id="0" name=""/>
        <dsp:cNvSpPr/>
      </dsp:nvSpPr>
      <dsp:spPr>
        <a:xfrm>
          <a:off x="2064355" y="360450"/>
          <a:ext cx="570710" cy="305564"/>
        </a:xfrm>
        <a:prstGeom prst="roundRect">
          <a:avLst/>
        </a:prstGeom>
        <a:noFill/>
        <a:ln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2079271" y="375366"/>
        <a:ext cx="540878" cy="275732"/>
      </dsp:txXfrm>
    </dsp:sp>
    <dsp:sp modelId="{B3CCEB00-FCDF-42C5-9DF6-BE7822AD1EA3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428222" y="593164"/>
              </a:moveTo>
              <a:arcTo wR="719718" hR="719718" stAng="20992355" swAng="1215291"/>
            </a:path>
          </a:pathLst>
        </a:custGeom>
        <a:noFill/>
        <a:ln w="6350" cap="flat" cmpd="sng" algn="ctr">
          <a:solidFill>
            <a:schemeClr val="accent3">
              <a:hueOff val="542120"/>
              <a:satOff val="20000"/>
              <a:lumOff val="-2941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0BF8F8-D84C-4E2B-8252-068F786B5F84}">
      <dsp:nvSpPr>
        <dsp:cNvPr id="0" name=""/>
        <dsp:cNvSpPr/>
      </dsp:nvSpPr>
      <dsp:spPr>
        <a:xfrm>
          <a:off x="2065838" y="1080168"/>
          <a:ext cx="567743" cy="305564"/>
        </a:xfrm>
        <a:prstGeom prst="roundRect">
          <a:avLst/>
        </a:prstGeom>
        <a:noFill/>
        <a:ln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2080754" y="1095084"/>
        <a:ext cx="537911" cy="275732"/>
      </dsp:txXfrm>
    </dsp:sp>
    <dsp:sp modelId="{EC6DAA67-8D83-41F9-B20D-98EBFEFAE92B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182999" y="1270504"/>
              </a:moveTo>
              <a:arcTo wR="719718" hR="719718" stAng="2995914" swAng="820897"/>
            </a:path>
          </a:pathLst>
        </a:custGeom>
        <a:noFill/>
        <a:ln w="6350" cap="flat" cmpd="sng" algn="ctr">
          <a:solidFill>
            <a:schemeClr val="accent3">
              <a:hueOff val="1084240"/>
              <a:satOff val="40000"/>
              <a:lumOff val="-5882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740927-C426-45B0-895A-59EA6B74E46C}">
      <dsp:nvSpPr>
        <dsp:cNvPr id="0" name=""/>
        <dsp:cNvSpPr/>
      </dsp:nvSpPr>
      <dsp:spPr>
        <a:xfrm>
          <a:off x="1458257" y="1440028"/>
          <a:ext cx="536317" cy="305564"/>
        </a:xfrm>
        <a:prstGeom prst="roundRect">
          <a:avLst/>
        </a:prstGeom>
        <a:noFill/>
        <a:ln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1473173" y="1454944"/>
        <a:ext cx="506485" cy="275732"/>
      </dsp:txXfrm>
    </dsp:sp>
    <dsp:sp modelId="{D7A325A8-C097-4D50-8F70-C3BF403B125D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399858" y="1364454"/>
              </a:moveTo>
              <a:arcTo wR="719718" hR="719718" stAng="6983188" swAng="820897"/>
            </a:path>
          </a:pathLst>
        </a:custGeom>
        <a:noFill/>
        <a:ln w="6350" cap="flat" cmpd="sng" algn="ctr">
          <a:solidFill>
            <a:schemeClr val="accent3">
              <a:hueOff val="1626359"/>
              <a:satOff val="60000"/>
              <a:lumOff val="-8824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C7111F-D5BF-4EE9-9E22-478517CC21A4}">
      <dsp:nvSpPr>
        <dsp:cNvPr id="0" name=""/>
        <dsp:cNvSpPr/>
      </dsp:nvSpPr>
      <dsp:spPr>
        <a:xfrm>
          <a:off x="797246" y="1080168"/>
          <a:ext cx="611749" cy="305564"/>
        </a:xfrm>
        <a:prstGeom prst="roundRect">
          <a:avLst/>
        </a:prstGeom>
        <a:gradFill rotWithShape="0">
          <a:gsLst>
            <a:gs pos="0">
              <a:schemeClr val="accent3">
                <a:hueOff val="2168479"/>
                <a:satOff val="80000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168479"/>
                <a:satOff val="80000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168479"/>
                <a:satOff val="80000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400" b="1" u="none" kern="1200" dirty="0"/>
            <a:t>5</a:t>
          </a:r>
        </a:p>
      </dsp:txBody>
      <dsp:txXfrm>
        <a:off x="812162" y="1095084"/>
        <a:ext cx="581917" cy="275732"/>
      </dsp:txXfrm>
    </dsp:sp>
    <dsp:sp modelId="{18A32CA0-2A8A-4EB5-B717-743516F7ED1B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1213" y="846272"/>
              </a:moveTo>
              <a:arcTo wR="719718" hR="719718" stAng="10192355" swAng="1215291"/>
            </a:path>
          </a:pathLst>
        </a:custGeom>
        <a:noFill/>
        <a:ln w="6350" cap="flat" cmpd="sng" algn="ctr">
          <a:solidFill>
            <a:schemeClr val="accent3">
              <a:hueOff val="2168479"/>
              <a:satOff val="80000"/>
              <a:lumOff val="-11765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663C86-AA53-402D-926C-633F776932BE}">
      <dsp:nvSpPr>
        <dsp:cNvPr id="0" name=""/>
        <dsp:cNvSpPr/>
      </dsp:nvSpPr>
      <dsp:spPr>
        <a:xfrm>
          <a:off x="868071" y="360450"/>
          <a:ext cx="470099" cy="305564"/>
        </a:xfrm>
        <a:prstGeom prst="roundRect">
          <a:avLst/>
        </a:prstGeom>
        <a:noFill/>
        <a:ln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882987" y="375366"/>
        <a:ext cx="440267" cy="275732"/>
      </dsp:txXfrm>
    </dsp:sp>
    <dsp:sp modelId="{E8264019-B0E0-4796-8084-620E9AC246BB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261748" y="164508"/>
              </a:moveTo>
              <a:arcTo wR="719718" hR="719718" stAng="13828933" swAng="923681"/>
            </a:path>
          </a:pathLst>
        </a:custGeom>
        <a:noFill/>
        <a:ln w="635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7E8CBF-823D-499C-A62A-3AE0CBE1AC38}">
      <dsp:nvSpPr>
        <dsp:cNvPr id="0" name=""/>
        <dsp:cNvSpPr/>
      </dsp:nvSpPr>
      <dsp:spPr>
        <a:xfrm>
          <a:off x="1501291" y="591"/>
          <a:ext cx="470099" cy="305564"/>
        </a:xfrm>
        <a:prstGeom prst="roundRect">
          <a:avLst/>
        </a:prstGeom>
        <a:noFill/>
        <a:ln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1516207" y="15507"/>
        <a:ext cx="440267" cy="275732"/>
      </dsp:txXfrm>
    </dsp:sp>
    <dsp:sp modelId="{FB4E5127-B474-493A-8FBE-D905D4843A50}">
      <dsp:nvSpPr>
        <dsp:cNvPr id="0" name=""/>
        <dsp:cNvSpPr/>
      </dsp:nvSpPr>
      <dsp:spPr>
        <a:xfrm>
          <a:off x="1016622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013866" y="62853"/>
              </a:moveTo>
              <a:arcTo wR="719718" hR="719718" stAng="17647386" swAng="923681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8A0BA6-C0A1-4F0D-B3B6-61DC8FEF8BB0}">
      <dsp:nvSpPr>
        <dsp:cNvPr id="0" name=""/>
        <dsp:cNvSpPr/>
      </dsp:nvSpPr>
      <dsp:spPr>
        <a:xfrm>
          <a:off x="2074280" y="360450"/>
          <a:ext cx="570710" cy="305564"/>
        </a:xfrm>
        <a:prstGeom prst="roundRect">
          <a:avLst/>
        </a:prstGeom>
        <a:noFill/>
        <a:ln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2089196" y="375366"/>
        <a:ext cx="540878" cy="275732"/>
      </dsp:txXfrm>
    </dsp:sp>
    <dsp:sp modelId="{B3CCEB00-FCDF-42C5-9DF6-BE7822AD1EA3}">
      <dsp:nvSpPr>
        <dsp:cNvPr id="0" name=""/>
        <dsp:cNvSpPr/>
      </dsp:nvSpPr>
      <dsp:spPr>
        <a:xfrm>
          <a:off x="1016622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428222" y="593164"/>
              </a:moveTo>
              <a:arcTo wR="719718" hR="719718" stAng="20992355" swAng="1215291"/>
            </a:path>
          </a:pathLst>
        </a:custGeom>
        <a:noFill/>
        <a:ln w="6350" cap="flat" cmpd="sng" algn="ctr">
          <a:solidFill>
            <a:schemeClr val="accent3">
              <a:hueOff val="542120"/>
              <a:satOff val="20000"/>
              <a:lumOff val="-2941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0BF8F8-D84C-4E2B-8252-068F786B5F84}">
      <dsp:nvSpPr>
        <dsp:cNvPr id="0" name=""/>
        <dsp:cNvSpPr/>
      </dsp:nvSpPr>
      <dsp:spPr>
        <a:xfrm>
          <a:off x="2075763" y="1080168"/>
          <a:ext cx="567743" cy="305564"/>
        </a:xfrm>
        <a:prstGeom prst="roundRect">
          <a:avLst/>
        </a:prstGeom>
        <a:noFill/>
        <a:ln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2090679" y="1095084"/>
        <a:ext cx="537911" cy="275732"/>
      </dsp:txXfrm>
    </dsp:sp>
    <dsp:sp modelId="{EC6DAA67-8D83-41F9-B20D-98EBFEFAE92B}">
      <dsp:nvSpPr>
        <dsp:cNvPr id="0" name=""/>
        <dsp:cNvSpPr/>
      </dsp:nvSpPr>
      <dsp:spPr>
        <a:xfrm>
          <a:off x="1016622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182999" y="1270504"/>
              </a:moveTo>
              <a:arcTo wR="719718" hR="719718" stAng="2995914" swAng="820897"/>
            </a:path>
          </a:pathLst>
        </a:custGeom>
        <a:noFill/>
        <a:ln w="6350" cap="flat" cmpd="sng" algn="ctr">
          <a:solidFill>
            <a:schemeClr val="accent3">
              <a:hueOff val="1084240"/>
              <a:satOff val="40000"/>
              <a:lumOff val="-5882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740927-C426-45B0-895A-59EA6B74E46C}">
      <dsp:nvSpPr>
        <dsp:cNvPr id="0" name=""/>
        <dsp:cNvSpPr/>
      </dsp:nvSpPr>
      <dsp:spPr>
        <a:xfrm>
          <a:off x="1468182" y="1440028"/>
          <a:ext cx="536317" cy="305564"/>
        </a:xfrm>
        <a:prstGeom prst="roundRect">
          <a:avLst/>
        </a:prstGeom>
        <a:noFill/>
        <a:ln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1483098" y="1454944"/>
        <a:ext cx="506485" cy="275732"/>
      </dsp:txXfrm>
    </dsp:sp>
    <dsp:sp modelId="{D7A325A8-C097-4D50-8F70-C3BF403B125D}">
      <dsp:nvSpPr>
        <dsp:cNvPr id="0" name=""/>
        <dsp:cNvSpPr/>
      </dsp:nvSpPr>
      <dsp:spPr>
        <a:xfrm>
          <a:off x="1016622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399858" y="1364454"/>
              </a:moveTo>
              <a:arcTo wR="719718" hR="719718" stAng="6983188" swAng="820897"/>
            </a:path>
          </a:pathLst>
        </a:custGeom>
        <a:noFill/>
        <a:ln w="6350" cap="flat" cmpd="sng" algn="ctr">
          <a:solidFill>
            <a:schemeClr val="accent3">
              <a:hueOff val="1626359"/>
              <a:satOff val="60000"/>
              <a:lumOff val="-8824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C7111F-D5BF-4EE9-9E22-478517CC21A4}">
      <dsp:nvSpPr>
        <dsp:cNvPr id="0" name=""/>
        <dsp:cNvSpPr/>
      </dsp:nvSpPr>
      <dsp:spPr>
        <a:xfrm>
          <a:off x="807171" y="1080168"/>
          <a:ext cx="611749" cy="305564"/>
        </a:xfrm>
        <a:prstGeom prst="roundRect">
          <a:avLst/>
        </a:prstGeom>
        <a:noFill/>
        <a:ln>
          <a:solidFill>
            <a:schemeClr val="tx1"/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822087" y="1095084"/>
        <a:ext cx="581917" cy="275732"/>
      </dsp:txXfrm>
    </dsp:sp>
    <dsp:sp modelId="{18A32CA0-2A8A-4EB5-B717-743516F7ED1B}">
      <dsp:nvSpPr>
        <dsp:cNvPr id="0" name=""/>
        <dsp:cNvSpPr/>
      </dsp:nvSpPr>
      <dsp:spPr>
        <a:xfrm>
          <a:off x="1016622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2895" y="855350"/>
              </a:moveTo>
              <a:arcTo wR="719718" hR="719718" stAng="10148253" swAng="1074354"/>
            </a:path>
          </a:pathLst>
        </a:custGeom>
        <a:noFill/>
        <a:ln w="6350" cap="flat" cmpd="sng" algn="ctr">
          <a:solidFill>
            <a:schemeClr val="accent3">
              <a:hueOff val="2168479"/>
              <a:satOff val="80000"/>
              <a:lumOff val="-11765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663C86-AA53-402D-926C-633F776932BE}">
      <dsp:nvSpPr>
        <dsp:cNvPr id="0" name=""/>
        <dsp:cNvSpPr/>
      </dsp:nvSpPr>
      <dsp:spPr>
        <a:xfrm>
          <a:off x="787321" y="314081"/>
          <a:ext cx="651449" cy="398303"/>
        </a:xfrm>
        <a:prstGeom prst="roundRect">
          <a:avLst/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400" b="1" u="none" kern="1200" dirty="0"/>
            <a:t>6</a:t>
          </a:r>
        </a:p>
      </dsp:txBody>
      <dsp:txXfrm>
        <a:off x="806765" y="333525"/>
        <a:ext cx="612561" cy="359415"/>
      </dsp:txXfrm>
    </dsp:sp>
    <dsp:sp modelId="{E8264019-B0E0-4796-8084-620E9AC246BB}">
      <dsp:nvSpPr>
        <dsp:cNvPr id="0" name=""/>
        <dsp:cNvSpPr/>
      </dsp:nvSpPr>
      <dsp:spPr>
        <a:xfrm>
          <a:off x="1016622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306242" y="130624"/>
              </a:moveTo>
              <a:arcTo wR="719718" hR="719718" stAng="14096134" swAng="721640"/>
            </a:path>
          </a:pathLst>
        </a:custGeom>
        <a:noFill/>
        <a:ln w="635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AFD907-C1EC-49B4-890E-6A239D217A78}">
      <dsp:nvSpPr>
        <dsp:cNvPr id="0" name=""/>
        <dsp:cNvSpPr/>
      </dsp:nvSpPr>
      <dsp:spPr>
        <a:xfrm>
          <a:off x="1285975" y="788"/>
          <a:ext cx="546584" cy="30564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400" b="1" u="none" kern="1200" dirty="0">
              <a:solidFill>
                <a:schemeClr val="bg1"/>
              </a:solidFill>
            </a:rPr>
            <a:t>1</a:t>
          </a:r>
        </a:p>
      </dsp:txBody>
      <dsp:txXfrm>
        <a:off x="1300895" y="15708"/>
        <a:ext cx="516744" cy="275805"/>
      </dsp:txXfrm>
    </dsp:sp>
    <dsp:sp modelId="{83740683-4562-49F0-BF08-BBD5ED4C18B7}">
      <dsp:nvSpPr>
        <dsp:cNvPr id="0" name=""/>
        <dsp:cNvSpPr/>
      </dsp:nvSpPr>
      <dsp:spPr>
        <a:xfrm>
          <a:off x="839787" y="153611"/>
          <a:ext cx="1438960" cy="1438960"/>
        </a:xfrm>
        <a:custGeom>
          <a:avLst/>
          <a:gdLst/>
          <a:ahLst/>
          <a:cxnLst/>
          <a:rect l="0" t="0" r="0" b="0"/>
          <a:pathLst>
            <a:path>
              <a:moveTo>
                <a:pt x="1043263" y="76972"/>
              </a:moveTo>
              <a:arcTo wR="719480" hR="719480" stAng="17804714" swAng="804156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0BF8F8-D84C-4E2B-8252-068F786B5F84}">
      <dsp:nvSpPr>
        <dsp:cNvPr id="0" name=""/>
        <dsp:cNvSpPr/>
      </dsp:nvSpPr>
      <dsp:spPr>
        <a:xfrm>
          <a:off x="1898408" y="360528"/>
          <a:ext cx="567894" cy="305645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1913328" y="375448"/>
        <a:ext cx="538054" cy="275805"/>
      </dsp:txXfrm>
    </dsp:sp>
    <dsp:sp modelId="{EC6DAA67-8D83-41F9-B20D-98EBFEFAE92B}">
      <dsp:nvSpPr>
        <dsp:cNvPr id="0" name=""/>
        <dsp:cNvSpPr/>
      </dsp:nvSpPr>
      <dsp:spPr>
        <a:xfrm>
          <a:off x="839787" y="153611"/>
          <a:ext cx="1438960" cy="1438960"/>
        </a:xfrm>
        <a:custGeom>
          <a:avLst/>
          <a:gdLst/>
          <a:ahLst/>
          <a:cxnLst/>
          <a:rect l="0" t="0" r="0" b="0"/>
          <a:pathLst>
            <a:path>
              <a:moveTo>
                <a:pt x="1427760" y="593026"/>
              </a:moveTo>
              <a:arcTo wR="719480" hR="719480" stAng="20992635" swAng="1214729"/>
            </a:path>
          </a:pathLst>
        </a:custGeom>
        <a:noFill/>
        <a:ln w="6350" cap="flat" cmpd="sng" algn="ctr">
          <a:solidFill>
            <a:schemeClr val="accent3">
              <a:hueOff val="542120"/>
              <a:satOff val="20000"/>
              <a:lumOff val="-2941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740927-C426-45B0-895A-59EA6B74E46C}">
      <dsp:nvSpPr>
        <dsp:cNvPr id="0" name=""/>
        <dsp:cNvSpPr/>
      </dsp:nvSpPr>
      <dsp:spPr>
        <a:xfrm>
          <a:off x="1914126" y="1080009"/>
          <a:ext cx="536460" cy="305645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1929046" y="1094929"/>
        <a:ext cx="506620" cy="275805"/>
      </dsp:txXfrm>
    </dsp:sp>
    <dsp:sp modelId="{D7A325A8-C097-4D50-8F70-C3BF403B125D}">
      <dsp:nvSpPr>
        <dsp:cNvPr id="0" name=""/>
        <dsp:cNvSpPr/>
      </dsp:nvSpPr>
      <dsp:spPr>
        <a:xfrm>
          <a:off x="839787" y="153611"/>
          <a:ext cx="1438960" cy="1438960"/>
        </a:xfrm>
        <a:custGeom>
          <a:avLst/>
          <a:gdLst/>
          <a:ahLst/>
          <a:cxnLst/>
          <a:rect l="0" t="0" r="0" b="0"/>
          <a:pathLst>
            <a:path>
              <a:moveTo>
                <a:pt x="1177240" y="1274555"/>
              </a:moveTo>
              <a:arcTo wR="719480" hR="719480" stAng="3029294" swAng="922869"/>
            </a:path>
          </a:pathLst>
        </a:custGeom>
        <a:noFill/>
        <a:ln w="6350" cap="flat" cmpd="sng" algn="ctr">
          <a:solidFill>
            <a:schemeClr val="accent3">
              <a:hueOff val="1084240"/>
              <a:satOff val="40000"/>
              <a:lumOff val="-5882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BB6055-5357-40E5-BA04-B28C48748050}">
      <dsp:nvSpPr>
        <dsp:cNvPr id="0" name=""/>
        <dsp:cNvSpPr/>
      </dsp:nvSpPr>
      <dsp:spPr>
        <a:xfrm>
          <a:off x="1324155" y="1439749"/>
          <a:ext cx="470224" cy="305645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1339075" y="1454669"/>
        <a:ext cx="440384" cy="275805"/>
      </dsp:txXfrm>
    </dsp:sp>
    <dsp:sp modelId="{917842B1-EF51-47F6-AABB-F8343A3381AB}">
      <dsp:nvSpPr>
        <dsp:cNvPr id="0" name=""/>
        <dsp:cNvSpPr/>
      </dsp:nvSpPr>
      <dsp:spPr>
        <a:xfrm>
          <a:off x="839787" y="153611"/>
          <a:ext cx="1438960" cy="1438960"/>
        </a:xfrm>
        <a:custGeom>
          <a:avLst/>
          <a:gdLst/>
          <a:ahLst/>
          <a:cxnLst/>
          <a:rect l="0" t="0" r="0" b="0"/>
          <a:pathLst>
            <a:path>
              <a:moveTo>
                <a:pt x="425343" y="1376089"/>
              </a:moveTo>
              <a:arcTo wR="719480" hR="719480" stAng="6847836" swAng="922869"/>
            </a:path>
          </a:pathLst>
        </a:custGeom>
        <a:noFill/>
        <a:ln w="6350" cap="flat" cmpd="sng" algn="ctr">
          <a:solidFill>
            <a:schemeClr val="accent3">
              <a:hueOff val="1626359"/>
              <a:satOff val="60000"/>
              <a:lumOff val="-8824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C43019-E5B8-459A-908A-A9805454AEAF}">
      <dsp:nvSpPr>
        <dsp:cNvPr id="0" name=""/>
        <dsp:cNvSpPr/>
      </dsp:nvSpPr>
      <dsp:spPr>
        <a:xfrm>
          <a:off x="701067" y="1080009"/>
          <a:ext cx="470224" cy="305645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715987" y="1094929"/>
        <a:ext cx="440384" cy="275805"/>
      </dsp:txXfrm>
    </dsp:sp>
    <dsp:sp modelId="{0A6E1CD3-DC60-4711-90A7-BFA979D4B782}">
      <dsp:nvSpPr>
        <dsp:cNvPr id="0" name=""/>
        <dsp:cNvSpPr/>
      </dsp:nvSpPr>
      <dsp:spPr>
        <a:xfrm>
          <a:off x="839787" y="153611"/>
          <a:ext cx="1438960" cy="1438960"/>
        </a:xfrm>
        <a:custGeom>
          <a:avLst/>
          <a:gdLst/>
          <a:ahLst/>
          <a:cxnLst/>
          <a:rect l="0" t="0" r="0" b="0"/>
          <a:pathLst>
            <a:path>
              <a:moveTo>
                <a:pt x="11199" y="845934"/>
              </a:moveTo>
              <a:arcTo wR="719480" hR="719480" stAng="10192635" swAng="1214729"/>
            </a:path>
          </a:pathLst>
        </a:custGeom>
        <a:noFill/>
        <a:ln w="6350" cap="flat" cmpd="sng" algn="ctr">
          <a:solidFill>
            <a:schemeClr val="accent3">
              <a:hueOff val="2168479"/>
              <a:satOff val="80000"/>
              <a:lumOff val="-11765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C7111F-D5BF-4EE9-9E22-478517CC21A4}">
      <dsp:nvSpPr>
        <dsp:cNvPr id="0" name=""/>
        <dsp:cNvSpPr/>
      </dsp:nvSpPr>
      <dsp:spPr>
        <a:xfrm>
          <a:off x="630223" y="360528"/>
          <a:ext cx="611912" cy="305645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645143" y="375448"/>
        <a:ext cx="582072" cy="275805"/>
      </dsp:txXfrm>
    </dsp:sp>
    <dsp:sp modelId="{18A32CA0-2A8A-4EB5-B717-743516F7ED1B}">
      <dsp:nvSpPr>
        <dsp:cNvPr id="0" name=""/>
        <dsp:cNvSpPr/>
      </dsp:nvSpPr>
      <dsp:spPr>
        <a:xfrm>
          <a:off x="839787" y="153611"/>
          <a:ext cx="1438960" cy="1438960"/>
        </a:xfrm>
        <a:custGeom>
          <a:avLst/>
          <a:gdLst/>
          <a:ahLst/>
          <a:cxnLst/>
          <a:rect l="0" t="0" r="0" b="0"/>
          <a:pathLst>
            <a:path>
              <a:moveTo>
                <a:pt x="255586" y="169521"/>
              </a:moveTo>
              <a:arcTo wR="719480" hR="719480" stAng="13791131" swAng="804156"/>
            </a:path>
          </a:pathLst>
        </a:custGeom>
        <a:noFill/>
        <a:ln w="635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8A0BA6-C0A1-4F0D-B3B6-61DC8FEF8BB0}">
      <dsp:nvSpPr>
        <dsp:cNvPr id="0" name=""/>
        <dsp:cNvSpPr/>
      </dsp:nvSpPr>
      <dsp:spPr>
        <a:xfrm>
          <a:off x="1441802" y="591"/>
          <a:ext cx="570710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1456718" y="15507"/>
        <a:ext cx="540878" cy="275732"/>
      </dsp:txXfrm>
    </dsp:sp>
    <dsp:sp modelId="{B3CCEB00-FCDF-42C5-9DF6-BE7822AD1EA3}">
      <dsp:nvSpPr>
        <dsp:cNvPr id="0" name=""/>
        <dsp:cNvSpPr/>
      </dsp:nvSpPr>
      <dsp:spPr>
        <a:xfrm>
          <a:off x="1007439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052919" y="81775"/>
              </a:moveTo>
              <a:arcTo wR="719718" hR="719718" stAng="17854701" swAng="766855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0BF8F8-D84C-4E2B-8252-068F786B5F84}">
      <dsp:nvSpPr>
        <dsp:cNvPr id="0" name=""/>
        <dsp:cNvSpPr/>
      </dsp:nvSpPr>
      <dsp:spPr>
        <a:xfrm>
          <a:off x="2066579" y="360450"/>
          <a:ext cx="567743" cy="305564"/>
        </a:xfrm>
        <a:prstGeom prst="roundRect">
          <a:avLst/>
        </a:prstGeom>
        <a:gradFill rotWithShape="0">
          <a:gsLst>
            <a:gs pos="0">
              <a:schemeClr val="accent3">
                <a:hueOff val="542120"/>
                <a:satOff val="20000"/>
                <a:lumOff val="-294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542120"/>
                <a:satOff val="20000"/>
                <a:lumOff val="-294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542120"/>
                <a:satOff val="20000"/>
                <a:lumOff val="-294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400" b="1" u="none" kern="1200" dirty="0">
              <a:solidFill>
                <a:schemeClr val="bg1"/>
              </a:solidFill>
            </a:rPr>
            <a:t>2</a:t>
          </a:r>
        </a:p>
      </dsp:txBody>
      <dsp:txXfrm>
        <a:off x="2081495" y="375366"/>
        <a:ext cx="537911" cy="275732"/>
      </dsp:txXfrm>
    </dsp:sp>
    <dsp:sp modelId="{EC6DAA67-8D83-41F9-B20D-98EBFEFAE92B}">
      <dsp:nvSpPr>
        <dsp:cNvPr id="0" name=""/>
        <dsp:cNvSpPr/>
      </dsp:nvSpPr>
      <dsp:spPr>
        <a:xfrm>
          <a:off x="1007439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428222" y="593164"/>
              </a:moveTo>
              <a:arcTo wR="719718" hR="719718" stAng="20992355" swAng="1215291"/>
            </a:path>
          </a:pathLst>
        </a:custGeom>
        <a:noFill/>
        <a:ln w="6350" cap="flat" cmpd="sng" algn="ctr">
          <a:solidFill>
            <a:schemeClr val="accent3">
              <a:hueOff val="542120"/>
              <a:satOff val="20000"/>
              <a:lumOff val="-2941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740927-C426-45B0-895A-59EA6B74E46C}">
      <dsp:nvSpPr>
        <dsp:cNvPr id="0" name=""/>
        <dsp:cNvSpPr/>
      </dsp:nvSpPr>
      <dsp:spPr>
        <a:xfrm>
          <a:off x="2082293" y="1080168"/>
          <a:ext cx="536317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2097209" y="1095084"/>
        <a:ext cx="506485" cy="275732"/>
      </dsp:txXfrm>
    </dsp:sp>
    <dsp:sp modelId="{D7A325A8-C097-4D50-8F70-C3BF403B125D}">
      <dsp:nvSpPr>
        <dsp:cNvPr id="0" name=""/>
        <dsp:cNvSpPr/>
      </dsp:nvSpPr>
      <dsp:spPr>
        <a:xfrm>
          <a:off x="1007439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177687" y="1274928"/>
              </a:moveTo>
              <a:arcTo wR="719718" hR="719718" stAng="3028933" swAng="923681"/>
            </a:path>
          </a:pathLst>
        </a:custGeom>
        <a:noFill/>
        <a:ln w="6350" cap="flat" cmpd="sng" algn="ctr">
          <a:solidFill>
            <a:schemeClr val="accent3">
              <a:hueOff val="1084240"/>
              <a:satOff val="40000"/>
              <a:lumOff val="-5882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7843E4-C800-438D-9698-B7B8581DB239}">
      <dsp:nvSpPr>
        <dsp:cNvPr id="0" name=""/>
        <dsp:cNvSpPr/>
      </dsp:nvSpPr>
      <dsp:spPr>
        <a:xfrm>
          <a:off x="1492107" y="1440028"/>
          <a:ext cx="470099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1507023" y="1454944"/>
        <a:ext cx="440267" cy="275732"/>
      </dsp:txXfrm>
    </dsp:sp>
    <dsp:sp modelId="{F433DD29-5BD1-45C9-A347-683EB4DCC7B3}">
      <dsp:nvSpPr>
        <dsp:cNvPr id="0" name=""/>
        <dsp:cNvSpPr/>
      </dsp:nvSpPr>
      <dsp:spPr>
        <a:xfrm>
          <a:off x="1007439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425570" y="1376583"/>
              </a:moveTo>
              <a:arcTo wR="719718" hR="719718" stAng="6847386" swAng="923681"/>
            </a:path>
          </a:pathLst>
        </a:custGeom>
        <a:noFill/>
        <a:ln w="6350" cap="flat" cmpd="sng" algn="ctr">
          <a:solidFill>
            <a:schemeClr val="accent3">
              <a:hueOff val="1626359"/>
              <a:satOff val="60000"/>
              <a:lumOff val="-8824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4731A5-2678-4AC2-A4E0-5065A918AFDF}">
      <dsp:nvSpPr>
        <dsp:cNvPr id="0" name=""/>
        <dsp:cNvSpPr/>
      </dsp:nvSpPr>
      <dsp:spPr>
        <a:xfrm>
          <a:off x="868813" y="1080168"/>
          <a:ext cx="470099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883729" y="1095084"/>
        <a:ext cx="440267" cy="275732"/>
      </dsp:txXfrm>
    </dsp:sp>
    <dsp:sp modelId="{8CA8FFCD-E320-42C3-AF5C-B5D683A251CA}">
      <dsp:nvSpPr>
        <dsp:cNvPr id="0" name=""/>
        <dsp:cNvSpPr/>
      </dsp:nvSpPr>
      <dsp:spPr>
        <a:xfrm>
          <a:off x="1007439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1213" y="846272"/>
              </a:moveTo>
              <a:arcTo wR="719718" hR="719718" stAng="10192355" swAng="1215291"/>
            </a:path>
          </a:pathLst>
        </a:custGeom>
        <a:noFill/>
        <a:ln w="6350" cap="flat" cmpd="sng" algn="ctr">
          <a:solidFill>
            <a:schemeClr val="accent3">
              <a:hueOff val="2168479"/>
              <a:satOff val="80000"/>
              <a:lumOff val="-11765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C7111F-D5BF-4EE9-9E22-478517CC21A4}">
      <dsp:nvSpPr>
        <dsp:cNvPr id="0" name=""/>
        <dsp:cNvSpPr/>
      </dsp:nvSpPr>
      <dsp:spPr>
        <a:xfrm>
          <a:off x="797988" y="360450"/>
          <a:ext cx="611749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812904" y="375366"/>
        <a:ext cx="581917" cy="275732"/>
      </dsp:txXfrm>
    </dsp:sp>
    <dsp:sp modelId="{18A32CA0-2A8A-4EB5-B717-743516F7ED1B}">
      <dsp:nvSpPr>
        <dsp:cNvPr id="0" name=""/>
        <dsp:cNvSpPr/>
      </dsp:nvSpPr>
      <dsp:spPr>
        <a:xfrm>
          <a:off x="1007439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253644" y="171293"/>
              </a:moveTo>
              <a:arcTo wR="719718" hR="719718" stAng="13778444" swAng="766855"/>
            </a:path>
          </a:pathLst>
        </a:custGeom>
        <a:noFill/>
        <a:ln w="635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73A93D-A041-4FDE-A80E-F97DA9D1006F}">
      <dsp:nvSpPr>
        <dsp:cNvPr id="0" name=""/>
        <dsp:cNvSpPr/>
      </dsp:nvSpPr>
      <dsp:spPr>
        <a:xfrm>
          <a:off x="0" y="0"/>
          <a:ext cx="3887921" cy="622704"/>
        </a:xfrm>
        <a:prstGeom prst="roundRect">
          <a:avLst>
            <a:gd name="adj" fmla="val 10000"/>
          </a:avLst>
        </a:prstGeom>
        <a:solidFill>
          <a:schemeClr val="bg1"/>
        </a:solidFill>
        <a:ln w="12700" cap="flat" cmpd="sng" algn="ctr">
          <a:solidFill>
            <a:schemeClr val="accent1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>
              <a:solidFill>
                <a:schemeClr val="tx1"/>
              </a:solidFill>
            </a:rPr>
            <a:t>Consultar el </a:t>
          </a:r>
          <a:r>
            <a:rPr lang="es-ES" sz="1600" kern="1200" dirty="0">
              <a:solidFill>
                <a:schemeClr val="accent5">
                  <a:lumMod val="75000"/>
                </a:schemeClr>
              </a:solidFill>
            </a:rPr>
            <a:t>inventario de trámites</a:t>
          </a:r>
          <a:r>
            <a:rPr lang="es-ES" sz="2000" kern="1200" dirty="0">
              <a:solidFill>
                <a:schemeClr val="tx1"/>
              </a:solidFill>
            </a:rPr>
            <a:t>.</a:t>
          </a:r>
        </a:p>
      </dsp:txBody>
      <dsp:txXfrm>
        <a:off x="18238" y="18238"/>
        <a:ext cx="3851445" cy="586228"/>
      </dsp:txXfrm>
    </dsp:sp>
    <dsp:sp modelId="{224C747F-BC0D-45C2-88C0-3BED4AF364AE}">
      <dsp:nvSpPr>
        <dsp:cNvPr id="0" name=""/>
        <dsp:cNvSpPr/>
      </dsp:nvSpPr>
      <dsp:spPr>
        <a:xfrm>
          <a:off x="3800" y="665560"/>
          <a:ext cx="3887921" cy="622704"/>
        </a:xfrm>
        <a:prstGeom prst="roundRect">
          <a:avLst>
            <a:gd name="adj" fmla="val 10000"/>
          </a:avLst>
        </a:prstGeom>
        <a:solidFill>
          <a:schemeClr val="bg1"/>
        </a:solidFill>
        <a:ln w="12700" cap="flat" cmpd="sng" algn="ctr">
          <a:solidFill>
            <a:schemeClr val="accent2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600" kern="1200" dirty="0">
              <a:solidFill>
                <a:schemeClr val="tx1"/>
              </a:solidFill>
            </a:rPr>
            <a:t>Consultar el </a:t>
          </a:r>
          <a:r>
            <a:rPr lang="es-CO" sz="1600" kern="1200" dirty="0">
              <a:solidFill>
                <a:schemeClr val="accent5">
                  <a:lumMod val="75000"/>
                </a:schemeClr>
              </a:solidFill>
            </a:rPr>
            <a:t>mapa de procesos </a:t>
          </a:r>
          <a:r>
            <a:rPr lang="es-CO" sz="1600" kern="1200" dirty="0">
              <a:solidFill>
                <a:schemeClr val="tx1"/>
              </a:solidFill>
            </a:rPr>
            <a:t>de la entidad.</a:t>
          </a:r>
          <a:endParaRPr lang="es-ES" sz="1600" kern="1200" dirty="0">
            <a:solidFill>
              <a:schemeClr val="tx1"/>
            </a:solidFill>
          </a:endParaRPr>
        </a:p>
      </dsp:txBody>
      <dsp:txXfrm>
        <a:off x="22038" y="683798"/>
        <a:ext cx="3851445" cy="586228"/>
      </dsp:txXfrm>
    </dsp:sp>
    <dsp:sp modelId="{BD2E2784-9387-4B56-A448-DCF6C077BCAC}">
      <dsp:nvSpPr>
        <dsp:cNvPr id="0" name=""/>
        <dsp:cNvSpPr/>
      </dsp:nvSpPr>
      <dsp:spPr>
        <a:xfrm>
          <a:off x="3800" y="1329606"/>
          <a:ext cx="3887921" cy="622704"/>
        </a:xfrm>
        <a:prstGeom prst="roundRect">
          <a:avLst>
            <a:gd name="adj" fmla="val 10000"/>
          </a:avLst>
        </a:prstGeom>
        <a:solidFill>
          <a:schemeClr val="bg1"/>
        </a:solidFill>
        <a:ln w="12700" cap="flat" cmpd="sng" algn="ctr">
          <a:solidFill>
            <a:schemeClr val="accent6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>
              <a:solidFill>
                <a:schemeClr val="tx1"/>
              </a:solidFill>
            </a:rPr>
            <a:t>Recolectar </a:t>
          </a:r>
          <a:r>
            <a:rPr lang="es-ES" sz="1600" kern="1200" dirty="0">
              <a:solidFill>
                <a:schemeClr val="accent5">
                  <a:lumMod val="75000"/>
                </a:schemeClr>
              </a:solidFill>
            </a:rPr>
            <a:t>documentación de respaldo</a:t>
          </a:r>
          <a:r>
            <a:rPr lang="es-ES" sz="1600" kern="1200" dirty="0">
              <a:solidFill>
                <a:schemeClr val="tx1"/>
              </a:solidFill>
            </a:rPr>
            <a:t>.</a:t>
          </a:r>
        </a:p>
      </dsp:txBody>
      <dsp:txXfrm>
        <a:off x="22038" y="1347844"/>
        <a:ext cx="3851445" cy="586228"/>
      </dsp:txXfrm>
    </dsp:sp>
    <dsp:sp modelId="{C742EA34-DAA0-46F7-A2FA-BCF2F9C8A4AD}">
      <dsp:nvSpPr>
        <dsp:cNvPr id="0" name=""/>
        <dsp:cNvSpPr/>
      </dsp:nvSpPr>
      <dsp:spPr>
        <a:xfrm>
          <a:off x="1900" y="1994005"/>
          <a:ext cx="3887921" cy="622704"/>
        </a:xfrm>
        <a:prstGeom prst="roundRect">
          <a:avLst>
            <a:gd name="adj" fmla="val 10000"/>
          </a:avLst>
        </a:prstGeom>
        <a:solidFill>
          <a:schemeClr val="bg1"/>
        </a:solidFill>
        <a:ln w="12700" cap="flat" cmpd="sng" algn="ctr">
          <a:solidFill>
            <a:schemeClr val="accent6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>
              <a:solidFill>
                <a:schemeClr val="tx1"/>
              </a:solidFill>
            </a:rPr>
            <a:t>Revisar la </a:t>
          </a:r>
          <a:r>
            <a:rPr lang="es-ES" sz="1600" kern="1200" dirty="0">
              <a:solidFill>
                <a:schemeClr val="accent5">
                  <a:lumMod val="75000"/>
                </a:schemeClr>
              </a:solidFill>
            </a:rPr>
            <a:t>caracterización de usuarios y necesidades</a:t>
          </a:r>
          <a:r>
            <a:rPr lang="es-ES" sz="1600" kern="1200" dirty="0">
              <a:solidFill>
                <a:schemeClr val="tx1"/>
              </a:solidFill>
            </a:rPr>
            <a:t>.</a:t>
          </a:r>
        </a:p>
      </dsp:txBody>
      <dsp:txXfrm>
        <a:off x="20138" y="2012243"/>
        <a:ext cx="3851445" cy="586228"/>
      </dsp:txXfrm>
    </dsp:sp>
    <dsp:sp modelId="{1F243586-1060-43F0-9E4C-24DAD6E0ED91}">
      <dsp:nvSpPr>
        <dsp:cNvPr id="0" name=""/>
        <dsp:cNvSpPr/>
      </dsp:nvSpPr>
      <dsp:spPr>
        <a:xfrm>
          <a:off x="3800" y="2657565"/>
          <a:ext cx="3887921" cy="622704"/>
        </a:xfrm>
        <a:prstGeom prst="roundRect">
          <a:avLst>
            <a:gd name="adj" fmla="val 10000"/>
          </a:avLst>
        </a:prstGeom>
        <a:solidFill>
          <a:schemeClr val="bg1"/>
        </a:solidFill>
        <a:ln w="12700" cap="flat" cmpd="sng" algn="ctr">
          <a:solidFill>
            <a:schemeClr val="accent4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>
              <a:solidFill>
                <a:schemeClr val="tx1"/>
              </a:solidFill>
            </a:rPr>
            <a:t>Verificar la </a:t>
          </a:r>
          <a:r>
            <a:rPr lang="es-ES" sz="1600" kern="1200" dirty="0">
              <a:solidFill>
                <a:schemeClr val="accent5">
                  <a:lumMod val="75000"/>
                </a:schemeClr>
              </a:solidFill>
            </a:rPr>
            <a:t>documentación recopilada </a:t>
          </a:r>
          <a:r>
            <a:rPr lang="es-ES" sz="1600" kern="1200" dirty="0">
              <a:solidFill>
                <a:schemeClr val="tx1"/>
              </a:solidFill>
            </a:rPr>
            <a:t>con actores internos.</a:t>
          </a:r>
        </a:p>
      </dsp:txBody>
      <dsp:txXfrm>
        <a:off x="22038" y="2675803"/>
        <a:ext cx="3851445" cy="58622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AFD907-C1EC-49B4-890E-6A239D217A78}">
      <dsp:nvSpPr>
        <dsp:cNvPr id="0" name=""/>
        <dsp:cNvSpPr/>
      </dsp:nvSpPr>
      <dsp:spPr>
        <a:xfrm>
          <a:off x="1453196" y="591"/>
          <a:ext cx="546438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600" b="1" u="none" kern="1200" dirty="0">
            <a:solidFill>
              <a:schemeClr val="bg1"/>
            </a:solidFill>
          </a:endParaRPr>
        </a:p>
      </dsp:txBody>
      <dsp:txXfrm>
        <a:off x="1468112" y="15507"/>
        <a:ext cx="516606" cy="275732"/>
      </dsp:txXfrm>
    </dsp:sp>
    <dsp:sp modelId="{83740683-4562-49F0-BF08-BBD5ED4C18B7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043505" y="76945"/>
              </a:moveTo>
              <a:arcTo wR="719718" hR="719718" stAng="17804159" swAng="805044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8A0BA6-C0A1-4F0D-B3B6-61DC8FEF8BB0}">
      <dsp:nvSpPr>
        <dsp:cNvPr id="0" name=""/>
        <dsp:cNvSpPr/>
      </dsp:nvSpPr>
      <dsp:spPr>
        <a:xfrm>
          <a:off x="2064355" y="360450"/>
          <a:ext cx="570710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2079271" y="375366"/>
        <a:ext cx="540878" cy="275732"/>
      </dsp:txXfrm>
    </dsp:sp>
    <dsp:sp modelId="{B3CCEB00-FCDF-42C5-9DF6-BE7822AD1EA3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428222" y="593164"/>
              </a:moveTo>
              <a:arcTo wR="719718" hR="719718" stAng="20992355" swAng="1215291"/>
            </a:path>
          </a:pathLst>
        </a:custGeom>
        <a:noFill/>
        <a:ln w="6350" cap="flat" cmpd="sng" algn="ctr">
          <a:solidFill>
            <a:schemeClr val="accent3">
              <a:hueOff val="542120"/>
              <a:satOff val="20000"/>
              <a:lumOff val="-2941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0BF8F8-D84C-4E2B-8252-068F786B5F84}">
      <dsp:nvSpPr>
        <dsp:cNvPr id="0" name=""/>
        <dsp:cNvSpPr/>
      </dsp:nvSpPr>
      <dsp:spPr>
        <a:xfrm>
          <a:off x="2065838" y="1080168"/>
          <a:ext cx="567743" cy="305564"/>
        </a:xfrm>
        <a:prstGeom prst="roundRect">
          <a:avLst/>
        </a:prstGeom>
        <a:gradFill rotWithShape="0">
          <a:gsLst>
            <a:gs pos="0">
              <a:schemeClr val="accent3">
                <a:hueOff val="1084240"/>
                <a:satOff val="40000"/>
                <a:lumOff val="-588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084240"/>
                <a:satOff val="40000"/>
                <a:lumOff val="-588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084240"/>
                <a:satOff val="40000"/>
                <a:lumOff val="-588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400" b="1" u="none" kern="1200" dirty="0">
              <a:solidFill>
                <a:schemeClr val="bg1"/>
              </a:solidFill>
            </a:rPr>
            <a:t>3</a:t>
          </a:r>
        </a:p>
      </dsp:txBody>
      <dsp:txXfrm>
        <a:off x="2080754" y="1095084"/>
        <a:ext cx="537911" cy="275732"/>
      </dsp:txXfrm>
    </dsp:sp>
    <dsp:sp modelId="{EC6DAA67-8D83-41F9-B20D-98EBFEFAE92B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177687" y="1274928"/>
              </a:moveTo>
              <a:arcTo wR="719718" hR="719718" stAng="3028933" swAng="923681"/>
            </a:path>
          </a:pathLst>
        </a:custGeom>
        <a:noFill/>
        <a:ln w="6350" cap="flat" cmpd="sng" algn="ctr">
          <a:solidFill>
            <a:schemeClr val="accent3">
              <a:hueOff val="1084240"/>
              <a:satOff val="40000"/>
              <a:lumOff val="-5882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CD30AA-2922-4943-950D-CF72BA4ADFE2}">
      <dsp:nvSpPr>
        <dsp:cNvPr id="0" name=""/>
        <dsp:cNvSpPr/>
      </dsp:nvSpPr>
      <dsp:spPr>
        <a:xfrm>
          <a:off x="1491366" y="1440028"/>
          <a:ext cx="470099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1506282" y="1454944"/>
        <a:ext cx="440267" cy="275732"/>
      </dsp:txXfrm>
    </dsp:sp>
    <dsp:sp modelId="{8BF452F0-0787-44AA-9991-315D04360265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425570" y="1376583"/>
              </a:moveTo>
              <a:arcTo wR="719718" hR="719718" stAng="6847386" swAng="923681"/>
            </a:path>
          </a:pathLst>
        </a:custGeom>
        <a:noFill/>
        <a:ln w="6350" cap="flat" cmpd="sng" algn="ctr">
          <a:solidFill>
            <a:schemeClr val="accent3">
              <a:hueOff val="1626359"/>
              <a:satOff val="60000"/>
              <a:lumOff val="-8824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740927-C426-45B0-895A-59EA6B74E46C}">
      <dsp:nvSpPr>
        <dsp:cNvPr id="0" name=""/>
        <dsp:cNvSpPr/>
      </dsp:nvSpPr>
      <dsp:spPr>
        <a:xfrm>
          <a:off x="834962" y="1080168"/>
          <a:ext cx="536317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849878" y="1095084"/>
        <a:ext cx="506485" cy="275732"/>
      </dsp:txXfrm>
    </dsp:sp>
    <dsp:sp modelId="{D7A325A8-C097-4D50-8F70-C3BF403B125D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1213" y="846272"/>
              </a:moveTo>
              <a:arcTo wR="719718" hR="719718" stAng="10192355" swAng="1215291"/>
            </a:path>
          </a:pathLst>
        </a:custGeom>
        <a:noFill/>
        <a:ln w="6350" cap="flat" cmpd="sng" algn="ctr">
          <a:solidFill>
            <a:schemeClr val="accent3">
              <a:hueOff val="2168479"/>
              <a:satOff val="80000"/>
              <a:lumOff val="-11765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C7111F-D5BF-4EE9-9E22-478517CC21A4}">
      <dsp:nvSpPr>
        <dsp:cNvPr id="0" name=""/>
        <dsp:cNvSpPr/>
      </dsp:nvSpPr>
      <dsp:spPr>
        <a:xfrm>
          <a:off x="797246" y="360450"/>
          <a:ext cx="611749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812162" y="375366"/>
        <a:ext cx="581917" cy="275732"/>
      </dsp:txXfrm>
    </dsp:sp>
    <dsp:sp modelId="{18A32CA0-2A8A-4EB5-B717-743516F7ED1B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255618" y="169622"/>
              </a:moveTo>
              <a:arcTo wR="719718" hR="719718" stAng="13790797" swAng="805044"/>
            </a:path>
          </a:pathLst>
        </a:custGeom>
        <a:noFill/>
        <a:ln w="635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DC4F3F-F384-4D97-89EC-A4FFFAFFDE5B}">
      <dsp:nvSpPr>
        <dsp:cNvPr id="0" name=""/>
        <dsp:cNvSpPr/>
      </dsp:nvSpPr>
      <dsp:spPr>
        <a:xfrm>
          <a:off x="1529" y="818188"/>
          <a:ext cx="1763826" cy="881913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Priorización</a:t>
          </a:r>
        </a:p>
      </dsp:txBody>
      <dsp:txXfrm>
        <a:off x="27359" y="844018"/>
        <a:ext cx="1712166" cy="830253"/>
      </dsp:txXfrm>
    </dsp:sp>
    <dsp:sp modelId="{D0D31B67-C928-45E1-B73C-30A04A70CD76}">
      <dsp:nvSpPr>
        <dsp:cNvPr id="0" name=""/>
        <dsp:cNvSpPr/>
      </dsp:nvSpPr>
      <dsp:spPr>
        <a:xfrm rot="18718806">
          <a:off x="1583130" y="823815"/>
          <a:ext cx="1100637" cy="52470"/>
        </a:xfrm>
        <a:custGeom>
          <a:avLst/>
          <a:gdLst/>
          <a:ahLst/>
          <a:cxnLst/>
          <a:rect l="0" t="0" r="0" b="0"/>
          <a:pathLst>
            <a:path>
              <a:moveTo>
                <a:pt x="0" y="26235"/>
              </a:moveTo>
              <a:lnTo>
                <a:pt x="1100637" y="26235"/>
              </a:lnTo>
            </a:path>
          </a:pathLst>
        </a:custGeom>
        <a:noFill/>
        <a:ln w="127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200" kern="1200" dirty="0"/>
        </a:p>
      </dsp:txBody>
      <dsp:txXfrm>
        <a:off x="2105933" y="822535"/>
        <a:ext cx="55031" cy="55031"/>
      </dsp:txXfrm>
    </dsp:sp>
    <dsp:sp modelId="{B564A47C-0445-4F68-8750-B5F7B03554F3}">
      <dsp:nvSpPr>
        <dsp:cNvPr id="0" name=""/>
        <dsp:cNvSpPr/>
      </dsp:nvSpPr>
      <dsp:spPr>
        <a:xfrm>
          <a:off x="2501542" y="0"/>
          <a:ext cx="1763826" cy="881913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Criterios SUIT</a:t>
          </a:r>
        </a:p>
      </dsp:txBody>
      <dsp:txXfrm>
        <a:off x="2527372" y="25830"/>
        <a:ext cx="1712166" cy="830253"/>
      </dsp:txXfrm>
    </dsp:sp>
    <dsp:sp modelId="{61C35690-6D19-4C06-AFB4-80F5CAA92684}">
      <dsp:nvSpPr>
        <dsp:cNvPr id="0" name=""/>
        <dsp:cNvSpPr/>
      </dsp:nvSpPr>
      <dsp:spPr>
        <a:xfrm rot="3318332">
          <a:off x="1492565" y="1753543"/>
          <a:ext cx="1266440" cy="52470"/>
        </a:xfrm>
        <a:custGeom>
          <a:avLst/>
          <a:gdLst/>
          <a:ahLst/>
          <a:cxnLst/>
          <a:rect l="0" t="0" r="0" b="0"/>
          <a:pathLst>
            <a:path>
              <a:moveTo>
                <a:pt x="0" y="26235"/>
              </a:moveTo>
              <a:lnTo>
                <a:pt x="1266440" y="26235"/>
              </a:lnTo>
            </a:path>
          </a:pathLst>
        </a:custGeom>
        <a:noFill/>
        <a:ln w="12700" cap="flat" cmpd="sng" algn="ctr">
          <a:solidFill>
            <a:schemeClr val="accent2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200" kern="1200" dirty="0"/>
        </a:p>
      </dsp:txBody>
      <dsp:txXfrm>
        <a:off x="2094124" y="1748117"/>
        <a:ext cx="63322" cy="63322"/>
      </dsp:txXfrm>
    </dsp:sp>
    <dsp:sp modelId="{34E11396-E43A-46CA-A2A7-1DF42599A398}">
      <dsp:nvSpPr>
        <dsp:cNvPr id="0" name=""/>
        <dsp:cNvSpPr/>
      </dsp:nvSpPr>
      <dsp:spPr>
        <a:xfrm>
          <a:off x="2486214" y="1859454"/>
          <a:ext cx="1763826" cy="881913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Otros Criterios</a:t>
          </a:r>
        </a:p>
      </dsp:txBody>
      <dsp:txXfrm>
        <a:off x="2512044" y="1885284"/>
        <a:ext cx="1712166" cy="830253"/>
      </dsp:txXfrm>
    </dsp:sp>
    <dsp:sp modelId="{6C760E21-A6C1-4C3F-AA0E-806E78FD4358}">
      <dsp:nvSpPr>
        <dsp:cNvPr id="0" name=""/>
        <dsp:cNvSpPr/>
      </dsp:nvSpPr>
      <dsp:spPr>
        <a:xfrm rot="18930699">
          <a:off x="4111088" y="1934432"/>
          <a:ext cx="969638" cy="52470"/>
        </a:xfrm>
        <a:custGeom>
          <a:avLst/>
          <a:gdLst/>
          <a:ahLst/>
          <a:cxnLst/>
          <a:rect l="0" t="0" r="0" b="0"/>
          <a:pathLst>
            <a:path>
              <a:moveTo>
                <a:pt x="0" y="26235"/>
              </a:moveTo>
              <a:lnTo>
                <a:pt x="969638" y="26235"/>
              </a:lnTo>
            </a:path>
          </a:pathLst>
        </a:custGeom>
        <a:noFill/>
        <a:ln w="12700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200" kern="1200" dirty="0"/>
        </a:p>
      </dsp:txBody>
      <dsp:txXfrm>
        <a:off x="4571666" y="1936426"/>
        <a:ext cx="48481" cy="48481"/>
      </dsp:txXfrm>
    </dsp:sp>
    <dsp:sp modelId="{416D777C-7C56-4A3B-8DC2-A536364C3593}">
      <dsp:nvSpPr>
        <dsp:cNvPr id="0" name=""/>
        <dsp:cNvSpPr/>
      </dsp:nvSpPr>
      <dsp:spPr>
        <a:xfrm>
          <a:off x="4941774" y="1179967"/>
          <a:ext cx="1763826" cy="881913"/>
        </a:xfrm>
        <a:prstGeom prst="roundRect">
          <a:avLst>
            <a:gd name="adj" fmla="val 10000"/>
          </a:avLst>
        </a:prstGeom>
        <a:solidFill>
          <a:srgbClr val="EB903F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Único criterio.</a:t>
          </a:r>
        </a:p>
      </dsp:txBody>
      <dsp:txXfrm>
        <a:off x="4967604" y="1205797"/>
        <a:ext cx="1712166" cy="830253"/>
      </dsp:txXfrm>
    </dsp:sp>
    <dsp:sp modelId="{EA60D223-12F1-4477-BC15-B13828FA7A18}">
      <dsp:nvSpPr>
        <dsp:cNvPr id="0" name=""/>
        <dsp:cNvSpPr/>
      </dsp:nvSpPr>
      <dsp:spPr>
        <a:xfrm rot="1339371">
          <a:off x="4222021" y="2416187"/>
          <a:ext cx="747772" cy="52470"/>
        </a:xfrm>
        <a:custGeom>
          <a:avLst/>
          <a:gdLst/>
          <a:ahLst/>
          <a:cxnLst/>
          <a:rect l="0" t="0" r="0" b="0"/>
          <a:pathLst>
            <a:path>
              <a:moveTo>
                <a:pt x="0" y="26235"/>
              </a:moveTo>
              <a:lnTo>
                <a:pt x="747772" y="26235"/>
              </a:lnTo>
            </a:path>
          </a:pathLst>
        </a:custGeom>
        <a:noFill/>
        <a:ln w="12700" cap="flat" cmpd="sng" algn="ctr">
          <a:solidFill>
            <a:schemeClr val="accent2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88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200" kern="1200" dirty="0"/>
        </a:p>
      </dsp:txBody>
      <dsp:txXfrm>
        <a:off x="4577213" y="2423728"/>
        <a:ext cx="37388" cy="37388"/>
      </dsp:txXfrm>
    </dsp:sp>
    <dsp:sp modelId="{012F1D33-CAA0-469C-8960-D3717E3C2533}">
      <dsp:nvSpPr>
        <dsp:cNvPr id="0" name=""/>
        <dsp:cNvSpPr/>
      </dsp:nvSpPr>
      <dsp:spPr>
        <a:xfrm>
          <a:off x="4941774" y="2143477"/>
          <a:ext cx="1763826" cy="881913"/>
        </a:xfrm>
        <a:prstGeom prst="roundRect">
          <a:avLst>
            <a:gd name="adj" fmla="val 10000"/>
          </a:avLst>
        </a:prstGeom>
        <a:solidFill>
          <a:srgbClr val="EB903F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 dirty="0"/>
            <a:t>Múltiples criterios.</a:t>
          </a:r>
        </a:p>
      </dsp:txBody>
      <dsp:txXfrm>
        <a:off x="4967604" y="2169307"/>
        <a:ext cx="1712166" cy="83025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AFD907-C1EC-49B4-890E-6A239D217A78}">
      <dsp:nvSpPr>
        <dsp:cNvPr id="0" name=""/>
        <dsp:cNvSpPr/>
      </dsp:nvSpPr>
      <dsp:spPr>
        <a:xfrm>
          <a:off x="1453196" y="591"/>
          <a:ext cx="546438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600" b="1" u="none" kern="1200" dirty="0">
            <a:solidFill>
              <a:schemeClr val="bg1"/>
            </a:solidFill>
          </a:endParaRPr>
        </a:p>
      </dsp:txBody>
      <dsp:txXfrm>
        <a:off x="1468112" y="15507"/>
        <a:ext cx="516606" cy="275732"/>
      </dsp:txXfrm>
    </dsp:sp>
    <dsp:sp modelId="{83740683-4562-49F0-BF08-BBD5ED4C18B7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043505" y="76945"/>
              </a:moveTo>
              <a:arcTo wR="719718" hR="719718" stAng="17804159" swAng="805044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8A0BA6-C0A1-4F0D-B3B6-61DC8FEF8BB0}">
      <dsp:nvSpPr>
        <dsp:cNvPr id="0" name=""/>
        <dsp:cNvSpPr/>
      </dsp:nvSpPr>
      <dsp:spPr>
        <a:xfrm>
          <a:off x="2064355" y="360450"/>
          <a:ext cx="570710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2079271" y="375366"/>
        <a:ext cx="540878" cy="275732"/>
      </dsp:txXfrm>
    </dsp:sp>
    <dsp:sp modelId="{B3CCEB00-FCDF-42C5-9DF6-BE7822AD1EA3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428222" y="593164"/>
              </a:moveTo>
              <a:arcTo wR="719718" hR="719718" stAng="20992355" swAng="1215291"/>
            </a:path>
          </a:pathLst>
        </a:custGeom>
        <a:noFill/>
        <a:ln w="6350" cap="flat" cmpd="sng" algn="ctr">
          <a:solidFill>
            <a:schemeClr val="accent3">
              <a:hueOff val="542120"/>
              <a:satOff val="20000"/>
              <a:lumOff val="-2941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0BF8F8-D84C-4E2B-8252-068F786B5F84}">
      <dsp:nvSpPr>
        <dsp:cNvPr id="0" name=""/>
        <dsp:cNvSpPr/>
      </dsp:nvSpPr>
      <dsp:spPr>
        <a:xfrm>
          <a:off x="2065838" y="1080168"/>
          <a:ext cx="567743" cy="305564"/>
        </a:xfrm>
        <a:prstGeom prst="roundRect">
          <a:avLst/>
        </a:prstGeom>
        <a:gradFill rotWithShape="0">
          <a:gsLst>
            <a:gs pos="0">
              <a:schemeClr val="accent3">
                <a:hueOff val="1084240"/>
                <a:satOff val="40000"/>
                <a:lumOff val="-588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084240"/>
                <a:satOff val="40000"/>
                <a:lumOff val="-588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084240"/>
                <a:satOff val="40000"/>
                <a:lumOff val="-588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400" b="1" u="none" kern="1200" dirty="0">
              <a:solidFill>
                <a:schemeClr val="bg1"/>
              </a:solidFill>
            </a:rPr>
            <a:t>3</a:t>
          </a:r>
        </a:p>
      </dsp:txBody>
      <dsp:txXfrm>
        <a:off x="2080754" y="1095084"/>
        <a:ext cx="537911" cy="275732"/>
      </dsp:txXfrm>
    </dsp:sp>
    <dsp:sp modelId="{EC6DAA67-8D83-41F9-B20D-98EBFEFAE92B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177687" y="1274928"/>
              </a:moveTo>
              <a:arcTo wR="719718" hR="719718" stAng="3028933" swAng="923681"/>
            </a:path>
          </a:pathLst>
        </a:custGeom>
        <a:noFill/>
        <a:ln w="6350" cap="flat" cmpd="sng" algn="ctr">
          <a:solidFill>
            <a:schemeClr val="accent3">
              <a:hueOff val="1084240"/>
              <a:satOff val="40000"/>
              <a:lumOff val="-5882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CD30AA-2922-4943-950D-CF72BA4ADFE2}">
      <dsp:nvSpPr>
        <dsp:cNvPr id="0" name=""/>
        <dsp:cNvSpPr/>
      </dsp:nvSpPr>
      <dsp:spPr>
        <a:xfrm>
          <a:off x="1491366" y="1440028"/>
          <a:ext cx="470099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1506282" y="1454944"/>
        <a:ext cx="440267" cy="275732"/>
      </dsp:txXfrm>
    </dsp:sp>
    <dsp:sp modelId="{8BF452F0-0787-44AA-9991-315D04360265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425570" y="1376583"/>
              </a:moveTo>
              <a:arcTo wR="719718" hR="719718" stAng="6847386" swAng="923681"/>
            </a:path>
          </a:pathLst>
        </a:custGeom>
        <a:noFill/>
        <a:ln w="6350" cap="flat" cmpd="sng" algn="ctr">
          <a:solidFill>
            <a:schemeClr val="accent3">
              <a:hueOff val="1626359"/>
              <a:satOff val="60000"/>
              <a:lumOff val="-8824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740927-C426-45B0-895A-59EA6B74E46C}">
      <dsp:nvSpPr>
        <dsp:cNvPr id="0" name=""/>
        <dsp:cNvSpPr/>
      </dsp:nvSpPr>
      <dsp:spPr>
        <a:xfrm>
          <a:off x="834962" y="1080168"/>
          <a:ext cx="536317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849878" y="1095084"/>
        <a:ext cx="506485" cy="275732"/>
      </dsp:txXfrm>
    </dsp:sp>
    <dsp:sp modelId="{D7A325A8-C097-4D50-8F70-C3BF403B125D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1213" y="846272"/>
              </a:moveTo>
              <a:arcTo wR="719718" hR="719718" stAng="10192355" swAng="1215291"/>
            </a:path>
          </a:pathLst>
        </a:custGeom>
        <a:noFill/>
        <a:ln w="6350" cap="flat" cmpd="sng" algn="ctr">
          <a:solidFill>
            <a:schemeClr val="accent3">
              <a:hueOff val="2168479"/>
              <a:satOff val="80000"/>
              <a:lumOff val="-11765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C7111F-D5BF-4EE9-9E22-478517CC21A4}">
      <dsp:nvSpPr>
        <dsp:cNvPr id="0" name=""/>
        <dsp:cNvSpPr/>
      </dsp:nvSpPr>
      <dsp:spPr>
        <a:xfrm>
          <a:off x="797246" y="360450"/>
          <a:ext cx="611749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812162" y="375366"/>
        <a:ext cx="581917" cy="275732"/>
      </dsp:txXfrm>
    </dsp:sp>
    <dsp:sp modelId="{18A32CA0-2A8A-4EB5-B717-743516F7ED1B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255618" y="169622"/>
              </a:moveTo>
              <a:arcTo wR="719718" hR="719718" stAng="13790797" swAng="805044"/>
            </a:path>
          </a:pathLst>
        </a:custGeom>
        <a:noFill/>
        <a:ln w="635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AFD907-C1EC-49B4-890E-6A239D217A78}">
      <dsp:nvSpPr>
        <dsp:cNvPr id="0" name=""/>
        <dsp:cNvSpPr/>
      </dsp:nvSpPr>
      <dsp:spPr>
        <a:xfrm>
          <a:off x="1453196" y="591"/>
          <a:ext cx="546438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600" b="1" u="none" kern="1200" dirty="0">
            <a:solidFill>
              <a:schemeClr val="bg1"/>
            </a:solidFill>
          </a:endParaRPr>
        </a:p>
      </dsp:txBody>
      <dsp:txXfrm>
        <a:off x="1468112" y="15507"/>
        <a:ext cx="516606" cy="275732"/>
      </dsp:txXfrm>
    </dsp:sp>
    <dsp:sp modelId="{83740683-4562-49F0-BF08-BBD5ED4C18B7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043505" y="76945"/>
              </a:moveTo>
              <a:arcTo wR="719718" hR="719718" stAng="17804159" swAng="805044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8A0BA6-C0A1-4F0D-B3B6-61DC8FEF8BB0}">
      <dsp:nvSpPr>
        <dsp:cNvPr id="0" name=""/>
        <dsp:cNvSpPr/>
      </dsp:nvSpPr>
      <dsp:spPr>
        <a:xfrm>
          <a:off x="2064355" y="360450"/>
          <a:ext cx="570710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2079271" y="375366"/>
        <a:ext cx="540878" cy="275732"/>
      </dsp:txXfrm>
    </dsp:sp>
    <dsp:sp modelId="{B3CCEB00-FCDF-42C5-9DF6-BE7822AD1EA3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428222" y="593164"/>
              </a:moveTo>
              <a:arcTo wR="719718" hR="719718" stAng="20992355" swAng="1215291"/>
            </a:path>
          </a:pathLst>
        </a:custGeom>
        <a:noFill/>
        <a:ln w="6350" cap="flat" cmpd="sng" algn="ctr">
          <a:solidFill>
            <a:schemeClr val="accent3">
              <a:hueOff val="542120"/>
              <a:satOff val="20000"/>
              <a:lumOff val="-2941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0BF8F8-D84C-4E2B-8252-068F786B5F84}">
      <dsp:nvSpPr>
        <dsp:cNvPr id="0" name=""/>
        <dsp:cNvSpPr/>
      </dsp:nvSpPr>
      <dsp:spPr>
        <a:xfrm>
          <a:off x="2065838" y="1080168"/>
          <a:ext cx="567743" cy="305564"/>
        </a:xfrm>
        <a:prstGeom prst="roundRect">
          <a:avLst/>
        </a:prstGeom>
        <a:gradFill rotWithShape="0">
          <a:gsLst>
            <a:gs pos="0">
              <a:schemeClr val="accent3">
                <a:hueOff val="1084240"/>
                <a:satOff val="40000"/>
                <a:lumOff val="-588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084240"/>
                <a:satOff val="40000"/>
                <a:lumOff val="-588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084240"/>
                <a:satOff val="40000"/>
                <a:lumOff val="-588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400" b="1" u="none" kern="1200" dirty="0">
              <a:solidFill>
                <a:schemeClr val="bg1"/>
              </a:solidFill>
            </a:rPr>
            <a:t>3</a:t>
          </a:r>
        </a:p>
      </dsp:txBody>
      <dsp:txXfrm>
        <a:off x="2080754" y="1095084"/>
        <a:ext cx="537911" cy="275732"/>
      </dsp:txXfrm>
    </dsp:sp>
    <dsp:sp modelId="{EC6DAA67-8D83-41F9-B20D-98EBFEFAE92B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177687" y="1274928"/>
              </a:moveTo>
              <a:arcTo wR="719718" hR="719718" stAng="3028933" swAng="923681"/>
            </a:path>
          </a:pathLst>
        </a:custGeom>
        <a:noFill/>
        <a:ln w="6350" cap="flat" cmpd="sng" algn="ctr">
          <a:solidFill>
            <a:schemeClr val="accent3">
              <a:hueOff val="1084240"/>
              <a:satOff val="40000"/>
              <a:lumOff val="-5882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CD30AA-2922-4943-950D-CF72BA4ADFE2}">
      <dsp:nvSpPr>
        <dsp:cNvPr id="0" name=""/>
        <dsp:cNvSpPr/>
      </dsp:nvSpPr>
      <dsp:spPr>
        <a:xfrm>
          <a:off x="1491366" y="1440028"/>
          <a:ext cx="470099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1506282" y="1454944"/>
        <a:ext cx="440267" cy="275732"/>
      </dsp:txXfrm>
    </dsp:sp>
    <dsp:sp modelId="{8BF452F0-0787-44AA-9991-315D04360265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425570" y="1376583"/>
              </a:moveTo>
              <a:arcTo wR="719718" hR="719718" stAng="6847386" swAng="923681"/>
            </a:path>
          </a:pathLst>
        </a:custGeom>
        <a:noFill/>
        <a:ln w="6350" cap="flat" cmpd="sng" algn="ctr">
          <a:solidFill>
            <a:schemeClr val="accent3">
              <a:hueOff val="1626359"/>
              <a:satOff val="60000"/>
              <a:lumOff val="-8824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740927-C426-45B0-895A-59EA6B74E46C}">
      <dsp:nvSpPr>
        <dsp:cNvPr id="0" name=""/>
        <dsp:cNvSpPr/>
      </dsp:nvSpPr>
      <dsp:spPr>
        <a:xfrm>
          <a:off x="834962" y="1080168"/>
          <a:ext cx="536317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849878" y="1095084"/>
        <a:ext cx="506485" cy="275732"/>
      </dsp:txXfrm>
    </dsp:sp>
    <dsp:sp modelId="{D7A325A8-C097-4D50-8F70-C3BF403B125D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1213" y="846272"/>
              </a:moveTo>
              <a:arcTo wR="719718" hR="719718" stAng="10192355" swAng="1215291"/>
            </a:path>
          </a:pathLst>
        </a:custGeom>
        <a:noFill/>
        <a:ln w="6350" cap="flat" cmpd="sng" algn="ctr">
          <a:solidFill>
            <a:schemeClr val="accent3">
              <a:hueOff val="2168479"/>
              <a:satOff val="80000"/>
              <a:lumOff val="-11765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C7111F-D5BF-4EE9-9E22-478517CC21A4}">
      <dsp:nvSpPr>
        <dsp:cNvPr id="0" name=""/>
        <dsp:cNvSpPr/>
      </dsp:nvSpPr>
      <dsp:spPr>
        <a:xfrm>
          <a:off x="797246" y="360450"/>
          <a:ext cx="611749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812162" y="375366"/>
        <a:ext cx="581917" cy="275732"/>
      </dsp:txXfrm>
    </dsp:sp>
    <dsp:sp modelId="{18A32CA0-2A8A-4EB5-B717-743516F7ED1B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255618" y="169622"/>
              </a:moveTo>
              <a:arcTo wR="719718" hR="719718" stAng="13790797" swAng="805044"/>
            </a:path>
          </a:pathLst>
        </a:custGeom>
        <a:noFill/>
        <a:ln w="635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AFD907-C1EC-49B4-890E-6A239D217A78}">
      <dsp:nvSpPr>
        <dsp:cNvPr id="0" name=""/>
        <dsp:cNvSpPr/>
      </dsp:nvSpPr>
      <dsp:spPr>
        <a:xfrm>
          <a:off x="1453196" y="591"/>
          <a:ext cx="546438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600" b="1" u="none" kern="1200" dirty="0">
            <a:solidFill>
              <a:schemeClr val="bg1"/>
            </a:solidFill>
          </a:endParaRPr>
        </a:p>
      </dsp:txBody>
      <dsp:txXfrm>
        <a:off x="1468112" y="15507"/>
        <a:ext cx="516606" cy="275732"/>
      </dsp:txXfrm>
    </dsp:sp>
    <dsp:sp modelId="{83740683-4562-49F0-BF08-BBD5ED4C18B7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043505" y="76945"/>
              </a:moveTo>
              <a:arcTo wR="719718" hR="719718" stAng="17804159" swAng="805044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8A0BA6-C0A1-4F0D-B3B6-61DC8FEF8BB0}">
      <dsp:nvSpPr>
        <dsp:cNvPr id="0" name=""/>
        <dsp:cNvSpPr/>
      </dsp:nvSpPr>
      <dsp:spPr>
        <a:xfrm>
          <a:off x="2064355" y="360450"/>
          <a:ext cx="570710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2079271" y="375366"/>
        <a:ext cx="540878" cy="275732"/>
      </dsp:txXfrm>
    </dsp:sp>
    <dsp:sp modelId="{B3CCEB00-FCDF-42C5-9DF6-BE7822AD1EA3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428222" y="593164"/>
              </a:moveTo>
              <a:arcTo wR="719718" hR="719718" stAng="20992355" swAng="1215291"/>
            </a:path>
          </a:pathLst>
        </a:custGeom>
        <a:noFill/>
        <a:ln w="6350" cap="flat" cmpd="sng" algn="ctr">
          <a:solidFill>
            <a:schemeClr val="accent3">
              <a:hueOff val="542120"/>
              <a:satOff val="20000"/>
              <a:lumOff val="-2941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0BF8F8-D84C-4E2B-8252-068F786B5F84}">
      <dsp:nvSpPr>
        <dsp:cNvPr id="0" name=""/>
        <dsp:cNvSpPr/>
      </dsp:nvSpPr>
      <dsp:spPr>
        <a:xfrm>
          <a:off x="2065838" y="1080168"/>
          <a:ext cx="567743" cy="305564"/>
        </a:xfrm>
        <a:prstGeom prst="roundRect">
          <a:avLst/>
        </a:prstGeom>
        <a:gradFill rotWithShape="0">
          <a:gsLst>
            <a:gs pos="0">
              <a:schemeClr val="accent3">
                <a:hueOff val="1084240"/>
                <a:satOff val="40000"/>
                <a:lumOff val="-588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084240"/>
                <a:satOff val="40000"/>
                <a:lumOff val="-588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084240"/>
                <a:satOff val="40000"/>
                <a:lumOff val="-588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400" b="1" u="none" kern="1200" dirty="0">
              <a:solidFill>
                <a:schemeClr val="bg1"/>
              </a:solidFill>
            </a:rPr>
            <a:t>3</a:t>
          </a:r>
        </a:p>
      </dsp:txBody>
      <dsp:txXfrm>
        <a:off x="2080754" y="1095084"/>
        <a:ext cx="537911" cy="275732"/>
      </dsp:txXfrm>
    </dsp:sp>
    <dsp:sp modelId="{EC6DAA67-8D83-41F9-B20D-98EBFEFAE92B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177687" y="1274928"/>
              </a:moveTo>
              <a:arcTo wR="719718" hR="719718" stAng="3028933" swAng="923681"/>
            </a:path>
          </a:pathLst>
        </a:custGeom>
        <a:noFill/>
        <a:ln w="6350" cap="flat" cmpd="sng" algn="ctr">
          <a:solidFill>
            <a:schemeClr val="accent3">
              <a:hueOff val="1084240"/>
              <a:satOff val="40000"/>
              <a:lumOff val="-5882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CD30AA-2922-4943-950D-CF72BA4ADFE2}">
      <dsp:nvSpPr>
        <dsp:cNvPr id="0" name=""/>
        <dsp:cNvSpPr/>
      </dsp:nvSpPr>
      <dsp:spPr>
        <a:xfrm>
          <a:off x="1491366" y="1440028"/>
          <a:ext cx="470099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1506282" y="1454944"/>
        <a:ext cx="440267" cy="275732"/>
      </dsp:txXfrm>
    </dsp:sp>
    <dsp:sp modelId="{8BF452F0-0787-44AA-9991-315D04360265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425570" y="1376583"/>
              </a:moveTo>
              <a:arcTo wR="719718" hR="719718" stAng="6847386" swAng="923681"/>
            </a:path>
          </a:pathLst>
        </a:custGeom>
        <a:noFill/>
        <a:ln w="6350" cap="flat" cmpd="sng" algn="ctr">
          <a:solidFill>
            <a:schemeClr val="accent3">
              <a:hueOff val="1626359"/>
              <a:satOff val="60000"/>
              <a:lumOff val="-8824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740927-C426-45B0-895A-59EA6B74E46C}">
      <dsp:nvSpPr>
        <dsp:cNvPr id="0" name=""/>
        <dsp:cNvSpPr/>
      </dsp:nvSpPr>
      <dsp:spPr>
        <a:xfrm>
          <a:off x="834962" y="1080168"/>
          <a:ext cx="536317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849878" y="1095084"/>
        <a:ext cx="506485" cy="275732"/>
      </dsp:txXfrm>
    </dsp:sp>
    <dsp:sp modelId="{D7A325A8-C097-4D50-8F70-C3BF403B125D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11213" y="846272"/>
              </a:moveTo>
              <a:arcTo wR="719718" hR="719718" stAng="10192355" swAng="1215291"/>
            </a:path>
          </a:pathLst>
        </a:custGeom>
        <a:noFill/>
        <a:ln w="6350" cap="flat" cmpd="sng" algn="ctr">
          <a:solidFill>
            <a:schemeClr val="accent3">
              <a:hueOff val="2168479"/>
              <a:satOff val="80000"/>
              <a:lumOff val="-11765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C7111F-D5BF-4EE9-9E22-478517CC21A4}">
      <dsp:nvSpPr>
        <dsp:cNvPr id="0" name=""/>
        <dsp:cNvSpPr/>
      </dsp:nvSpPr>
      <dsp:spPr>
        <a:xfrm>
          <a:off x="797246" y="360450"/>
          <a:ext cx="611749" cy="305564"/>
        </a:xfrm>
        <a:prstGeom prst="roundRect">
          <a:avLst/>
        </a:prstGeom>
        <a:noFill/>
        <a:ln>
          <a:solidFill>
            <a:schemeClr val="tx1">
              <a:lumMod val="95000"/>
              <a:lumOff val="5000"/>
            </a:schemeClr>
          </a:solidFill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_tradnl" sz="1400" b="1" u="none" kern="1200" dirty="0">
            <a:solidFill>
              <a:schemeClr val="bg1"/>
            </a:solidFill>
          </a:endParaRPr>
        </a:p>
      </dsp:txBody>
      <dsp:txXfrm>
        <a:off x="812162" y="375366"/>
        <a:ext cx="581917" cy="275732"/>
      </dsp:txXfrm>
    </dsp:sp>
    <dsp:sp modelId="{18A32CA0-2A8A-4EB5-B717-743516F7ED1B}">
      <dsp:nvSpPr>
        <dsp:cNvPr id="0" name=""/>
        <dsp:cNvSpPr/>
      </dsp:nvSpPr>
      <dsp:spPr>
        <a:xfrm>
          <a:off x="1006697" y="153373"/>
          <a:ext cx="1439436" cy="1439436"/>
        </a:xfrm>
        <a:custGeom>
          <a:avLst/>
          <a:gdLst/>
          <a:ahLst/>
          <a:cxnLst/>
          <a:rect l="0" t="0" r="0" b="0"/>
          <a:pathLst>
            <a:path>
              <a:moveTo>
                <a:pt x="255618" y="169622"/>
              </a:moveTo>
              <a:arcTo wR="719718" hR="719718" stAng="13790797" swAng="805044"/>
            </a:path>
          </a:pathLst>
        </a:custGeom>
        <a:noFill/>
        <a:ln w="6350" cap="flat" cmpd="sng" algn="ctr">
          <a:solidFill>
            <a:schemeClr val="accent3">
              <a:hueOff val="2710599"/>
              <a:satOff val="100000"/>
              <a:lumOff val="-14706"/>
              <a:alphaOff val="0"/>
            </a:schemeClr>
          </a:solidFill>
          <a:prstDash val="solid"/>
          <a:miter lim="800000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 userDrawn="1"/>
        </p:nvSpPr>
        <p:spPr>
          <a:xfrm rot="16200000">
            <a:off x="10911436" y="3321278"/>
            <a:ext cx="18501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800" spc="300" dirty="0">
                <a:latin typeface="Arial Narrow" charset="0"/>
                <a:ea typeface="Arial Narrow" charset="0"/>
                <a:cs typeface="Arial Narrow" charset="0"/>
              </a:rPr>
              <a:t>- FUNCI</a:t>
            </a:r>
            <a:r>
              <a:rPr lang="es-ES" sz="800" spc="300" dirty="0">
                <a:latin typeface="Arial Narrow" charset="0"/>
                <a:ea typeface="Arial Narrow" charset="0"/>
                <a:cs typeface="Arial Narrow" charset="0"/>
              </a:rPr>
              <a:t>ÓN PÚBLICA -</a:t>
            </a:r>
            <a:endParaRPr lang="es-ES_tradnl" sz="800" spc="300" dirty="0"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60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Clic para editar título</a:t>
            </a:r>
            <a:endParaRPr lang="es-ES_tradnl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4693-B692-1149-A585-2A958D2C3E71}" type="datetimeFigureOut">
              <a:rPr lang="es-ES_tradnl" smtClean="0"/>
              <a:t>18/12/2017</a:t>
            </a:fld>
            <a:endParaRPr lang="es-ES_tradnl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EA24-FF3B-6F48-8FAB-35ED59382B4F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8908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4693-B692-1149-A585-2A958D2C3E71}" type="datetimeFigureOut">
              <a:rPr lang="es-ES_tradnl" smtClean="0"/>
              <a:t>18/12/2017</a:t>
            </a:fld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EA24-FF3B-6F48-8FAB-35ED59382B4F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023732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4693-B692-1149-A585-2A958D2C3E71}" type="datetimeFigureOut">
              <a:rPr lang="es-ES_tradnl" smtClean="0"/>
              <a:t>18/12/2017</a:t>
            </a:fld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EA24-FF3B-6F48-8FAB-35ED59382B4F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025706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 userDrawn="1"/>
        </p:nvSpPr>
        <p:spPr>
          <a:xfrm rot="16200000">
            <a:off x="10911436" y="3321278"/>
            <a:ext cx="18501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800" spc="300" dirty="0">
                <a:latin typeface="Arial Narrow" charset="0"/>
                <a:ea typeface="Arial Narrow" charset="0"/>
                <a:cs typeface="Arial Narrow" charset="0"/>
              </a:rPr>
              <a:t>- FUNCI</a:t>
            </a:r>
            <a:r>
              <a:rPr lang="es-ES" sz="800" spc="300" dirty="0">
                <a:latin typeface="Arial Narrow" charset="0"/>
                <a:ea typeface="Arial Narrow" charset="0"/>
                <a:cs typeface="Arial Narrow" charset="0"/>
              </a:rPr>
              <a:t>ÓN PÚBLICA -</a:t>
            </a:r>
            <a:endParaRPr lang="es-ES_tradnl" sz="800" spc="300" dirty="0"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11" name="CuadroTexto 10"/>
          <p:cNvSpPr txBox="1"/>
          <p:nvPr userDrawn="1"/>
        </p:nvSpPr>
        <p:spPr>
          <a:xfrm rot="16200000">
            <a:off x="-765276" y="3321278"/>
            <a:ext cx="225734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" spc="300" dirty="0">
                <a:latin typeface="Arial Narrow" charset="0"/>
                <a:ea typeface="Arial Narrow" charset="0"/>
                <a:cs typeface="Arial Narrow" charset="0"/>
              </a:rPr>
              <a:t>- NOMBRE DE LA SECCIÓN -</a:t>
            </a:r>
            <a:endParaRPr lang="es-ES_tradnl" sz="800" spc="300" dirty="0"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977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4693-B692-1149-A585-2A958D2C3E71}" type="datetimeFigureOut">
              <a:rPr lang="es-ES_tradnl" smtClean="0"/>
              <a:t>18/12/2017</a:t>
            </a:fld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EA24-FF3B-6F48-8FAB-35ED59382B4F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336338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4693-B692-1149-A585-2A958D2C3E71}" type="datetimeFigureOut">
              <a:rPr lang="es-ES_tradnl" smtClean="0"/>
              <a:t>18/12/2017</a:t>
            </a:fld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EA24-FF3B-6F48-8FAB-35ED59382B4F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455121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4693-B692-1149-A585-2A958D2C3E71}" type="datetimeFigureOut">
              <a:rPr lang="es-ES_tradnl" smtClean="0"/>
              <a:t>18/12/2017</a:t>
            </a:fld>
            <a:endParaRPr lang="es-ES_tradnl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EA24-FF3B-6F48-8FAB-35ED59382B4F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690219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4693-B692-1149-A585-2A958D2C3E71}" type="datetimeFigureOut">
              <a:rPr lang="es-ES_tradnl" smtClean="0"/>
              <a:t>18/12/2017</a:t>
            </a:fld>
            <a:endParaRPr lang="es-ES_tradnl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EA24-FF3B-6F48-8FAB-35ED59382B4F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964244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4693-B692-1149-A585-2A958D2C3E71}" type="datetimeFigureOut">
              <a:rPr lang="es-ES_tradnl" smtClean="0"/>
              <a:t>18/12/2017</a:t>
            </a:fld>
            <a:endParaRPr lang="es-ES_tradn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EA24-FF3B-6F48-8FAB-35ED59382B4F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944370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4693-B692-1149-A585-2A958D2C3E71}" type="datetimeFigureOut">
              <a:rPr lang="es-ES_tradnl" smtClean="0"/>
              <a:t>18/12/2017</a:t>
            </a:fld>
            <a:endParaRPr lang="es-ES_tradnl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EA24-FF3B-6F48-8FAB-35ED59382B4F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777715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4693-B692-1149-A585-2A958D2C3E71}" type="datetimeFigureOut">
              <a:rPr lang="es-ES_tradnl" smtClean="0"/>
              <a:t>18/12/2017</a:t>
            </a:fld>
            <a:endParaRPr lang="es-ES_tradnl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FEA24-FF3B-6F48-8FAB-35ED59382B4F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475151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34693-B692-1149-A585-2A958D2C3E71}" type="datetimeFigureOut">
              <a:rPr lang="es-ES_tradnl" smtClean="0"/>
              <a:t>18/12/2017</a:t>
            </a:fld>
            <a:endParaRPr lang="es-ES_tradnl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FEA24-FF3B-6F48-8FAB-35ED59382B4F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17872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slide" Target="slide14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slide" Target="slide14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13" Type="http://schemas.openxmlformats.org/officeDocument/2006/relationships/image" Target="../media/image14.wmf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12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diagramColors" Target="../diagrams/colors9.xml"/><Relationship Id="rId11" Type="http://schemas.openxmlformats.org/officeDocument/2006/relationships/image" Target="../media/image17.png"/><Relationship Id="rId5" Type="http://schemas.openxmlformats.org/officeDocument/2006/relationships/diagramQuickStyle" Target="../diagrams/quickStyle9.xml"/><Relationship Id="rId10" Type="http://schemas.openxmlformats.org/officeDocument/2006/relationships/slide" Target="slide14.xml"/><Relationship Id="rId4" Type="http://schemas.openxmlformats.org/officeDocument/2006/relationships/diagramLayout" Target="../diagrams/layout9.xml"/><Relationship Id="rId9" Type="http://schemas.openxmlformats.org/officeDocument/2006/relationships/image" Target="../media/image16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12" Type="http://schemas.openxmlformats.org/officeDocument/2006/relationships/image" Target="../media/image18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diagramColors" Target="../diagrams/colors10.xml"/><Relationship Id="rId11" Type="http://schemas.openxmlformats.org/officeDocument/2006/relationships/oleObject" Target="../embeddings/oleObject2.bin"/><Relationship Id="rId5" Type="http://schemas.openxmlformats.org/officeDocument/2006/relationships/diagramQuickStyle" Target="../diagrams/quickStyle10.xml"/><Relationship Id="rId10" Type="http://schemas.openxmlformats.org/officeDocument/2006/relationships/image" Target="../media/image21.emf"/><Relationship Id="rId4" Type="http://schemas.openxmlformats.org/officeDocument/2006/relationships/diagramLayout" Target="../diagrams/layout10.xml"/><Relationship Id="rId9" Type="http://schemas.openxmlformats.org/officeDocument/2006/relationships/image" Target="../media/image20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uit.gov.co/" TargetMode="External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12" Type="http://schemas.openxmlformats.org/officeDocument/2006/relationships/image" Target="../media/image23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diagramColors" Target="../diagrams/colors11.xml"/><Relationship Id="rId11" Type="http://schemas.openxmlformats.org/officeDocument/2006/relationships/oleObject" Target="../embeddings/oleObject4.bin"/><Relationship Id="rId5" Type="http://schemas.openxmlformats.org/officeDocument/2006/relationships/diagramQuickStyle" Target="../diagrams/quickStyle11.xml"/><Relationship Id="rId10" Type="http://schemas.openxmlformats.org/officeDocument/2006/relationships/image" Target="../media/image22.wmf"/><Relationship Id="rId4" Type="http://schemas.openxmlformats.org/officeDocument/2006/relationships/diagramLayout" Target="../diagrams/layout11.xml"/><Relationship Id="rId9" Type="http://schemas.openxmlformats.org/officeDocument/2006/relationships/oleObject" Target="../embeddings/oleObject3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13" Type="http://schemas.openxmlformats.org/officeDocument/2006/relationships/image" Target="../media/image25.wmf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12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diagramColors" Target="../diagrams/colors12.xml"/><Relationship Id="rId11" Type="http://schemas.openxmlformats.org/officeDocument/2006/relationships/image" Target="../media/image24.wmf"/><Relationship Id="rId5" Type="http://schemas.openxmlformats.org/officeDocument/2006/relationships/diagramQuickStyle" Target="../diagrams/quickStyle12.xml"/><Relationship Id="rId10" Type="http://schemas.openxmlformats.org/officeDocument/2006/relationships/oleObject" Target="../embeddings/oleObject5.bin"/><Relationship Id="rId4" Type="http://schemas.openxmlformats.org/officeDocument/2006/relationships/diagramLayout" Target="../diagrams/layout12.xml"/><Relationship Id="rId9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13" Type="http://schemas.openxmlformats.org/officeDocument/2006/relationships/image" Target="../media/image32.emf"/><Relationship Id="rId18" Type="http://schemas.openxmlformats.org/officeDocument/2006/relationships/image" Target="../media/image37.emf"/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12" Type="http://schemas.openxmlformats.org/officeDocument/2006/relationships/image" Target="../media/image31.emf"/><Relationship Id="rId17" Type="http://schemas.openxmlformats.org/officeDocument/2006/relationships/image" Target="../media/image36.e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35.emf"/><Relationship Id="rId20" Type="http://schemas.openxmlformats.org/officeDocument/2006/relationships/image" Target="../media/image30.wmf"/><Relationship Id="rId1" Type="http://schemas.openxmlformats.org/officeDocument/2006/relationships/vmlDrawing" Target="../drawings/vmlDrawing5.vml"/><Relationship Id="rId6" Type="http://schemas.openxmlformats.org/officeDocument/2006/relationships/diagramColors" Target="../diagrams/colors13.xml"/><Relationship Id="rId11" Type="http://schemas.openxmlformats.org/officeDocument/2006/relationships/image" Target="../media/image29.wmf"/><Relationship Id="rId5" Type="http://schemas.openxmlformats.org/officeDocument/2006/relationships/diagramQuickStyle" Target="../diagrams/quickStyle13.xml"/><Relationship Id="rId15" Type="http://schemas.openxmlformats.org/officeDocument/2006/relationships/image" Target="../media/image34.emf"/><Relationship Id="rId10" Type="http://schemas.openxmlformats.org/officeDocument/2006/relationships/oleObject" Target="../embeddings/oleObject8.bin"/><Relationship Id="rId19" Type="http://schemas.openxmlformats.org/officeDocument/2006/relationships/oleObject" Target="../embeddings/oleObject9.bin"/><Relationship Id="rId4" Type="http://schemas.openxmlformats.org/officeDocument/2006/relationships/diagramLayout" Target="../diagrams/layout13.xml"/><Relationship Id="rId9" Type="http://schemas.openxmlformats.org/officeDocument/2006/relationships/image" Target="../media/image28.wmf"/><Relationship Id="rId14" Type="http://schemas.openxmlformats.org/officeDocument/2006/relationships/image" Target="../media/image33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5.xml"/><Relationship Id="rId3" Type="http://schemas.openxmlformats.org/officeDocument/2006/relationships/diagramLayout" Target="../diagrams/layout14.xml"/><Relationship Id="rId7" Type="http://schemas.openxmlformats.org/officeDocument/2006/relationships/diagramData" Target="../diagrams/data15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4.xml"/><Relationship Id="rId11" Type="http://schemas.microsoft.com/office/2007/relationships/diagramDrawing" Target="../diagrams/drawing15.xml"/><Relationship Id="rId5" Type="http://schemas.openxmlformats.org/officeDocument/2006/relationships/diagramColors" Target="../diagrams/colors14.xml"/><Relationship Id="rId10" Type="http://schemas.openxmlformats.org/officeDocument/2006/relationships/diagramColors" Target="../diagrams/colors15.xml"/><Relationship Id="rId4" Type="http://schemas.openxmlformats.org/officeDocument/2006/relationships/diagramQuickStyle" Target="../diagrams/quickStyle14.xml"/><Relationship Id="rId9" Type="http://schemas.openxmlformats.org/officeDocument/2006/relationships/diagramQuickStyle" Target="../diagrams/quickStyle15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emf"/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diagramColors" Target="../diagrams/colors16.xml"/><Relationship Id="rId11" Type="http://schemas.openxmlformats.org/officeDocument/2006/relationships/image" Target="../media/image38.wmf"/><Relationship Id="rId5" Type="http://schemas.openxmlformats.org/officeDocument/2006/relationships/diagramQuickStyle" Target="../diagrams/quickStyle16.xml"/><Relationship Id="rId10" Type="http://schemas.openxmlformats.org/officeDocument/2006/relationships/oleObject" Target="../embeddings/oleObject10.bin"/><Relationship Id="rId4" Type="http://schemas.openxmlformats.org/officeDocument/2006/relationships/diagramLayout" Target="../diagrams/layout16.xml"/><Relationship Id="rId9" Type="http://schemas.openxmlformats.org/officeDocument/2006/relationships/image" Target="../media/image40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uncionpublica.gov.co/eva/es/pasosracionalizaciontramites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41.wmf"/><Relationship Id="rId4" Type="http://schemas.openxmlformats.org/officeDocument/2006/relationships/oleObject" Target="../embeddings/oleObject11.bin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Agrupar 10"/>
          <p:cNvGrpSpPr/>
          <p:nvPr/>
        </p:nvGrpSpPr>
        <p:grpSpPr>
          <a:xfrm>
            <a:off x="6660861" y="327383"/>
            <a:ext cx="949396" cy="4863368"/>
            <a:chOff x="5626267" y="783429"/>
            <a:chExt cx="949396" cy="4863368"/>
          </a:xfrm>
        </p:grpSpPr>
        <p:cxnSp>
          <p:nvCxnSpPr>
            <p:cNvPr id="15" name="Conector recto 14"/>
            <p:cNvCxnSpPr/>
            <p:nvPr/>
          </p:nvCxnSpPr>
          <p:spPr>
            <a:xfrm flipV="1">
              <a:off x="5752098" y="4820745"/>
              <a:ext cx="823565" cy="826052"/>
            </a:xfrm>
            <a:prstGeom prst="line">
              <a:avLst/>
            </a:prstGeom>
            <a:ln w="254000">
              <a:solidFill>
                <a:srgbClr val="239DA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cto 15"/>
            <p:cNvCxnSpPr/>
            <p:nvPr/>
          </p:nvCxnSpPr>
          <p:spPr>
            <a:xfrm flipV="1">
              <a:off x="5626267" y="783429"/>
              <a:ext cx="823565" cy="826052"/>
            </a:xfrm>
            <a:prstGeom prst="line">
              <a:avLst/>
            </a:prstGeom>
            <a:ln w="254000">
              <a:solidFill>
                <a:srgbClr val="239DA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14" t="40655" r="27535" b="17335"/>
          <a:stretch/>
        </p:blipFill>
        <p:spPr>
          <a:xfrm>
            <a:off x="9065342" y="2204883"/>
            <a:ext cx="3126658" cy="2448233"/>
          </a:xfrm>
          <a:prstGeom prst="rect">
            <a:avLst/>
          </a:prstGeom>
        </p:spPr>
      </p:pic>
      <p:cxnSp>
        <p:nvCxnSpPr>
          <p:cNvPr id="12" name="Conector recto 11"/>
          <p:cNvCxnSpPr/>
          <p:nvPr/>
        </p:nvCxnSpPr>
        <p:spPr>
          <a:xfrm flipV="1">
            <a:off x="2886891" y="1280160"/>
            <a:ext cx="3631475" cy="3592286"/>
          </a:xfrm>
          <a:prstGeom prst="line">
            <a:avLst/>
          </a:prstGeom>
          <a:ln w="1270000">
            <a:solidFill>
              <a:srgbClr val="EB90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adroTexto 12"/>
          <p:cNvSpPr txBox="1"/>
          <p:nvPr/>
        </p:nvSpPr>
        <p:spPr>
          <a:xfrm>
            <a:off x="2164839" y="3105833"/>
            <a:ext cx="82296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pc="300" dirty="0">
                <a:latin typeface="Arial Narrow" charset="0"/>
                <a:ea typeface="Arial Narrow" charset="0"/>
                <a:cs typeface="Arial Narrow" charset="0"/>
              </a:rPr>
              <a:t>Dirección de Participación, Transparencia y Servicio al Ciudadano</a:t>
            </a:r>
          </a:p>
          <a:p>
            <a:r>
              <a:rPr lang="es-ES_tradnl" spc="300" dirty="0">
                <a:latin typeface="Arial Narrow" charset="0"/>
                <a:ea typeface="Arial Narrow" charset="0"/>
                <a:cs typeface="Arial Narrow" charset="0"/>
              </a:rPr>
              <a:t>Departamento Administrativo de la Función Pública</a:t>
            </a: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515" y="5670093"/>
            <a:ext cx="3898027" cy="801463"/>
          </a:xfrm>
          <a:prstGeom prst="rect">
            <a:avLst/>
          </a:prstGeom>
        </p:spPr>
      </p:pic>
      <p:grpSp>
        <p:nvGrpSpPr>
          <p:cNvPr id="8" name="Agrupar 7"/>
          <p:cNvGrpSpPr/>
          <p:nvPr/>
        </p:nvGrpSpPr>
        <p:grpSpPr>
          <a:xfrm>
            <a:off x="3232093" y="346779"/>
            <a:ext cx="823566" cy="6828726"/>
            <a:chOff x="5626266" y="783429"/>
            <a:chExt cx="823566" cy="6828726"/>
          </a:xfrm>
        </p:grpSpPr>
        <p:cxnSp>
          <p:nvCxnSpPr>
            <p:cNvPr id="9" name="Conector recto 8"/>
            <p:cNvCxnSpPr/>
            <p:nvPr/>
          </p:nvCxnSpPr>
          <p:spPr>
            <a:xfrm flipV="1">
              <a:off x="5626266" y="6786103"/>
              <a:ext cx="823565" cy="826052"/>
            </a:xfrm>
            <a:prstGeom prst="line">
              <a:avLst/>
            </a:prstGeom>
            <a:ln w="254000">
              <a:solidFill>
                <a:srgbClr val="239DA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ector recto 9"/>
            <p:cNvCxnSpPr/>
            <p:nvPr/>
          </p:nvCxnSpPr>
          <p:spPr>
            <a:xfrm flipV="1">
              <a:off x="5626267" y="783429"/>
              <a:ext cx="823565" cy="826052"/>
            </a:xfrm>
            <a:prstGeom prst="line">
              <a:avLst/>
            </a:prstGeom>
            <a:ln w="254000">
              <a:solidFill>
                <a:srgbClr val="239DA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CuadroTexto 16"/>
          <p:cNvSpPr txBox="1"/>
          <p:nvPr/>
        </p:nvSpPr>
        <p:spPr>
          <a:xfrm>
            <a:off x="2189661" y="1674406"/>
            <a:ext cx="71796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b="1" dirty="0">
                <a:latin typeface="Arial" charset="0"/>
                <a:ea typeface="Arial" charset="0"/>
                <a:cs typeface="Arial" charset="0"/>
              </a:rPr>
              <a:t>Guía metodológica para la racionalización de trámites</a:t>
            </a:r>
            <a:endParaRPr lang="es-ES_tradnl" sz="4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4445D96F-A453-4114-8B0E-D9EB5BE8455F}"/>
              </a:ext>
            </a:extLst>
          </p:cNvPr>
          <p:cNvSpPr/>
          <p:nvPr/>
        </p:nvSpPr>
        <p:spPr>
          <a:xfrm>
            <a:off x="2124482" y="4081826"/>
            <a:ext cx="2883663" cy="1453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CO" sz="1600" b="1" dirty="0">
                <a:latin typeface="Arial Narrow" panose="020B0606020202030204" pitchFamily="34" charset="0"/>
                <a:cs typeface="Arial" panose="020B0604020202020204" pitchFamily="34" charset="0"/>
              </a:rPr>
              <a:t>Elaborado por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CO" sz="1600" dirty="0">
                <a:latin typeface="Arial Narrow" panose="020B0606020202030204" pitchFamily="34" charset="0"/>
                <a:cs typeface="Arial" panose="020B0604020202020204" pitchFamily="34" charset="0"/>
              </a:rPr>
              <a:t> Carolina Wilches Buitrago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CO" sz="1600" dirty="0">
                <a:latin typeface="Arial Narrow" panose="020B0606020202030204" pitchFamily="34" charset="0"/>
                <a:cs typeface="Arial" panose="020B0604020202020204" pitchFamily="34" charset="0"/>
              </a:rPr>
              <a:t>Juan David Mendoza Vargas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CO" sz="1600" b="1" dirty="0">
                <a:latin typeface="Arial Narrow" panose="020B0606020202030204" pitchFamily="34" charset="0"/>
                <a:cs typeface="Arial" panose="020B0604020202020204" pitchFamily="34" charset="0"/>
              </a:rPr>
              <a:t>Contratistas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9980DE62-2361-4AF6-9D96-35FE94B4972B}"/>
              </a:ext>
            </a:extLst>
          </p:cNvPr>
          <p:cNvSpPr/>
          <p:nvPr/>
        </p:nvSpPr>
        <p:spPr>
          <a:xfrm>
            <a:off x="7321765" y="3898795"/>
            <a:ext cx="3523101" cy="1799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CO" sz="1600" b="1" dirty="0">
                <a:latin typeface="Arial Narrow" panose="020B0606020202030204" pitchFamily="34" charset="0"/>
              </a:rPr>
              <a:t>Con el apoyo de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CO" sz="1600" dirty="0">
                <a:latin typeface="Arial Narrow" panose="020B0606020202030204" pitchFamily="34" charset="0"/>
              </a:rPr>
              <a:t>Elsa Yanuba Quiñones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CO" sz="1600" dirty="0">
                <a:latin typeface="Arial Narrow" panose="020B0606020202030204" pitchFamily="34" charset="0"/>
              </a:rPr>
              <a:t>Lady Yadira Velasquez Perea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CO" sz="1600" dirty="0">
                <a:latin typeface="Arial Narrow" panose="020B0606020202030204" pitchFamily="34" charset="0"/>
              </a:rPr>
              <a:t>William Pulido Trujillo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CO" sz="1600" b="1" dirty="0">
                <a:latin typeface="Arial Narrow" panose="020B0606020202030204" pitchFamily="34" charset="0"/>
              </a:rPr>
              <a:t>Grupo de Análisis y Política</a:t>
            </a:r>
          </a:p>
        </p:txBody>
      </p:sp>
    </p:spTree>
    <p:extLst>
      <p:ext uri="{BB962C8B-B14F-4D97-AF65-F5344CB8AC3E}">
        <p14:creationId xmlns:p14="http://schemas.microsoft.com/office/powerpoint/2010/main" val="4713872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14" t="60097" r="27535" b="17335"/>
          <a:stretch/>
        </p:blipFill>
        <p:spPr>
          <a:xfrm>
            <a:off x="6534926" y="3653289"/>
            <a:ext cx="3126658" cy="1315160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2298253" y="2637626"/>
            <a:ext cx="786585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6000" b="1" spc="300" dirty="0">
                <a:latin typeface="Arial" charset="0"/>
                <a:ea typeface="Arial" charset="0"/>
                <a:cs typeface="Arial" charset="0"/>
              </a:rPr>
              <a:t>II. Pasos para la racionalización de trámites</a:t>
            </a:r>
            <a:endParaRPr lang="es-ES_tradnl" sz="6000" b="1" spc="300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9" name="Conector recto 8"/>
          <p:cNvCxnSpPr/>
          <p:nvPr/>
        </p:nvCxnSpPr>
        <p:spPr>
          <a:xfrm>
            <a:off x="7159925" y="3653289"/>
            <a:ext cx="2967486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/>
        </p:nvCxnSpPr>
        <p:spPr>
          <a:xfrm flipV="1">
            <a:off x="4081573" y="5413879"/>
            <a:ext cx="823565" cy="826052"/>
          </a:xfrm>
          <a:prstGeom prst="line">
            <a:avLst/>
          </a:prstGeom>
          <a:ln w="254000">
            <a:solidFill>
              <a:srgbClr val="EB90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>
          <a:xfrm flipV="1">
            <a:off x="3938807" y="614347"/>
            <a:ext cx="823565" cy="826052"/>
          </a:xfrm>
          <a:prstGeom prst="line">
            <a:avLst/>
          </a:prstGeom>
          <a:ln w="254000">
            <a:solidFill>
              <a:srgbClr val="EB90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 flipV="1">
            <a:off x="578299" y="1261984"/>
            <a:ext cx="823565" cy="826052"/>
          </a:xfrm>
          <a:prstGeom prst="line">
            <a:avLst/>
          </a:prstGeom>
          <a:ln w="254000">
            <a:solidFill>
              <a:srgbClr val="EB90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Agrupar 13"/>
          <p:cNvGrpSpPr/>
          <p:nvPr/>
        </p:nvGrpSpPr>
        <p:grpSpPr>
          <a:xfrm>
            <a:off x="9340547" y="616208"/>
            <a:ext cx="966331" cy="5625584"/>
            <a:chOff x="5626267" y="783429"/>
            <a:chExt cx="966331" cy="5625584"/>
          </a:xfrm>
        </p:grpSpPr>
        <p:cxnSp>
          <p:nvCxnSpPr>
            <p:cNvPr id="15" name="Conector recto 14"/>
            <p:cNvCxnSpPr/>
            <p:nvPr/>
          </p:nvCxnSpPr>
          <p:spPr>
            <a:xfrm flipV="1">
              <a:off x="5769033" y="5582961"/>
              <a:ext cx="823565" cy="826052"/>
            </a:xfrm>
            <a:prstGeom prst="line">
              <a:avLst/>
            </a:prstGeom>
            <a:ln w="254000">
              <a:solidFill>
                <a:srgbClr val="239DA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cto 15"/>
            <p:cNvCxnSpPr/>
            <p:nvPr/>
          </p:nvCxnSpPr>
          <p:spPr>
            <a:xfrm flipV="1">
              <a:off x="5626267" y="783429"/>
              <a:ext cx="823565" cy="826052"/>
            </a:xfrm>
            <a:prstGeom prst="line">
              <a:avLst/>
            </a:prstGeom>
            <a:ln w="254000">
              <a:solidFill>
                <a:srgbClr val="239DA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305391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/>
          <p:cNvGrpSpPr/>
          <p:nvPr/>
        </p:nvGrpSpPr>
        <p:grpSpPr>
          <a:xfrm>
            <a:off x="9713357" y="728011"/>
            <a:ext cx="966331" cy="5625584"/>
            <a:chOff x="5626267" y="783429"/>
            <a:chExt cx="966331" cy="5625584"/>
          </a:xfrm>
        </p:grpSpPr>
        <p:cxnSp>
          <p:nvCxnSpPr>
            <p:cNvPr id="6" name="Conector recto 5"/>
            <p:cNvCxnSpPr/>
            <p:nvPr/>
          </p:nvCxnSpPr>
          <p:spPr>
            <a:xfrm flipV="1">
              <a:off x="5769033" y="5582961"/>
              <a:ext cx="823565" cy="826052"/>
            </a:xfrm>
            <a:prstGeom prst="line">
              <a:avLst/>
            </a:prstGeom>
            <a:ln w="254000">
              <a:solidFill>
                <a:srgbClr val="239DA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ector recto 10"/>
            <p:cNvCxnSpPr/>
            <p:nvPr/>
          </p:nvCxnSpPr>
          <p:spPr>
            <a:xfrm flipV="1">
              <a:off x="5626267" y="783429"/>
              <a:ext cx="823565" cy="826052"/>
            </a:xfrm>
            <a:prstGeom prst="line">
              <a:avLst/>
            </a:prstGeom>
            <a:ln w="254000">
              <a:solidFill>
                <a:srgbClr val="239DA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CuadroTexto 11"/>
          <p:cNvSpPr txBox="1"/>
          <p:nvPr/>
        </p:nvSpPr>
        <p:spPr>
          <a:xfrm>
            <a:off x="874240" y="603676"/>
            <a:ext cx="108628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b="1" u="sng" dirty="0">
                <a:solidFill>
                  <a:srgbClr val="333733"/>
                </a:solidFill>
                <a:latin typeface="Arial" charset="0"/>
                <a:ea typeface="Arial" charset="0"/>
                <a:cs typeface="Arial" charset="0"/>
              </a:rPr>
              <a:t>Pasos para la racionalización</a:t>
            </a:r>
            <a:endParaRPr lang="es-ES" sz="4000" b="1" dirty="0">
              <a:solidFill>
                <a:srgbClr val="333733"/>
              </a:solidFill>
              <a:latin typeface="Arial" charset="0"/>
              <a:ea typeface="Arial" charset="0"/>
              <a:cs typeface="Arial" charset="0"/>
            </a:endParaRPr>
          </a:p>
        </p:txBody>
      </p:sp>
      <p:graphicFrame>
        <p:nvGraphicFramePr>
          <p:cNvPr id="10" name="Diagrama 9">
            <a:extLst>
              <a:ext uri="{FF2B5EF4-FFF2-40B4-BE49-F238E27FC236}">
                <a16:creationId xmlns:a16="http://schemas.microsoft.com/office/drawing/2014/main" id="{A1003853-FBCA-41EB-9B63-AAD90B1EAE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62420340"/>
              </p:ext>
            </p:extLst>
          </p:nvPr>
        </p:nvGraphicFramePr>
        <p:xfrm>
          <a:off x="2093842" y="1678398"/>
          <a:ext cx="8443079" cy="46569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3" name="Grupo 12">
            <a:extLst>
              <a:ext uri="{FF2B5EF4-FFF2-40B4-BE49-F238E27FC236}">
                <a16:creationId xmlns:a16="http://schemas.microsoft.com/office/drawing/2014/main" id="{02321E85-9DB7-4261-975C-E490CBDE876A}"/>
              </a:ext>
            </a:extLst>
          </p:cNvPr>
          <p:cNvGrpSpPr/>
          <p:nvPr/>
        </p:nvGrpSpPr>
        <p:grpSpPr>
          <a:xfrm>
            <a:off x="5308560" y="3250667"/>
            <a:ext cx="1654987" cy="1440838"/>
            <a:chOff x="0" y="0"/>
            <a:chExt cx="1243660" cy="997037"/>
          </a:xfrm>
        </p:grpSpPr>
        <p:sp>
          <p:nvSpPr>
            <p:cNvPr id="14" name="Flecha: curvada hacia arriba 13">
              <a:extLst>
                <a:ext uri="{FF2B5EF4-FFF2-40B4-BE49-F238E27FC236}">
                  <a16:creationId xmlns:a16="http://schemas.microsoft.com/office/drawing/2014/main" id="{9C21241B-5848-415A-8D78-F0F83C6E71BD}"/>
                </a:ext>
              </a:extLst>
            </p:cNvPr>
            <p:cNvSpPr/>
            <p:nvPr/>
          </p:nvSpPr>
          <p:spPr>
            <a:xfrm rot="10800000">
              <a:off x="0" y="0"/>
              <a:ext cx="1243660" cy="450574"/>
            </a:xfrm>
            <a:prstGeom prst="curvedUpArrow">
              <a:avLst/>
            </a:prstGeom>
            <a:solidFill>
              <a:srgbClr val="858585"/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CO" dirty="0"/>
            </a:p>
          </p:txBody>
        </p:sp>
        <p:sp>
          <p:nvSpPr>
            <p:cNvPr id="15" name="Flecha: curvada hacia arriba 14">
              <a:extLst>
                <a:ext uri="{FF2B5EF4-FFF2-40B4-BE49-F238E27FC236}">
                  <a16:creationId xmlns:a16="http://schemas.microsoft.com/office/drawing/2014/main" id="{E3B9DD7B-ADAA-488D-A7D4-23B3817936AD}"/>
                </a:ext>
              </a:extLst>
            </p:cNvPr>
            <p:cNvSpPr/>
            <p:nvPr/>
          </p:nvSpPr>
          <p:spPr>
            <a:xfrm>
              <a:off x="93195" y="500339"/>
              <a:ext cx="1150465" cy="450574"/>
            </a:xfrm>
            <a:prstGeom prst="curvedUpArrow">
              <a:avLst/>
            </a:prstGeom>
            <a:solidFill>
              <a:srgbClr val="858585"/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s-CO" dirty="0"/>
            </a:p>
          </p:txBody>
        </p:sp>
        <p:sp>
          <p:nvSpPr>
            <p:cNvPr id="20" name="CuadroTexto 15">
              <a:extLst>
                <a:ext uri="{FF2B5EF4-FFF2-40B4-BE49-F238E27FC236}">
                  <a16:creationId xmlns:a16="http://schemas.microsoft.com/office/drawing/2014/main" id="{42A5D9F6-D746-4ECA-AAFE-94EC2E80813B}"/>
                </a:ext>
              </a:extLst>
            </p:cNvPr>
            <p:cNvSpPr txBox="1"/>
            <p:nvPr/>
          </p:nvSpPr>
          <p:spPr>
            <a:xfrm>
              <a:off x="159456" y="258373"/>
              <a:ext cx="951684" cy="73866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s-CO" sz="1600" b="1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Gestión del Cambio</a:t>
              </a:r>
              <a:endParaRPr lang="es-CO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15548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B19D6A1E-569F-4EFB-B631-D10F225DEC2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33910682"/>
              </p:ext>
            </p:extLst>
          </p:nvPr>
        </p:nvGraphicFramePr>
        <p:xfrm>
          <a:off x="9440030" y="400799"/>
          <a:ext cx="3096527" cy="174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1" name="Agrupar 7">
            <a:extLst>
              <a:ext uri="{FF2B5EF4-FFF2-40B4-BE49-F238E27FC236}">
                <a16:creationId xmlns:a16="http://schemas.microsoft.com/office/drawing/2014/main" id="{A95D6C6F-64E8-4227-A8B8-2FBC474C6249}"/>
              </a:ext>
            </a:extLst>
          </p:cNvPr>
          <p:cNvGrpSpPr/>
          <p:nvPr/>
        </p:nvGrpSpPr>
        <p:grpSpPr>
          <a:xfrm>
            <a:off x="1054007" y="373883"/>
            <a:ext cx="2160000" cy="1080000"/>
            <a:chOff x="3880185" y="1225"/>
            <a:chExt cx="1300769" cy="845499"/>
          </a:xfrm>
          <a:scene3d>
            <a:camera prst="orthographicFront"/>
            <a:lightRig rig="flat" dir="t"/>
          </a:scene3d>
        </p:grpSpPr>
        <p:sp>
          <p:nvSpPr>
            <p:cNvPr id="13" name="Rectángulo redondeado 6">
              <a:extLst>
                <a:ext uri="{FF2B5EF4-FFF2-40B4-BE49-F238E27FC236}">
                  <a16:creationId xmlns:a16="http://schemas.microsoft.com/office/drawing/2014/main" id="{14D1BDA5-4984-4127-9EDB-671ABF009BCC}"/>
                </a:ext>
              </a:extLst>
            </p:cNvPr>
            <p:cNvSpPr/>
            <p:nvPr/>
          </p:nvSpPr>
          <p:spPr>
            <a:xfrm>
              <a:off x="3880185" y="1225"/>
              <a:ext cx="1300769" cy="845499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FBFDB446-19CD-435F-9AB9-BD91D7AC6C0C}"/>
                </a:ext>
              </a:extLst>
            </p:cNvPr>
            <p:cNvSpPr/>
            <p:nvPr/>
          </p:nvSpPr>
          <p:spPr>
            <a:xfrm>
              <a:off x="3921457" y="42498"/>
              <a:ext cx="1218221" cy="76295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575" tIns="28575" rIns="28575" bIns="28575" numCol="1" spcCol="1270" anchor="ctr" anchorCtr="0">
              <a:noAutofit/>
            </a:bodyPr>
            <a:lstStyle/>
            <a:p>
              <a:pPr algn="ctr" defTabSz="333375">
                <a:lnSpc>
                  <a:spcPct val="90000"/>
                </a:lnSpc>
                <a:spcAft>
                  <a:spcPct val="35000"/>
                </a:spcAft>
              </a:pPr>
              <a:r>
                <a:rPr lang="es-CO" sz="1600" b="1" dirty="0">
                  <a:solidFill>
                    <a:prstClr val="white"/>
                  </a:solidFill>
                  <a:latin typeface="Calibri" panose="020F0502020204030204"/>
                </a:rPr>
                <a:t>1. PREPARACIÓN</a:t>
              </a:r>
            </a:p>
          </p:txBody>
        </p:sp>
      </p:grpSp>
      <p:sp>
        <p:nvSpPr>
          <p:cNvPr id="16" name="Rectángulo 15">
            <a:extLst>
              <a:ext uri="{FF2B5EF4-FFF2-40B4-BE49-F238E27FC236}">
                <a16:creationId xmlns:a16="http://schemas.microsoft.com/office/drawing/2014/main" id="{7386C8C2-0537-4037-9D72-5DC684FE252A}"/>
              </a:ext>
            </a:extLst>
          </p:cNvPr>
          <p:cNvSpPr/>
          <p:nvPr/>
        </p:nvSpPr>
        <p:spPr>
          <a:xfrm>
            <a:off x="914400" y="1965122"/>
            <a:ext cx="8839200" cy="68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O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Consiste en planear, analizar y socializar la importancia del enfoque por procesos para el análisis de trámites y el cumplimiento de la política de racionalización. 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A16CF1D0-3785-4FFE-BA72-BF118D2A981E}"/>
              </a:ext>
            </a:extLst>
          </p:cNvPr>
          <p:cNvSpPr txBox="1"/>
          <p:nvPr/>
        </p:nvSpPr>
        <p:spPr>
          <a:xfrm>
            <a:off x="1054007" y="3169461"/>
            <a:ext cx="970675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/>
              <a:t>Actividades: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s-CO" b="1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s-CO" dirty="0"/>
              <a:t>Compromiso de la Alta Dirección y conformación del equipo de trabajo para la racionalización de trámites.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s-CO" dirty="0"/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s-CO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s-CO" dirty="0"/>
              <a:t>Socialización y sensibilización.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s-CO" dirty="0"/>
          </a:p>
          <a:p>
            <a:pPr marL="342900" indent="-342900">
              <a:buFont typeface="Wingdings" panose="05000000000000000000" pitchFamily="2" charset="2"/>
              <a:buChar char="q"/>
            </a:pPr>
            <a:endParaRPr lang="es-CO" dirty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s-CO" dirty="0"/>
              <a:t>Concertación del cronograma de trabajo del ciclo de racionalización.</a:t>
            </a:r>
            <a:endParaRPr lang="es-CO" dirty="0">
              <a:solidFill>
                <a:schemeClr val="bg1">
                  <a:lumMod val="50000"/>
                </a:schemeClr>
              </a:solidFill>
            </a:endParaRPr>
          </a:p>
          <a:p>
            <a:endParaRPr lang="es-CO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203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7B1DA9DA-0465-40C5-A3DE-CD38B33F98D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32640347"/>
              </p:ext>
            </p:extLst>
          </p:nvPr>
        </p:nvGraphicFramePr>
        <p:xfrm>
          <a:off x="9258976" y="391324"/>
          <a:ext cx="3432312" cy="174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0" name="Agrupar 15">
            <a:extLst>
              <a:ext uri="{FF2B5EF4-FFF2-40B4-BE49-F238E27FC236}">
                <a16:creationId xmlns:a16="http://schemas.microsoft.com/office/drawing/2014/main" id="{4BF3488C-EDDA-40C6-B0C6-2F685BCA5337}"/>
              </a:ext>
            </a:extLst>
          </p:cNvPr>
          <p:cNvGrpSpPr/>
          <p:nvPr/>
        </p:nvGrpSpPr>
        <p:grpSpPr>
          <a:xfrm>
            <a:off x="1054007" y="390240"/>
            <a:ext cx="2160000" cy="1080000"/>
            <a:chOff x="5606074" y="997668"/>
            <a:chExt cx="1300769" cy="845499"/>
          </a:xfrm>
          <a:scene3d>
            <a:camera prst="orthographicFront"/>
            <a:lightRig rig="flat" dir="t"/>
          </a:scene3d>
        </p:grpSpPr>
        <p:sp>
          <p:nvSpPr>
            <p:cNvPr id="11" name="Rectángulo redondeado 8">
              <a:extLst>
                <a:ext uri="{FF2B5EF4-FFF2-40B4-BE49-F238E27FC236}">
                  <a16:creationId xmlns:a16="http://schemas.microsoft.com/office/drawing/2014/main" id="{7403AD89-4439-4149-AA06-363A7D2C437B}"/>
                </a:ext>
              </a:extLst>
            </p:cNvPr>
            <p:cNvSpPr/>
            <p:nvPr/>
          </p:nvSpPr>
          <p:spPr>
            <a:xfrm>
              <a:off x="5606074" y="997668"/>
              <a:ext cx="1300769" cy="845499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542120"/>
                <a:satOff val="20000"/>
                <a:lumOff val="-2941"/>
                <a:alphaOff val="0"/>
              </a:schemeClr>
            </a:fillRef>
            <a:effectRef idx="2">
              <a:schemeClr val="accent3">
                <a:hueOff val="542120"/>
                <a:satOff val="20000"/>
                <a:lumOff val="-294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ectángulo 14">
              <a:extLst>
                <a:ext uri="{FF2B5EF4-FFF2-40B4-BE49-F238E27FC236}">
                  <a16:creationId xmlns:a16="http://schemas.microsoft.com/office/drawing/2014/main" id="{43C3B1D4-9937-429E-8E67-B00F05971DAE}"/>
                </a:ext>
              </a:extLst>
            </p:cNvPr>
            <p:cNvSpPr/>
            <p:nvPr/>
          </p:nvSpPr>
          <p:spPr>
            <a:xfrm>
              <a:off x="5647348" y="1038942"/>
              <a:ext cx="1218221" cy="76295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575" tIns="28575" rIns="28575" bIns="28575" numCol="1" spcCol="1270" anchor="ctr" anchorCtr="0">
              <a:noAutofit/>
            </a:bodyPr>
            <a:lstStyle/>
            <a:p>
              <a:pPr algn="ctr" defTabSz="333375">
                <a:lnSpc>
                  <a:spcPct val="90000"/>
                </a:lnSpc>
                <a:spcAft>
                  <a:spcPct val="35000"/>
                </a:spcAft>
              </a:pPr>
              <a:r>
                <a:rPr lang="es-CO" sz="1600" b="1" dirty="0">
                  <a:solidFill>
                    <a:prstClr val="white"/>
                  </a:solidFill>
                  <a:latin typeface="Calibri" panose="020F0502020204030204"/>
                </a:rPr>
                <a:t>2. RECOPILACIÓN DE  INFORMACIÓN GENERAL</a:t>
              </a:r>
              <a:endParaRPr lang="es-ES_tradnl" sz="1600" b="1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19" name="Rectángulo 18">
            <a:extLst>
              <a:ext uri="{FF2B5EF4-FFF2-40B4-BE49-F238E27FC236}">
                <a16:creationId xmlns:a16="http://schemas.microsoft.com/office/drawing/2014/main" id="{82B73DED-E557-4536-9A3F-055DBEC53063}"/>
              </a:ext>
            </a:extLst>
          </p:cNvPr>
          <p:cNvSpPr/>
          <p:nvPr/>
        </p:nvSpPr>
        <p:spPr>
          <a:xfrm>
            <a:off x="914400" y="1822041"/>
            <a:ext cx="8839200" cy="9682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</a:pPr>
            <a:r>
              <a:rPr lang="es-CO" dirty="0"/>
              <a:t>Obtener toda la información general que pueda requerirse para entender y analizar los trámites y procesos asociados, para posteriormente priorizarlos y enfocarse en las diferentes oportunidades de racionalización e interoperabilidad. </a:t>
            </a:r>
            <a:endParaRPr kumimoji="0" lang="es-CO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5A283F54-05C5-430A-A9C6-A3221C0A5CC3}"/>
              </a:ext>
            </a:extLst>
          </p:cNvPr>
          <p:cNvSpPr txBox="1"/>
          <p:nvPr/>
        </p:nvSpPr>
        <p:spPr>
          <a:xfrm>
            <a:off x="1054007" y="3078822"/>
            <a:ext cx="492272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Actividades: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CO" b="1" dirty="0">
              <a:latin typeface="Calibri" panose="020F0502020204030204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s-CO" dirty="0"/>
              <a:t>Documentación general de procesos y trámites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s-CO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21" name="Diagrama 20">
            <a:extLst>
              <a:ext uri="{FF2B5EF4-FFF2-40B4-BE49-F238E27FC236}">
                <a16:creationId xmlns:a16="http://schemas.microsoft.com/office/drawing/2014/main" id="{5B605AD5-1253-43D1-B78D-A1CB95049BB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47534004"/>
              </p:ext>
            </p:extLst>
          </p:nvPr>
        </p:nvGraphicFramePr>
        <p:xfrm>
          <a:off x="7054574" y="3078822"/>
          <a:ext cx="3891722" cy="32826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2" name="Abrir llave 21">
            <a:extLst>
              <a:ext uri="{FF2B5EF4-FFF2-40B4-BE49-F238E27FC236}">
                <a16:creationId xmlns:a16="http://schemas.microsoft.com/office/drawing/2014/main" id="{45ABC975-F4A2-4FC4-BAA4-10F598B1B5C3}"/>
              </a:ext>
            </a:extLst>
          </p:cNvPr>
          <p:cNvSpPr/>
          <p:nvPr/>
        </p:nvSpPr>
        <p:spPr>
          <a:xfrm>
            <a:off x="6136871" y="3206729"/>
            <a:ext cx="449460" cy="2959696"/>
          </a:xfrm>
          <a:prstGeom prst="leftBrace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983733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ángulo 23">
            <a:extLst>
              <a:ext uri="{FF2B5EF4-FFF2-40B4-BE49-F238E27FC236}">
                <a16:creationId xmlns:a16="http://schemas.microsoft.com/office/drawing/2014/main" id="{D2D946AD-E084-41DB-A4DF-BACFC940F000}"/>
              </a:ext>
            </a:extLst>
          </p:cNvPr>
          <p:cNvSpPr/>
          <p:nvPr/>
        </p:nvSpPr>
        <p:spPr>
          <a:xfrm>
            <a:off x="1350065" y="3771914"/>
            <a:ext cx="1282362" cy="572213"/>
          </a:xfrm>
          <a:prstGeom prst="rect">
            <a:avLst/>
          </a:prstGeom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8575" tIns="28575" rIns="28575" bIns="28575" numCol="1" spcCol="1270" anchor="ctr" anchorCtr="0">
            <a:noAutofit/>
          </a:bodyPr>
          <a:lstStyle/>
          <a:p>
            <a:pPr algn="ctr" defTabSz="333375">
              <a:lnSpc>
                <a:spcPct val="90000"/>
              </a:lnSpc>
              <a:spcAft>
                <a:spcPct val="35000"/>
              </a:spcAft>
            </a:pPr>
            <a:endParaRPr lang="es-CO" sz="1200" b="1" dirty="0">
              <a:solidFill>
                <a:schemeClr val="bg1"/>
              </a:solidFill>
            </a:endParaRPr>
          </a:p>
        </p:txBody>
      </p:sp>
      <p:graphicFrame>
        <p:nvGraphicFramePr>
          <p:cNvPr id="10" name="Diagrama 9">
            <a:extLst>
              <a:ext uri="{FF2B5EF4-FFF2-40B4-BE49-F238E27FC236}">
                <a16:creationId xmlns:a16="http://schemas.microsoft.com/office/drawing/2014/main" id="{C1C3B3C5-B89D-4F92-86CF-C64C4210A0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5591888"/>
              </p:ext>
            </p:extLst>
          </p:nvPr>
        </p:nvGraphicFramePr>
        <p:xfrm>
          <a:off x="9254499" y="427303"/>
          <a:ext cx="3432312" cy="174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1" name="Agrupar 18">
            <a:extLst>
              <a:ext uri="{FF2B5EF4-FFF2-40B4-BE49-F238E27FC236}">
                <a16:creationId xmlns:a16="http://schemas.microsoft.com/office/drawing/2014/main" id="{23AFFDEC-EFEE-42D2-9692-AA5B9AB21E04}"/>
              </a:ext>
            </a:extLst>
          </p:cNvPr>
          <p:cNvGrpSpPr/>
          <p:nvPr/>
        </p:nvGrpSpPr>
        <p:grpSpPr>
          <a:xfrm>
            <a:off x="1053980" y="376991"/>
            <a:ext cx="2168615" cy="1080000"/>
            <a:chOff x="5606073" y="2990552"/>
            <a:chExt cx="2006254" cy="1532350"/>
          </a:xfrm>
          <a:scene3d>
            <a:camera prst="orthographicFront"/>
            <a:lightRig rig="flat" dir="t"/>
          </a:scene3d>
        </p:grpSpPr>
        <p:sp>
          <p:nvSpPr>
            <p:cNvPr id="13" name="Rectángulo redondeado 8">
              <a:extLst>
                <a:ext uri="{FF2B5EF4-FFF2-40B4-BE49-F238E27FC236}">
                  <a16:creationId xmlns:a16="http://schemas.microsoft.com/office/drawing/2014/main" id="{4A28D15E-77CC-41FB-8A6A-F500E904B984}"/>
                </a:ext>
              </a:extLst>
            </p:cNvPr>
            <p:cNvSpPr/>
            <p:nvPr/>
          </p:nvSpPr>
          <p:spPr>
            <a:xfrm>
              <a:off x="5606073" y="2990552"/>
              <a:ext cx="1998284" cy="1532350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1084240"/>
                <a:satOff val="40000"/>
                <a:lumOff val="-5882"/>
                <a:alphaOff val="0"/>
              </a:schemeClr>
            </a:fillRef>
            <a:effectRef idx="2">
              <a:schemeClr val="accent3">
                <a:hueOff val="1084240"/>
                <a:satOff val="40000"/>
                <a:lumOff val="-588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7901C5BB-EF28-48D6-955A-DCB93F441328}"/>
                </a:ext>
              </a:extLst>
            </p:cNvPr>
            <p:cNvSpPr/>
            <p:nvPr/>
          </p:nvSpPr>
          <p:spPr>
            <a:xfrm>
              <a:off x="5647348" y="3031825"/>
              <a:ext cx="1964979" cy="144000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575" tIns="28575" rIns="28575" bIns="28575" numCol="1" spcCol="1270" anchor="ctr" anchorCtr="0">
              <a:noAutofit/>
            </a:bodyPr>
            <a:lstStyle/>
            <a:p>
              <a:pPr algn="ctr" defTabSz="333375">
                <a:lnSpc>
                  <a:spcPct val="90000"/>
                </a:lnSpc>
                <a:spcAft>
                  <a:spcPct val="35000"/>
                </a:spcAft>
              </a:pPr>
              <a:r>
                <a:rPr lang="es-CO" sz="1600" b="1" dirty="0">
                  <a:solidFill>
                    <a:prstClr val="white"/>
                  </a:solidFill>
                  <a:latin typeface="Calibri" panose="020F0502020204030204"/>
                </a:rPr>
                <a:t>3. ANÁLISIS Y DIAGNÓSTICO</a:t>
              </a:r>
              <a:endParaRPr lang="es-ES_tradnl" sz="1600" b="1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16" name="Rectángulo 15">
            <a:extLst>
              <a:ext uri="{FF2B5EF4-FFF2-40B4-BE49-F238E27FC236}">
                <a16:creationId xmlns:a16="http://schemas.microsoft.com/office/drawing/2014/main" id="{42C3921F-54B6-4033-9A6D-23AFEDE93371}"/>
              </a:ext>
            </a:extLst>
          </p:cNvPr>
          <p:cNvSpPr/>
          <p:nvPr/>
        </p:nvSpPr>
        <p:spPr>
          <a:xfrm>
            <a:off x="914400" y="1822041"/>
            <a:ext cx="8839200" cy="13672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kumimoji="0" lang="es-CO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Consiste en la </a:t>
            </a:r>
            <a:r>
              <a:rPr lang="es-CO" dirty="0"/>
              <a:t>priorización de los trámites identificados, el análisis detallado de la información recopilada en el punto anterior para los trámites priorizados, y la elaboración del diagnóstico de la situación actual para los trámites priorizados. </a:t>
            </a:r>
          </a:p>
          <a:p>
            <a:pPr marL="0" marR="0" lvl="0" indent="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0667B640-505C-4A59-BD77-CC01DDBAF5E4}"/>
              </a:ext>
            </a:extLst>
          </p:cNvPr>
          <p:cNvSpPr txBox="1"/>
          <p:nvPr/>
        </p:nvSpPr>
        <p:spPr>
          <a:xfrm>
            <a:off x="914400" y="2968488"/>
            <a:ext cx="492272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Actividades: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s-CO" sz="1800" b="0" i="0" u="none" strike="noStrike" kern="1200" cap="none" spc="0" normalizeH="0" baseline="0" noProof="0" dirty="0">
                <a:ln>
                  <a:noFill/>
                </a:ln>
                <a:solidFill>
                  <a:srgbClr val="D36B3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Priorización</a:t>
            </a:r>
            <a:r>
              <a:rPr kumimoji="0" lang="es-CO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 trámites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s-CO" sz="1800" b="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s-CO" sz="1800" b="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8" name="Diagrama 17">
            <a:extLst>
              <a:ext uri="{FF2B5EF4-FFF2-40B4-BE49-F238E27FC236}">
                <a16:creationId xmlns:a16="http://schemas.microsoft.com/office/drawing/2014/main" id="{B77B27AC-7BFA-40FF-A32B-039D29963F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64816300"/>
              </p:ext>
            </p:extLst>
          </p:nvPr>
        </p:nvGraphicFramePr>
        <p:xfrm>
          <a:off x="4704520" y="2968488"/>
          <a:ext cx="6705601" cy="30253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500122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ángulo 23">
            <a:extLst>
              <a:ext uri="{FF2B5EF4-FFF2-40B4-BE49-F238E27FC236}">
                <a16:creationId xmlns:a16="http://schemas.microsoft.com/office/drawing/2014/main" id="{D2D946AD-E084-41DB-A4DF-BACFC940F000}"/>
              </a:ext>
            </a:extLst>
          </p:cNvPr>
          <p:cNvSpPr/>
          <p:nvPr/>
        </p:nvSpPr>
        <p:spPr>
          <a:xfrm>
            <a:off x="1350065" y="3771914"/>
            <a:ext cx="1282362" cy="572213"/>
          </a:xfrm>
          <a:prstGeom prst="rect">
            <a:avLst/>
          </a:prstGeom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8575" tIns="28575" rIns="28575" bIns="28575" numCol="1" spcCol="1270" anchor="ctr" anchorCtr="0">
            <a:noAutofit/>
          </a:bodyPr>
          <a:lstStyle/>
          <a:p>
            <a:pPr algn="ctr" defTabSz="333375">
              <a:lnSpc>
                <a:spcPct val="90000"/>
              </a:lnSpc>
              <a:spcAft>
                <a:spcPct val="35000"/>
              </a:spcAft>
            </a:pPr>
            <a:endParaRPr lang="es-CO" sz="1200" b="1" dirty="0">
              <a:solidFill>
                <a:schemeClr val="bg1"/>
              </a:solidFill>
            </a:endParaRPr>
          </a:p>
        </p:txBody>
      </p:sp>
      <p:graphicFrame>
        <p:nvGraphicFramePr>
          <p:cNvPr id="10" name="Diagrama 9">
            <a:extLst>
              <a:ext uri="{FF2B5EF4-FFF2-40B4-BE49-F238E27FC236}">
                <a16:creationId xmlns:a16="http://schemas.microsoft.com/office/drawing/2014/main" id="{C1C3B3C5-B89D-4F92-86CF-C64C4210A020}"/>
              </a:ext>
            </a:extLst>
          </p:cNvPr>
          <p:cNvGraphicFramePr/>
          <p:nvPr>
            <p:extLst/>
          </p:nvPr>
        </p:nvGraphicFramePr>
        <p:xfrm>
          <a:off x="9254499" y="427303"/>
          <a:ext cx="3432312" cy="174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1" name="Agrupar 18">
            <a:extLst>
              <a:ext uri="{FF2B5EF4-FFF2-40B4-BE49-F238E27FC236}">
                <a16:creationId xmlns:a16="http://schemas.microsoft.com/office/drawing/2014/main" id="{23AFFDEC-EFEE-42D2-9692-AA5B9AB21E04}"/>
              </a:ext>
            </a:extLst>
          </p:cNvPr>
          <p:cNvGrpSpPr/>
          <p:nvPr/>
        </p:nvGrpSpPr>
        <p:grpSpPr>
          <a:xfrm>
            <a:off x="1053980" y="376991"/>
            <a:ext cx="2168615" cy="1080000"/>
            <a:chOff x="5606073" y="2990552"/>
            <a:chExt cx="2006254" cy="1532350"/>
          </a:xfrm>
          <a:scene3d>
            <a:camera prst="orthographicFront"/>
            <a:lightRig rig="flat" dir="t"/>
          </a:scene3d>
        </p:grpSpPr>
        <p:sp>
          <p:nvSpPr>
            <p:cNvPr id="13" name="Rectángulo redondeado 8">
              <a:extLst>
                <a:ext uri="{FF2B5EF4-FFF2-40B4-BE49-F238E27FC236}">
                  <a16:creationId xmlns:a16="http://schemas.microsoft.com/office/drawing/2014/main" id="{4A28D15E-77CC-41FB-8A6A-F500E904B984}"/>
                </a:ext>
              </a:extLst>
            </p:cNvPr>
            <p:cNvSpPr/>
            <p:nvPr/>
          </p:nvSpPr>
          <p:spPr>
            <a:xfrm>
              <a:off x="5606073" y="2990552"/>
              <a:ext cx="1998284" cy="1532350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1084240"/>
                <a:satOff val="40000"/>
                <a:lumOff val="-5882"/>
                <a:alphaOff val="0"/>
              </a:schemeClr>
            </a:fillRef>
            <a:effectRef idx="2">
              <a:schemeClr val="accent3">
                <a:hueOff val="1084240"/>
                <a:satOff val="40000"/>
                <a:lumOff val="-588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7901C5BB-EF28-48D6-955A-DCB93F441328}"/>
                </a:ext>
              </a:extLst>
            </p:cNvPr>
            <p:cNvSpPr/>
            <p:nvPr/>
          </p:nvSpPr>
          <p:spPr>
            <a:xfrm>
              <a:off x="5647348" y="3031825"/>
              <a:ext cx="1964979" cy="144000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575" tIns="28575" rIns="28575" bIns="28575" numCol="1" spcCol="1270" anchor="ctr" anchorCtr="0">
              <a:noAutofit/>
            </a:bodyPr>
            <a:lstStyle/>
            <a:p>
              <a:pPr algn="ctr" defTabSz="333375">
                <a:lnSpc>
                  <a:spcPct val="90000"/>
                </a:lnSpc>
                <a:spcAft>
                  <a:spcPct val="35000"/>
                </a:spcAft>
              </a:pPr>
              <a:r>
                <a:rPr lang="es-CO" sz="1600" b="1" dirty="0">
                  <a:solidFill>
                    <a:prstClr val="white"/>
                  </a:solidFill>
                  <a:latin typeface="Calibri" panose="020F0502020204030204"/>
                </a:rPr>
                <a:t>3. ANÁLISIS Y DIAGNÓSTICO</a:t>
              </a:r>
              <a:endParaRPr lang="es-ES_tradnl" sz="1600" b="1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12" name="CuadroTexto 11">
            <a:extLst>
              <a:ext uri="{FF2B5EF4-FFF2-40B4-BE49-F238E27FC236}">
                <a16:creationId xmlns:a16="http://schemas.microsoft.com/office/drawing/2014/main" id="{4E65AB3B-503F-4504-B25A-318B8354A649}"/>
              </a:ext>
            </a:extLst>
          </p:cNvPr>
          <p:cNvSpPr txBox="1"/>
          <p:nvPr/>
        </p:nvSpPr>
        <p:spPr>
          <a:xfrm>
            <a:off x="4102847" y="728870"/>
            <a:ext cx="4254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latin typeface="Calibri" panose="020F0502020204030204"/>
                <a:cs typeface="Times New Roman" charset="0"/>
              </a:rPr>
              <a:t>Herramientas de Priorización de Trámites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CA14051B-7DC5-41B9-8EAA-48D0CF2D54C9}"/>
              </a:ext>
            </a:extLst>
          </p:cNvPr>
          <p:cNvSpPr txBox="1"/>
          <p:nvPr/>
        </p:nvSpPr>
        <p:spPr>
          <a:xfrm>
            <a:off x="4185617" y="1236326"/>
            <a:ext cx="3791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latin typeface="Calibri" panose="020F0502020204030204"/>
                <a:cs typeface="Times New Roman" charset="0"/>
              </a:rPr>
              <a:t>I. Criterios de priorización en el </a:t>
            </a:r>
            <a:r>
              <a:rPr lang="es-CO" dirty="0">
                <a:solidFill>
                  <a:schemeClr val="accent5">
                    <a:lumMod val="75000"/>
                  </a:schemeClr>
                </a:solidFill>
                <a:latin typeface="Calibri" panose="020F0502020204030204"/>
                <a:cs typeface="Times New Roman" charset="0"/>
              </a:rPr>
              <a:t>SUIT</a:t>
            </a:r>
          </a:p>
        </p:txBody>
      </p:sp>
      <p:sp>
        <p:nvSpPr>
          <p:cNvPr id="3" name="Flecha: curvada hacia la izquierda 2">
            <a:hlinkClick r:id="rId7" action="ppaction://hlinksldjump"/>
            <a:extLst>
              <a:ext uri="{FF2B5EF4-FFF2-40B4-BE49-F238E27FC236}">
                <a16:creationId xmlns:a16="http://schemas.microsoft.com/office/drawing/2014/main" id="{26F34427-19C9-4A6B-B540-61424B17350E}"/>
              </a:ext>
            </a:extLst>
          </p:cNvPr>
          <p:cNvSpPr/>
          <p:nvPr/>
        </p:nvSpPr>
        <p:spPr>
          <a:xfrm>
            <a:off x="11304104" y="5842685"/>
            <a:ext cx="609600" cy="79513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chemeClr val="tx1"/>
              </a:solidFill>
            </a:endParaRP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9C7C533B-0674-4B24-B30E-294DBB5FF4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8670472"/>
              </p:ext>
            </p:extLst>
          </p:nvPr>
        </p:nvGraphicFramePr>
        <p:xfrm>
          <a:off x="1683025" y="1743782"/>
          <a:ext cx="8017565" cy="4942365"/>
        </p:xfrm>
        <a:graphic>
          <a:graphicData uri="http://schemas.openxmlformats.org/drawingml/2006/table">
            <a:tbl>
              <a:tblPr firstRow="1" firstCol="1" bandRow="1"/>
              <a:tblGrid>
                <a:gridCol w="1814951">
                  <a:extLst>
                    <a:ext uri="{9D8B030D-6E8A-4147-A177-3AD203B41FA5}">
                      <a16:colId xmlns:a16="http://schemas.microsoft.com/office/drawing/2014/main" val="973652098"/>
                    </a:ext>
                  </a:extLst>
                </a:gridCol>
                <a:gridCol w="6202614">
                  <a:extLst>
                    <a:ext uri="{9D8B030D-6E8A-4147-A177-3AD203B41FA5}">
                      <a16:colId xmlns:a16="http://schemas.microsoft.com/office/drawing/2014/main" val="3287251519"/>
                    </a:ext>
                  </a:extLst>
                </a:gridCol>
              </a:tblGrid>
              <a:tr h="294895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Criterios de priorización SUIT</a:t>
                      </a:r>
                      <a:endParaRPr lang="es-C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549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3230610"/>
                  </a:ext>
                </a:extLst>
              </a:tr>
              <a:tr h="215776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Planes de desarrollo</a:t>
                      </a:r>
                      <a:endParaRPr lang="es-C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Nacional</a:t>
                      </a:r>
                      <a:endParaRPr lang="es-C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1243037"/>
                  </a:ext>
                </a:extLst>
              </a:tr>
              <a:tr h="21577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Departamental</a:t>
                      </a:r>
                      <a:endParaRPr lang="es-C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0501492"/>
                  </a:ext>
                </a:extLst>
              </a:tr>
              <a:tr h="21577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Municipal</a:t>
                      </a:r>
                      <a:endParaRPr lang="es-C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5046733"/>
                  </a:ext>
                </a:extLst>
              </a:tr>
              <a:tr h="215776">
                <a:tc row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Políticas</a:t>
                      </a:r>
                      <a:endParaRPr lang="es-C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Mapa de Ruta</a:t>
                      </a:r>
                      <a:endParaRPr lang="es-C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7683100"/>
                  </a:ext>
                </a:extLst>
              </a:tr>
              <a:tr h="21577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Sí presencial</a:t>
                      </a:r>
                      <a:endParaRPr lang="es-C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477832"/>
                  </a:ext>
                </a:extLst>
              </a:tr>
              <a:tr h="21577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Cadena de Trámites</a:t>
                      </a:r>
                      <a:endParaRPr lang="es-C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4968488"/>
                  </a:ext>
                </a:extLst>
              </a:tr>
              <a:tr h="21577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 i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Doing Business</a:t>
                      </a:r>
                      <a:endParaRPr lang="es-C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645554"/>
                  </a:ext>
                </a:extLst>
              </a:tr>
              <a:tr h="21577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Empresa Consultora - Ingeniería y Dirección de Obras y Montaje– IDOM.</a:t>
                      </a:r>
                      <a:endParaRPr lang="es-C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1125312"/>
                  </a:ext>
                </a:extLst>
              </a:tr>
              <a:tr h="215776">
                <a:tc row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Ciudadanía</a:t>
                      </a:r>
                      <a:endParaRPr lang="es-C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Totalmente línea</a:t>
                      </a:r>
                      <a:endParaRPr lang="es-C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3661614"/>
                  </a:ext>
                </a:extLst>
              </a:tr>
              <a:tr h="21577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Parcialmente línea</a:t>
                      </a:r>
                      <a:endParaRPr lang="es-C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3838316"/>
                  </a:ext>
                </a:extLst>
              </a:tr>
              <a:tr h="21577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Presencial</a:t>
                      </a:r>
                      <a:endParaRPr lang="es-C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7504670"/>
                  </a:ext>
                </a:extLst>
              </a:tr>
              <a:tr h="215776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Sistema PQRS</a:t>
                      </a:r>
                      <a:endParaRPr lang="es-C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0659751"/>
                  </a:ext>
                </a:extLst>
              </a:tr>
              <a:tr h="20432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¿Número total de solicitudes realizadas?</a:t>
                      </a:r>
                      <a:endParaRPr lang="es-CO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7534293"/>
                  </a:ext>
                </a:extLst>
              </a:tr>
              <a:tr h="248317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Sugerencia a trámites en el portal SUIT</a:t>
                      </a:r>
                      <a:endParaRPr lang="es-C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4886370"/>
                  </a:ext>
                </a:extLst>
              </a:tr>
              <a:tr h="215776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Institución</a:t>
                      </a:r>
                      <a:endParaRPr lang="es-C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Plan Operativo Institucional</a:t>
                      </a:r>
                      <a:endParaRPr lang="es-C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4887264"/>
                  </a:ext>
                </a:extLst>
              </a:tr>
              <a:tr h="366820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Oficina de Atención al Ciudadano</a:t>
                      </a:r>
                      <a:endParaRPr lang="es-C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7567800"/>
                  </a:ext>
                </a:extLst>
              </a:tr>
              <a:tr h="3668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Racionalización</a:t>
                      </a:r>
                      <a:endParaRPr lang="es-CO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Ya fue racionalizado</a:t>
                      </a:r>
                      <a:endParaRPr lang="es-CO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EAAD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7899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03775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ángulo 23">
            <a:extLst>
              <a:ext uri="{FF2B5EF4-FFF2-40B4-BE49-F238E27FC236}">
                <a16:creationId xmlns:a16="http://schemas.microsoft.com/office/drawing/2014/main" id="{D2D946AD-E084-41DB-A4DF-BACFC940F000}"/>
              </a:ext>
            </a:extLst>
          </p:cNvPr>
          <p:cNvSpPr/>
          <p:nvPr/>
        </p:nvSpPr>
        <p:spPr>
          <a:xfrm>
            <a:off x="1350065" y="3771914"/>
            <a:ext cx="1282362" cy="572213"/>
          </a:xfrm>
          <a:prstGeom prst="rect">
            <a:avLst/>
          </a:prstGeom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8575" tIns="28575" rIns="28575" bIns="28575" numCol="1" spcCol="1270" anchor="ctr" anchorCtr="0">
            <a:noAutofit/>
          </a:bodyPr>
          <a:lstStyle/>
          <a:p>
            <a:pPr algn="ctr" defTabSz="333375">
              <a:lnSpc>
                <a:spcPct val="90000"/>
              </a:lnSpc>
              <a:spcAft>
                <a:spcPct val="35000"/>
              </a:spcAft>
            </a:pPr>
            <a:endParaRPr lang="es-CO" sz="1200" b="1" dirty="0">
              <a:solidFill>
                <a:schemeClr val="bg1"/>
              </a:solidFill>
            </a:endParaRPr>
          </a:p>
        </p:txBody>
      </p:sp>
      <p:graphicFrame>
        <p:nvGraphicFramePr>
          <p:cNvPr id="10" name="Diagrama 9">
            <a:extLst>
              <a:ext uri="{FF2B5EF4-FFF2-40B4-BE49-F238E27FC236}">
                <a16:creationId xmlns:a16="http://schemas.microsoft.com/office/drawing/2014/main" id="{C1C3B3C5-B89D-4F92-86CF-C64C4210A020}"/>
              </a:ext>
            </a:extLst>
          </p:cNvPr>
          <p:cNvGraphicFramePr/>
          <p:nvPr>
            <p:extLst/>
          </p:nvPr>
        </p:nvGraphicFramePr>
        <p:xfrm>
          <a:off x="9254499" y="427303"/>
          <a:ext cx="3432312" cy="174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1" name="Agrupar 18">
            <a:extLst>
              <a:ext uri="{FF2B5EF4-FFF2-40B4-BE49-F238E27FC236}">
                <a16:creationId xmlns:a16="http://schemas.microsoft.com/office/drawing/2014/main" id="{23AFFDEC-EFEE-42D2-9692-AA5B9AB21E04}"/>
              </a:ext>
            </a:extLst>
          </p:cNvPr>
          <p:cNvGrpSpPr/>
          <p:nvPr/>
        </p:nvGrpSpPr>
        <p:grpSpPr>
          <a:xfrm>
            <a:off x="1053980" y="376991"/>
            <a:ext cx="2168615" cy="1080000"/>
            <a:chOff x="5606073" y="2990552"/>
            <a:chExt cx="2006254" cy="1532350"/>
          </a:xfrm>
          <a:scene3d>
            <a:camera prst="orthographicFront"/>
            <a:lightRig rig="flat" dir="t"/>
          </a:scene3d>
        </p:grpSpPr>
        <p:sp>
          <p:nvSpPr>
            <p:cNvPr id="13" name="Rectángulo redondeado 8">
              <a:extLst>
                <a:ext uri="{FF2B5EF4-FFF2-40B4-BE49-F238E27FC236}">
                  <a16:creationId xmlns:a16="http://schemas.microsoft.com/office/drawing/2014/main" id="{4A28D15E-77CC-41FB-8A6A-F500E904B984}"/>
                </a:ext>
              </a:extLst>
            </p:cNvPr>
            <p:cNvSpPr/>
            <p:nvPr/>
          </p:nvSpPr>
          <p:spPr>
            <a:xfrm>
              <a:off x="5606073" y="2990552"/>
              <a:ext cx="1998284" cy="1532350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1084240"/>
                <a:satOff val="40000"/>
                <a:lumOff val="-5882"/>
                <a:alphaOff val="0"/>
              </a:schemeClr>
            </a:fillRef>
            <a:effectRef idx="2">
              <a:schemeClr val="accent3">
                <a:hueOff val="1084240"/>
                <a:satOff val="40000"/>
                <a:lumOff val="-588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7901C5BB-EF28-48D6-955A-DCB93F441328}"/>
                </a:ext>
              </a:extLst>
            </p:cNvPr>
            <p:cNvSpPr/>
            <p:nvPr/>
          </p:nvSpPr>
          <p:spPr>
            <a:xfrm>
              <a:off x="5647348" y="3031825"/>
              <a:ext cx="1964979" cy="144000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575" tIns="28575" rIns="28575" bIns="28575" numCol="1" spcCol="1270" anchor="ctr" anchorCtr="0">
              <a:noAutofit/>
            </a:bodyPr>
            <a:lstStyle/>
            <a:p>
              <a:pPr algn="ctr" defTabSz="333375">
                <a:lnSpc>
                  <a:spcPct val="90000"/>
                </a:lnSpc>
                <a:spcAft>
                  <a:spcPct val="35000"/>
                </a:spcAft>
              </a:pPr>
              <a:r>
                <a:rPr lang="es-CO" sz="1600" b="1" dirty="0">
                  <a:solidFill>
                    <a:prstClr val="white"/>
                  </a:solidFill>
                  <a:latin typeface="Calibri" panose="020F0502020204030204"/>
                </a:rPr>
                <a:t>3. ANÁLISIS Y DIAGNÓSTICO</a:t>
              </a:r>
              <a:endParaRPr lang="es-ES_tradnl" sz="1600" b="1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12" name="CuadroTexto 11">
            <a:extLst>
              <a:ext uri="{FF2B5EF4-FFF2-40B4-BE49-F238E27FC236}">
                <a16:creationId xmlns:a16="http://schemas.microsoft.com/office/drawing/2014/main" id="{4E65AB3B-503F-4504-B25A-318B8354A649}"/>
              </a:ext>
            </a:extLst>
          </p:cNvPr>
          <p:cNvSpPr txBox="1"/>
          <p:nvPr/>
        </p:nvSpPr>
        <p:spPr>
          <a:xfrm>
            <a:off x="4102847" y="728870"/>
            <a:ext cx="4254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latin typeface="Calibri" panose="020F0502020204030204"/>
                <a:cs typeface="Times New Roman" charset="0"/>
              </a:rPr>
              <a:t>Herramientas de Priorización de Trámites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CA14051B-7DC5-41B9-8EAA-48D0CF2D54C9}"/>
              </a:ext>
            </a:extLst>
          </p:cNvPr>
          <p:cNvSpPr txBox="1"/>
          <p:nvPr/>
        </p:nvSpPr>
        <p:spPr>
          <a:xfrm>
            <a:off x="4185617" y="1236326"/>
            <a:ext cx="3791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latin typeface="Calibri" panose="020F0502020204030204"/>
                <a:cs typeface="Times New Roman" charset="0"/>
              </a:rPr>
              <a:t>II. Otros criterios de priorización</a:t>
            </a:r>
            <a:endParaRPr lang="es-CO" dirty="0">
              <a:solidFill>
                <a:schemeClr val="accent5">
                  <a:lumMod val="75000"/>
                </a:schemeClr>
              </a:solidFill>
              <a:latin typeface="Calibri" panose="020F0502020204030204"/>
              <a:cs typeface="Times New Roman" charset="0"/>
            </a:endParaRPr>
          </a:p>
        </p:txBody>
      </p:sp>
      <p:sp>
        <p:nvSpPr>
          <p:cNvPr id="3" name="Flecha: curvada hacia la izquierda 2">
            <a:hlinkClick r:id="rId7" action="ppaction://hlinksldjump"/>
            <a:extLst>
              <a:ext uri="{FF2B5EF4-FFF2-40B4-BE49-F238E27FC236}">
                <a16:creationId xmlns:a16="http://schemas.microsoft.com/office/drawing/2014/main" id="{26F34427-19C9-4A6B-B540-61424B17350E}"/>
              </a:ext>
            </a:extLst>
          </p:cNvPr>
          <p:cNvSpPr/>
          <p:nvPr/>
        </p:nvSpPr>
        <p:spPr>
          <a:xfrm>
            <a:off x="11304104" y="5842685"/>
            <a:ext cx="609600" cy="79513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chemeClr val="tx1"/>
              </a:solidFill>
            </a:endParaRPr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841A4BE1-72D3-4B1F-AFBF-ED1EBF9A56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922125"/>
              </p:ext>
            </p:extLst>
          </p:nvPr>
        </p:nvGraphicFramePr>
        <p:xfrm>
          <a:off x="1510748" y="1868557"/>
          <a:ext cx="8136835" cy="3879230"/>
        </p:xfrm>
        <a:graphic>
          <a:graphicData uri="http://schemas.openxmlformats.org/drawingml/2006/table">
            <a:tbl>
              <a:tblPr firstRow="1" firstCol="1" bandRow="1"/>
              <a:tblGrid>
                <a:gridCol w="8136835">
                  <a:extLst>
                    <a:ext uri="{9D8B030D-6E8A-4147-A177-3AD203B41FA5}">
                      <a16:colId xmlns:a16="http://schemas.microsoft.com/office/drawing/2014/main" val="2902523371"/>
                    </a:ext>
                  </a:extLst>
                </a:gridCol>
              </a:tblGrid>
              <a:tr h="55324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Otros criterios para priorizar</a:t>
                      </a:r>
                      <a:endParaRPr lang="es-CO" sz="16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F386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6155607"/>
                  </a:ext>
                </a:extLst>
              </a:tr>
              <a:tr h="3011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Trámites que generan mayor valor al usuario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286763"/>
                  </a:ext>
                </a:extLst>
              </a:tr>
              <a:tr h="3011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Trámite insignia de la entidad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5765626"/>
                  </a:ext>
                </a:extLst>
              </a:tr>
              <a:tr h="3011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Trámites de gran impacto para la ciudadanía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666077"/>
                  </a:ext>
                </a:extLst>
              </a:tr>
              <a:tr h="3011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Trámites con mayor número de errores y/o devoluciones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4301866"/>
                  </a:ext>
                </a:extLst>
              </a:tr>
              <a:tr h="3011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Trámites con mayor tiempo de ciclo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B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7726941"/>
                  </a:ext>
                </a:extLst>
              </a:tr>
              <a:tr h="3011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Trámites con mayor frecuencia de solicitud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1880993"/>
                  </a:ext>
                </a:extLst>
              </a:tr>
              <a:tr h="3011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Trámites con mayores costos para el usuario y/o entidad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0672260"/>
                  </a:ext>
                </a:extLst>
              </a:tr>
              <a:tr h="3011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Trámites relacionados con la implementación del Acuerdo de Paz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1389758"/>
                  </a:ext>
                </a:extLst>
              </a:tr>
              <a:tr h="3011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Trámites susceptibles de riesgos de corrupción</a:t>
                      </a:r>
                      <a:endParaRPr lang="es-CO" sz="16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648474"/>
                  </a:ext>
                </a:extLst>
              </a:tr>
              <a:tr h="314541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Trámites identificados mediante los diferentes espacios de participación ciudadana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8714291"/>
                  </a:ext>
                </a:extLst>
              </a:tr>
              <a:tr h="30114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CO" sz="16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Trámites identificados en auditorías externas e internas</a:t>
                      </a:r>
                      <a:endParaRPr lang="es-CO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35965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94846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ángulo 23">
            <a:extLst>
              <a:ext uri="{FF2B5EF4-FFF2-40B4-BE49-F238E27FC236}">
                <a16:creationId xmlns:a16="http://schemas.microsoft.com/office/drawing/2014/main" id="{D2D946AD-E084-41DB-A4DF-BACFC940F000}"/>
              </a:ext>
            </a:extLst>
          </p:cNvPr>
          <p:cNvSpPr/>
          <p:nvPr/>
        </p:nvSpPr>
        <p:spPr>
          <a:xfrm>
            <a:off x="1350065" y="3771914"/>
            <a:ext cx="1282362" cy="572213"/>
          </a:xfrm>
          <a:prstGeom prst="rect">
            <a:avLst/>
          </a:prstGeom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8575" tIns="28575" rIns="28575" bIns="28575" numCol="1" spcCol="1270" anchor="ctr" anchorCtr="0">
            <a:noAutofit/>
          </a:bodyPr>
          <a:lstStyle/>
          <a:p>
            <a:pPr algn="ctr" defTabSz="333375">
              <a:lnSpc>
                <a:spcPct val="90000"/>
              </a:lnSpc>
              <a:spcAft>
                <a:spcPct val="35000"/>
              </a:spcAft>
            </a:pPr>
            <a:endParaRPr lang="es-CO" sz="1200" b="1" dirty="0">
              <a:solidFill>
                <a:schemeClr val="bg1"/>
              </a:solidFill>
            </a:endParaRPr>
          </a:p>
        </p:txBody>
      </p:sp>
      <p:graphicFrame>
        <p:nvGraphicFramePr>
          <p:cNvPr id="10" name="Diagrama 9">
            <a:extLst>
              <a:ext uri="{FF2B5EF4-FFF2-40B4-BE49-F238E27FC236}">
                <a16:creationId xmlns:a16="http://schemas.microsoft.com/office/drawing/2014/main" id="{C1C3B3C5-B89D-4F92-86CF-C64C4210A020}"/>
              </a:ext>
            </a:extLst>
          </p:cNvPr>
          <p:cNvGraphicFramePr/>
          <p:nvPr>
            <p:extLst/>
          </p:nvPr>
        </p:nvGraphicFramePr>
        <p:xfrm>
          <a:off x="9254499" y="427303"/>
          <a:ext cx="3432312" cy="174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1" name="Agrupar 18">
            <a:extLst>
              <a:ext uri="{FF2B5EF4-FFF2-40B4-BE49-F238E27FC236}">
                <a16:creationId xmlns:a16="http://schemas.microsoft.com/office/drawing/2014/main" id="{23AFFDEC-EFEE-42D2-9692-AA5B9AB21E04}"/>
              </a:ext>
            </a:extLst>
          </p:cNvPr>
          <p:cNvGrpSpPr/>
          <p:nvPr/>
        </p:nvGrpSpPr>
        <p:grpSpPr>
          <a:xfrm>
            <a:off x="1053980" y="376991"/>
            <a:ext cx="2168615" cy="1080000"/>
            <a:chOff x="5606073" y="2990552"/>
            <a:chExt cx="2006254" cy="1532350"/>
          </a:xfrm>
          <a:scene3d>
            <a:camera prst="orthographicFront"/>
            <a:lightRig rig="flat" dir="t"/>
          </a:scene3d>
        </p:grpSpPr>
        <p:sp>
          <p:nvSpPr>
            <p:cNvPr id="13" name="Rectángulo redondeado 8">
              <a:extLst>
                <a:ext uri="{FF2B5EF4-FFF2-40B4-BE49-F238E27FC236}">
                  <a16:creationId xmlns:a16="http://schemas.microsoft.com/office/drawing/2014/main" id="{4A28D15E-77CC-41FB-8A6A-F500E904B984}"/>
                </a:ext>
              </a:extLst>
            </p:cNvPr>
            <p:cNvSpPr/>
            <p:nvPr/>
          </p:nvSpPr>
          <p:spPr>
            <a:xfrm>
              <a:off x="5606073" y="2990552"/>
              <a:ext cx="1998284" cy="1532350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1084240"/>
                <a:satOff val="40000"/>
                <a:lumOff val="-5882"/>
                <a:alphaOff val="0"/>
              </a:schemeClr>
            </a:fillRef>
            <a:effectRef idx="2">
              <a:schemeClr val="accent3">
                <a:hueOff val="1084240"/>
                <a:satOff val="40000"/>
                <a:lumOff val="-588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7901C5BB-EF28-48D6-955A-DCB93F441328}"/>
                </a:ext>
              </a:extLst>
            </p:cNvPr>
            <p:cNvSpPr/>
            <p:nvPr/>
          </p:nvSpPr>
          <p:spPr>
            <a:xfrm>
              <a:off x="5647348" y="3031825"/>
              <a:ext cx="1964979" cy="144000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575" tIns="28575" rIns="28575" bIns="28575" numCol="1" spcCol="1270" anchor="ctr" anchorCtr="0">
              <a:noAutofit/>
            </a:bodyPr>
            <a:lstStyle/>
            <a:p>
              <a:pPr algn="ctr" defTabSz="333375">
                <a:lnSpc>
                  <a:spcPct val="90000"/>
                </a:lnSpc>
                <a:spcAft>
                  <a:spcPct val="35000"/>
                </a:spcAft>
              </a:pPr>
              <a:r>
                <a:rPr lang="es-CO" sz="1600" b="1" dirty="0">
                  <a:solidFill>
                    <a:prstClr val="white"/>
                  </a:solidFill>
                  <a:latin typeface="Calibri" panose="020F0502020204030204"/>
                </a:rPr>
                <a:t>3. ANÁLISIS Y DIAGNÓSTICO</a:t>
              </a:r>
              <a:endParaRPr lang="es-ES_tradnl" sz="1600" b="1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1F9DAA2-660B-4ABE-B442-77074BE4BFA4}"/>
              </a:ext>
            </a:extLst>
          </p:cNvPr>
          <p:cNvSpPr txBox="1"/>
          <p:nvPr/>
        </p:nvSpPr>
        <p:spPr>
          <a:xfrm>
            <a:off x="4102847" y="728870"/>
            <a:ext cx="4254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latin typeface="Calibri" panose="020F0502020204030204"/>
                <a:cs typeface="Times New Roman" charset="0"/>
              </a:rPr>
              <a:t>Herramientas de Priorización de Trámites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26A697A6-86D4-4A74-832F-D9ECC19D78DA}"/>
              </a:ext>
            </a:extLst>
          </p:cNvPr>
          <p:cNvSpPr txBox="1"/>
          <p:nvPr/>
        </p:nvSpPr>
        <p:spPr>
          <a:xfrm>
            <a:off x="1053980" y="1941653"/>
            <a:ext cx="3791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err="1">
                <a:latin typeface="Calibri" panose="020F0502020204030204"/>
                <a:cs typeface="Times New Roman" charset="0"/>
              </a:rPr>
              <a:t>II.1</a:t>
            </a:r>
            <a:r>
              <a:rPr lang="es-CO" dirty="0">
                <a:latin typeface="Calibri" panose="020F0502020204030204"/>
                <a:cs typeface="Times New Roman" charset="0"/>
              </a:rPr>
              <a:t> Priorización por un </a:t>
            </a:r>
            <a:r>
              <a:rPr lang="es-CO" dirty="0">
                <a:solidFill>
                  <a:schemeClr val="accent5">
                    <a:lumMod val="75000"/>
                  </a:schemeClr>
                </a:solidFill>
                <a:latin typeface="Calibri" panose="020F0502020204030204"/>
                <a:cs typeface="Times New Roman" charset="0"/>
              </a:rPr>
              <a:t>único criterio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B35BBBC4-9080-4368-9C2F-6E1C858D8096}"/>
              </a:ext>
            </a:extLst>
          </p:cNvPr>
          <p:cNvSpPr/>
          <p:nvPr/>
        </p:nvSpPr>
        <p:spPr>
          <a:xfrm>
            <a:off x="2014108" y="3463103"/>
            <a:ext cx="1282362" cy="572213"/>
          </a:xfrm>
          <a:prstGeom prst="rect">
            <a:avLst/>
          </a:prstGeom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8575" tIns="28575" rIns="28575" bIns="28575" numCol="1" spcCol="1270" anchor="ctr" anchorCtr="0">
            <a:noAutofit/>
          </a:bodyPr>
          <a:lstStyle/>
          <a:p>
            <a:pPr algn="ctr" defTabSz="333375">
              <a:lnSpc>
                <a:spcPct val="90000"/>
              </a:lnSpc>
              <a:spcAft>
                <a:spcPct val="35000"/>
              </a:spcAft>
            </a:pPr>
            <a:endParaRPr lang="es-CO" sz="1200" b="1" dirty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CFBAFD59-7E4C-42D2-A07A-F8D5FBAFC0BC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877" y="2806190"/>
            <a:ext cx="3019514" cy="3427689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Flecha: a la derecha con muesca 20">
            <a:extLst>
              <a:ext uri="{FF2B5EF4-FFF2-40B4-BE49-F238E27FC236}">
                <a16:creationId xmlns:a16="http://schemas.microsoft.com/office/drawing/2014/main" id="{DE7B2364-3A1E-462E-AAE2-7FB01A910609}"/>
              </a:ext>
            </a:extLst>
          </p:cNvPr>
          <p:cNvSpPr/>
          <p:nvPr/>
        </p:nvSpPr>
        <p:spPr>
          <a:xfrm>
            <a:off x="3374901" y="4279399"/>
            <a:ext cx="486697" cy="38345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183E4F4C-3A75-4996-8344-25066F5A4BDF}"/>
              </a:ext>
            </a:extLst>
          </p:cNvPr>
          <p:cNvSpPr/>
          <p:nvPr/>
        </p:nvSpPr>
        <p:spPr>
          <a:xfrm>
            <a:off x="1166223" y="6260384"/>
            <a:ext cx="1563248" cy="2654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CO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Fuente: </a:t>
            </a:r>
            <a:r>
              <a:rPr lang="es-CO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Creación Propia</a:t>
            </a:r>
            <a:endParaRPr lang="es-CO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025CE08E-0AC1-42C8-864C-759923AC68C1}"/>
              </a:ext>
            </a:extLst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0599" y="2806190"/>
            <a:ext cx="4470735" cy="3427689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Rectángulo 24">
            <a:extLst>
              <a:ext uri="{FF2B5EF4-FFF2-40B4-BE49-F238E27FC236}">
                <a16:creationId xmlns:a16="http://schemas.microsoft.com/office/drawing/2014/main" id="{1AFE51C8-1AAC-49A7-86AC-54B2ADBFA49E}"/>
              </a:ext>
            </a:extLst>
          </p:cNvPr>
          <p:cNvSpPr/>
          <p:nvPr/>
        </p:nvSpPr>
        <p:spPr>
          <a:xfrm>
            <a:off x="5714052" y="6280055"/>
            <a:ext cx="1563248" cy="2654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CO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Fuente: </a:t>
            </a:r>
            <a:r>
              <a:rPr lang="es-CO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Creación Propia</a:t>
            </a:r>
            <a:endParaRPr lang="es-CO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Flecha: a la derecha con muesca 25">
            <a:extLst>
              <a:ext uri="{FF2B5EF4-FFF2-40B4-BE49-F238E27FC236}">
                <a16:creationId xmlns:a16="http://schemas.microsoft.com/office/drawing/2014/main" id="{C9484EB5-1C27-4BAD-9A97-CB5CDCD96332}"/>
              </a:ext>
            </a:extLst>
          </p:cNvPr>
          <p:cNvSpPr/>
          <p:nvPr/>
        </p:nvSpPr>
        <p:spPr>
          <a:xfrm>
            <a:off x="8531457" y="4412109"/>
            <a:ext cx="486697" cy="38345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27" name="Imagen 26">
            <a:hlinkClick r:id="rId10" action="ppaction://hlinksldjump"/>
            <a:extLst>
              <a:ext uri="{FF2B5EF4-FFF2-40B4-BE49-F238E27FC236}">
                <a16:creationId xmlns:a16="http://schemas.microsoft.com/office/drawing/2014/main" id="{627E65FC-4E83-42A5-994F-7CBF86B418F4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277" y="3251659"/>
            <a:ext cx="2853413" cy="2822395"/>
          </a:xfrm>
          <a:prstGeom prst="rect">
            <a:avLst/>
          </a:prstGeom>
          <a:noFill/>
        </p:spPr>
      </p:pic>
      <p:sp>
        <p:nvSpPr>
          <p:cNvPr id="28" name="CuadroTexto 27">
            <a:extLst>
              <a:ext uri="{FF2B5EF4-FFF2-40B4-BE49-F238E27FC236}">
                <a16:creationId xmlns:a16="http://schemas.microsoft.com/office/drawing/2014/main" id="{06BF4DCC-89AD-45FC-B7B8-2106E1FD616A}"/>
              </a:ext>
            </a:extLst>
          </p:cNvPr>
          <p:cNvSpPr txBox="1"/>
          <p:nvPr/>
        </p:nvSpPr>
        <p:spPr>
          <a:xfrm>
            <a:off x="9128277" y="2800087"/>
            <a:ext cx="1857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b="1" dirty="0">
                <a:latin typeface="Calibri" panose="020F0502020204030204"/>
                <a:cs typeface="Times New Roman" charset="0"/>
              </a:rPr>
              <a:t>Diagrama Pareto</a:t>
            </a:r>
          </a:p>
        </p:txBody>
      </p:sp>
      <p:sp>
        <p:nvSpPr>
          <p:cNvPr id="29" name="Flecha: curvada hacia la izquierda 28">
            <a:hlinkClick r:id="rId10" action="ppaction://hlinksldjump"/>
            <a:extLst>
              <a:ext uri="{FF2B5EF4-FFF2-40B4-BE49-F238E27FC236}">
                <a16:creationId xmlns:a16="http://schemas.microsoft.com/office/drawing/2014/main" id="{FE13618F-C605-424C-B287-8FE75EABED06}"/>
              </a:ext>
            </a:extLst>
          </p:cNvPr>
          <p:cNvSpPr/>
          <p:nvPr/>
        </p:nvSpPr>
        <p:spPr>
          <a:xfrm>
            <a:off x="11469756" y="6233879"/>
            <a:ext cx="331305" cy="38918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chemeClr val="tx1"/>
              </a:solidFill>
            </a:endParaRPr>
          </a:p>
        </p:txBody>
      </p:sp>
      <p:graphicFrame>
        <p:nvGraphicFramePr>
          <p:cNvPr id="3" name="Objeto 2">
            <a:hlinkClick r:id="" action="ppaction://ole?verb=1"/>
            <a:extLst>
              <a:ext uri="{FF2B5EF4-FFF2-40B4-BE49-F238E27FC236}">
                <a16:creationId xmlns:a16="http://schemas.microsoft.com/office/drawing/2014/main" id="{72876560-F98A-4B84-89C3-68F229ADCC4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8475366"/>
              </p:ext>
            </p:extLst>
          </p:nvPr>
        </p:nvGraphicFramePr>
        <p:xfrm>
          <a:off x="5256852" y="1740556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1" name="Worksheet" showAsIcon="1" r:id="rId12" imgW="914400" imgH="771480" progId="Excel.Sheet.12">
                  <p:embed/>
                </p:oleObj>
              </mc:Choice>
              <mc:Fallback>
                <p:oleObj name="Worksheet" showAsIcon="1" r:id="rId12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256852" y="1740556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169121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a 9">
            <a:extLst>
              <a:ext uri="{FF2B5EF4-FFF2-40B4-BE49-F238E27FC236}">
                <a16:creationId xmlns:a16="http://schemas.microsoft.com/office/drawing/2014/main" id="{C1C3B3C5-B89D-4F92-86CF-C64C4210A020}"/>
              </a:ext>
            </a:extLst>
          </p:cNvPr>
          <p:cNvGraphicFramePr/>
          <p:nvPr>
            <p:extLst/>
          </p:nvPr>
        </p:nvGraphicFramePr>
        <p:xfrm>
          <a:off x="9254499" y="427303"/>
          <a:ext cx="3432312" cy="174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1" name="Agrupar 18">
            <a:extLst>
              <a:ext uri="{FF2B5EF4-FFF2-40B4-BE49-F238E27FC236}">
                <a16:creationId xmlns:a16="http://schemas.microsoft.com/office/drawing/2014/main" id="{23AFFDEC-EFEE-42D2-9692-AA5B9AB21E04}"/>
              </a:ext>
            </a:extLst>
          </p:cNvPr>
          <p:cNvGrpSpPr/>
          <p:nvPr/>
        </p:nvGrpSpPr>
        <p:grpSpPr>
          <a:xfrm>
            <a:off x="1053980" y="376991"/>
            <a:ext cx="2168615" cy="1080000"/>
            <a:chOff x="5606073" y="2990552"/>
            <a:chExt cx="2006254" cy="1532350"/>
          </a:xfrm>
          <a:scene3d>
            <a:camera prst="orthographicFront"/>
            <a:lightRig rig="flat" dir="t"/>
          </a:scene3d>
        </p:grpSpPr>
        <p:sp>
          <p:nvSpPr>
            <p:cNvPr id="13" name="Rectángulo redondeado 8">
              <a:extLst>
                <a:ext uri="{FF2B5EF4-FFF2-40B4-BE49-F238E27FC236}">
                  <a16:creationId xmlns:a16="http://schemas.microsoft.com/office/drawing/2014/main" id="{4A28D15E-77CC-41FB-8A6A-F500E904B984}"/>
                </a:ext>
              </a:extLst>
            </p:cNvPr>
            <p:cNvSpPr/>
            <p:nvPr/>
          </p:nvSpPr>
          <p:spPr>
            <a:xfrm>
              <a:off x="5606073" y="2990552"/>
              <a:ext cx="1998284" cy="1532350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1084240"/>
                <a:satOff val="40000"/>
                <a:lumOff val="-5882"/>
                <a:alphaOff val="0"/>
              </a:schemeClr>
            </a:fillRef>
            <a:effectRef idx="2">
              <a:schemeClr val="accent3">
                <a:hueOff val="1084240"/>
                <a:satOff val="40000"/>
                <a:lumOff val="-588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7901C5BB-EF28-48D6-955A-DCB93F441328}"/>
                </a:ext>
              </a:extLst>
            </p:cNvPr>
            <p:cNvSpPr/>
            <p:nvPr/>
          </p:nvSpPr>
          <p:spPr>
            <a:xfrm>
              <a:off x="5647348" y="3031825"/>
              <a:ext cx="1964979" cy="144000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575" tIns="28575" rIns="28575" bIns="28575" numCol="1" spcCol="1270" anchor="ctr" anchorCtr="0">
              <a:noAutofit/>
            </a:bodyPr>
            <a:lstStyle/>
            <a:p>
              <a:pPr algn="ctr" defTabSz="333375">
                <a:lnSpc>
                  <a:spcPct val="90000"/>
                </a:lnSpc>
                <a:spcAft>
                  <a:spcPct val="35000"/>
                </a:spcAft>
              </a:pPr>
              <a:r>
                <a:rPr lang="es-CO" sz="1600" b="1" dirty="0">
                  <a:solidFill>
                    <a:prstClr val="white"/>
                  </a:solidFill>
                  <a:latin typeface="Calibri" panose="020F0502020204030204"/>
                </a:rPr>
                <a:t>3. ANÁLISIS Y DIAGNÓSTICO</a:t>
              </a:r>
              <a:endParaRPr lang="es-ES_tradnl" sz="1600" b="1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1F9DAA2-660B-4ABE-B442-77074BE4BFA4}"/>
              </a:ext>
            </a:extLst>
          </p:cNvPr>
          <p:cNvSpPr txBox="1"/>
          <p:nvPr/>
        </p:nvSpPr>
        <p:spPr>
          <a:xfrm>
            <a:off x="4102847" y="728870"/>
            <a:ext cx="4254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latin typeface="Calibri" panose="020F0502020204030204"/>
                <a:cs typeface="Times New Roman" charset="0"/>
              </a:rPr>
              <a:t>Herramientas de Priorización de Trámites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26A697A6-86D4-4A74-832F-D9ECC19D78DA}"/>
              </a:ext>
            </a:extLst>
          </p:cNvPr>
          <p:cNvSpPr txBox="1"/>
          <p:nvPr/>
        </p:nvSpPr>
        <p:spPr>
          <a:xfrm>
            <a:off x="1053980" y="1941653"/>
            <a:ext cx="3791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err="1">
                <a:cs typeface="Times New Roman" charset="0"/>
              </a:rPr>
              <a:t>II</a:t>
            </a:r>
            <a:r>
              <a:rPr lang="es-CO" b="1" i="1" dirty="0" err="1"/>
              <a:t>.</a:t>
            </a:r>
            <a:r>
              <a:rPr lang="es-CO" dirty="0" err="1"/>
              <a:t>2</a:t>
            </a:r>
            <a:r>
              <a:rPr lang="es-CO" b="1" i="1" dirty="0"/>
              <a:t> </a:t>
            </a:r>
            <a:r>
              <a:rPr lang="es-CO" dirty="0">
                <a:cs typeface="Times New Roman" charset="0"/>
              </a:rPr>
              <a:t>Priorización por </a:t>
            </a:r>
            <a:r>
              <a:rPr lang="es-CO" dirty="0">
                <a:solidFill>
                  <a:schemeClr val="accent5">
                    <a:lumMod val="75000"/>
                  </a:schemeClr>
                </a:solidFill>
                <a:cs typeface="Times New Roman" charset="0"/>
              </a:rPr>
              <a:t>múltiples criterios</a:t>
            </a: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A3FFFB34-C36C-45D5-BF2D-EAD24C037C7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4393" y="2533980"/>
            <a:ext cx="5291916" cy="2581102"/>
          </a:xfrm>
          <a:prstGeom prst="rect">
            <a:avLst/>
          </a:prstGeom>
        </p:spPr>
      </p:pic>
      <p:sp>
        <p:nvSpPr>
          <p:cNvPr id="31" name="Flecha: a la derecha con muesca 30">
            <a:extLst>
              <a:ext uri="{FF2B5EF4-FFF2-40B4-BE49-F238E27FC236}">
                <a16:creationId xmlns:a16="http://schemas.microsoft.com/office/drawing/2014/main" id="{449267F1-835E-47B9-90D2-549306122667}"/>
              </a:ext>
            </a:extLst>
          </p:cNvPr>
          <p:cNvSpPr/>
          <p:nvPr/>
        </p:nvSpPr>
        <p:spPr>
          <a:xfrm>
            <a:off x="5751390" y="3824531"/>
            <a:ext cx="486697" cy="38345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488D2808-FAFE-4DE7-9845-6D317280A30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03168" y="2512081"/>
            <a:ext cx="5729806" cy="2603001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BB70D17B-472D-46B9-93AA-C8FCCF336A1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02948" y="5433942"/>
            <a:ext cx="4502327" cy="1214921"/>
          </a:xfrm>
          <a:prstGeom prst="rect">
            <a:avLst/>
          </a:prstGeom>
        </p:spPr>
      </p:pic>
      <p:graphicFrame>
        <p:nvGraphicFramePr>
          <p:cNvPr id="4" name="Objeto 3">
            <a:hlinkClick r:id="" action="ppaction://ole?verb=1"/>
            <a:extLst>
              <a:ext uri="{FF2B5EF4-FFF2-40B4-BE49-F238E27FC236}">
                <a16:creationId xmlns:a16="http://schemas.microsoft.com/office/drawing/2014/main" id="{CB51A0EA-D9BD-4D23-8BFC-B9D4AA07557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0765974"/>
              </p:ext>
            </p:extLst>
          </p:nvPr>
        </p:nvGraphicFramePr>
        <p:xfrm>
          <a:off x="5537538" y="1689841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6" name="Worksheet" showAsIcon="1" r:id="rId11" imgW="914400" imgH="771480" progId="Excel.Sheet.12">
                  <p:embed/>
                </p:oleObj>
              </mc:Choice>
              <mc:Fallback>
                <p:oleObj name="Worksheet" showAsIcon="1" r:id="rId11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537538" y="1689841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353729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a 9">
            <a:extLst>
              <a:ext uri="{FF2B5EF4-FFF2-40B4-BE49-F238E27FC236}">
                <a16:creationId xmlns:a16="http://schemas.microsoft.com/office/drawing/2014/main" id="{C1C3B3C5-B89D-4F92-86CF-C64C4210A020}"/>
              </a:ext>
            </a:extLst>
          </p:cNvPr>
          <p:cNvGraphicFramePr/>
          <p:nvPr>
            <p:extLst/>
          </p:nvPr>
        </p:nvGraphicFramePr>
        <p:xfrm>
          <a:off x="9254499" y="427303"/>
          <a:ext cx="3432312" cy="174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1" name="Agrupar 18">
            <a:extLst>
              <a:ext uri="{FF2B5EF4-FFF2-40B4-BE49-F238E27FC236}">
                <a16:creationId xmlns:a16="http://schemas.microsoft.com/office/drawing/2014/main" id="{23AFFDEC-EFEE-42D2-9692-AA5B9AB21E04}"/>
              </a:ext>
            </a:extLst>
          </p:cNvPr>
          <p:cNvGrpSpPr/>
          <p:nvPr/>
        </p:nvGrpSpPr>
        <p:grpSpPr>
          <a:xfrm>
            <a:off x="1053980" y="376991"/>
            <a:ext cx="2168615" cy="1080000"/>
            <a:chOff x="5606073" y="2990552"/>
            <a:chExt cx="2006254" cy="1532350"/>
          </a:xfrm>
          <a:scene3d>
            <a:camera prst="orthographicFront"/>
            <a:lightRig rig="flat" dir="t"/>
          </a:scene3d>
        </p:grpSpPr>
        <p:sp>
          <p:nvSpPr>
            <p:cNvPr id="13" name="Rectángulo redondeado 8">
              <a:extLst>
                <a:ext uri="{FF2B5EF4-FFF2-40B4-BE49-F238E27FC236}">
                  <a16:creationId xmlns:a16="http://schemas.microsoft.com/office/drawing/2014/main" id="{4A28D15E-77CC-41FB-8A6A-F500E904B984}"/>
                </a:ext>
              </a:extLst>
            </p:cNvPr>
            <p:cNvSpPr/>
            <p:nvPr/>
          </p:nvSpPr>
          <p:spPr>
            <a:xfrm>
              <a:off x="5606073" y="2990552"/>
              <a:ext cx="1998284" cy="1532350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1084240"/>
                <a:satOff val="40000"/>
                <a:lumOff val="-5882"/>
                <a:alphaOff val="0"/>
              </a:schemeClr>
            </a:fillRef>
            <a:effectRef idx="2">
              <a:schemeClr val="accent3">
                <a:hueOff val="1084240"/>
                <a:satOff val="40000"/>
                <a:lumOff val="-588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7901C5BB-EF28-48D6-955A-DCB93F441328}"/>
                </a:ext>
              </a:extLst>
            </p:cNvPr>
            <p:cNvSpPr/>
            <p:nvPr/>
          </p:nvSpPr>
          <p:spPr>
            <a:xfrm>
              <a:off x="5647348" y="3031825"/>
              <a:ext cx="1964979" cy="144000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575" tIns="28575" rIns="28575" bIns="28575" numCol="1" spcCol="1270" anchor="ctr" anchorCtr="0">
              <a:noAutofit/>
            </a:bodyPr>
            <a:lstStyle/>
            <a:p>
              <a:pPr algn="ctr" defTabSz="333375">
                <a:lnSpc>
                  <a:spcPct val="90000"/>
                </a:lnSpc>
                <a:spcAft>
                  <a:spcPct val="35000"/>
                </a:spcAft>
              </a:pPr>
              <a:r>
                <a:rPr lang="es-CO" sz="1600" b="1" dirty="0">
                  <a:solidFill>
                    <a:prstClr val="white"/>
                  </a:solidFill>
                  <a:latin typeface="Calibri" panose="020F0502020204030204"/>
                </a:rPr>
                <a:t>3. ANÁLISIS Y DIAGNÓSTICO</a:t>
              </a:r>
              <a:endParaRPr lang="es-ES_tradnl" sz="1600" b="1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12" name="Rectángulo 11">
            <a:extLst>
              <a:ext uri="{FF2B5EF4-FFF2-40B4-BE49-F238E27FC236}">
                <a16:creationId xmlns:a16="http://schemas.microsoft.com/office/drawing/2014/main" id="{8FD724D4-DC19-461B-9D93-6D54CFD813D0}"/>
              </a:ext>
            </a:extLst>
          </p:cNvPr>
          <p:cNvSpPr/>
          <p:nvPr/>
        </p:nvSpPr>
        <p:spPr>
          <a:xfrm>
            <a:off x="2014108" y="3571029"/>
            <a:ext cx="1282362" cy="572213"/>
          </a:xfrm>
          <a:prstGeom prst="rect">
            <a:avLst/>
          </a:prstGeom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8575" tIns="28575" rIns="28575" bIns="28575" numCol="1" spcCol="1270" anchor="ctr" anchorCtr="0">
            <a:noAutofit/>
          </a:bodyPr>
          <a:lstStyle/>
          <a:p>
            <a:pPr algn="ctr" defTabSz="333375">
              <a:lnSpc>
                <a:spcPct val="90000"/>
              </a:lnSpc>
              <a:spcAft>
                <a:spcPct val="35000"/>
              </a:spcAft>
            </a:pPr>
            <a:endParaRPr lang="es-CO" sz="1200" b="1" dirty="0">
              <a:solidFill>
                <a:schemeClr val="tx1"/>
              </a:solidFill>
              <a:latin typeface="Calibri" panose="020F0502020204030204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84D8C961-B7FD-4682-B691-1D12EBB571C6}"/>
              </a:ext>
            </a:extLst>
          </p:cNvPr>
          <p:cNvSpPr txBox="1"/>
          <p:nvPr/>
        </p:nvSpPr>
        <p:spPr>
          <a:xfrm>
            <a:off x="860135" y="1631924"/>
            <a:ext cx="4254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s-CO" dirty="0">
                <a:solidFill>
                  <a:srgbClr val="D36B39"/>
                </a:solidFill>
                <a:latin typeface="Calibri" panose="020F0502020204030204"/>
              </a:rPr>
              <a:t>Análisis detallado </a:t>
            </a:r>
            <a:r>
              <a:rPr lang="es-CO" dirty="0">
                <a:latin typeface="Calibri" panose="020F0502020204030204"/>
              </a:rPr>
              <a:t>del trámite priorizado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E7D73218-6013-4566-9090-38BA4FF3C67E}"/>
              </a:ext>
            </a:extLst>
          </p:cNvPr>
          <p:cNvSpPr txBox="1"/>
          <p:nvPr/>
        </p:nvSpPr>
        <p:spPr>
          <a:xfrm>
            <a:off x="1169385" y="2079140"/>
            <a:ext cx="4254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latin typeface="Calibri" panose="020F0502020204030204"/>
              </a:rPr>
              <a:t>2.1	Herramientas para análisis</a:t>
            </a:r>
          </a:p>
        </p:txBody>
      </p:sp>
      <p:graphicFrame>
        <p:nvGraphicFramePr>
          <p:cNvPr id="20" name="Tabla 19">
            <a:extLst>
              <a:ext uri="{FF2B5EF4-FFF2-40B4-BE49-F238E27FC236}">
                <a16:creationId xmlns:a16="http://schemas.microsoft.com/office/drawing/2014/main" id="{483E48B8-7E73-46EB-93DF-573DF08454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1649420"/>
              </p:ext>
            </p:extLst>
          </p:nvPr>
        </p:nvGraphicFramePr>
        <p:xfrm>
          <a:off x="1169385" y="2526356"/>
          <a:ext cx="9654837" cy="385064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4355277">
                  <a:extLst>
                    <a:ext uri="{9D8B030D-6E8A-4147-A177-3AD203B41FA5}">
                      <a16:colId xmlns:a16="http://schemas.microsoft.com/office/drawing/2014/main" val="2153613610"/>
                    </a:ext>
                  </a:extLst>
                </a:gridCol>
                <a:gridCol w="5299560">
                  <a:extLst>
                    <a:ext uri="{9D8B030D-6E8A-4147-A177-3AD203B41FA5}">
                      <a16:colId xmlns:a16="http://schemas.microsoft.com/office/drawing/2014/main" val="36907856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Herramientas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Descripción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35394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Formato Integrado del Trámite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hlinkClick r:id="rId8"/>
                        </a:rPr>
                        <a:t>www.suit.gov.co</a:t>
                      </a:r>
                      <a:r>
                        <a:rPr lang="es-CO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6678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Cuestionarios o Entrevistas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CO" dirty="0"/>
                    </a:p>
                    <a:p>
                      <a:pPr algn="ctr"/>
                      <a:endParaRPr lang="es-CO" dirty="0"/>
                    </a:p>
                    <a:p>
                      <a:pPr algn="ctr"/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80411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dirty="0"/>
                        <a:t>Comparación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800" kern="1200" dirty="0">
                          <a:effectLst/>
                        </a:rPr>
                        <a:t>Del proceso o trámite con otros procesos o marcos de referencia. </a:t>
                      </a:r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35697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CO" sz="1800" kern="1200" dirty="0">
                          <a:effectLst/>
                        </a:rPr>
                        <a:t>Observación directa y la revisión de la memoria institucional/soporte documental</a:t>
                      </a:r>
                      <a:endParaRPr lang="es-CO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800" kern="1200" dirty="0">
                          <a:effectLst/>
                        </a:rPr>
                        <a:t>Observación de la ejecución del proceso/trámite</a:t>
                      </a:r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39350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800" kern="1200" dirty="0">
                          <a:effectLst/>
                        </a:rPr>
                        <a:t>Matriz de comentarios al proceso/trámite</a:t>
                      </a:r>
                    </a:p>
                    <a:p>
                      <a:pPr algn="ctr"/>
                      <a:endParaRPr lang="es-CO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CO" dirty="0"/>
                    </a:p>
                    <a:p>
                      <a:pPr algn="ctr"/>
                      <a:endParaRPr lang="es-CO" dirty="0"/>
                    </a:p>
                    <a:p>
                      <a:pPr algn="ctr"/>
                      <a:endParaRPr lang="es-CO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0596088"/>
                  </a:ext>
                </a:extLst>
              </a:tr>
            </a:tbl>
          </a:graphicData>
        </a:graphic>
      </p:graphicFrame>
      <p:graphicFrame>
        <p:nvGraphicFramePr>
          <p:cNvPr id="3" name="Objeto 2">
            <a:hlinkClick r:id="" action="ppaction://ole?verb=1"/>
            <a:extLst>
              <a:ext uri="{FF2B5EF4-FFF2-40B4-BE49-F238E27FC236}">
                <a16:creationId xmlns:a16="http://schemas.microsoft.com/office/drawing/2014/main" id="{CFAF59FE-5309-4053-835B-8348C6A65F9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2925858"/>
              </p:ext>
            </p:extLst>
          </p:nvPr>
        </p:nvGraphicFramePr>
        <p:xfrm>
          <a:off x="7693843" y="5605471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8" name="Worksheet" showAsIcon="1" r:id="rId9" imgW="914400" imgH="771480" progId="Excel.Sheet.12">
                  <p:embed/>
                </p:oleObj>
              </mc:Choice>
              <mc:Fallback>
                <p:oleObj name="Worksheet" showAsIcon="1" r:id="rId9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693843" y="5605471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to 3">
            <a:hlinkClick r:id="" action="ppaction://ole?verb=1"/>
            <a:extLst>
              <a:ext uri="{FF2B5EF4-FFF2-40B4-BE49-F238E27FC236}">
                <a16:creationId xmlns:a16="http://schemas.microsoft.com/office/drawing/2014/main" id="{6F093110-B65F-4167-A291-BA0B3B61EE7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6967318"/>
              </p:ext>
            </p:extLst>
          </p:nvPr>
        </p:nvGraphicFramePr>
        <p:xfrm>
          <a:off x="7693843" y="3371717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29" name="Worksheet" showAsIcon="1" r:id="rId11" imgW="914400" imgH="771480" progId="Excel.Sheet.12">
                  <p:embed/>
                </p:oleObj>
              </mc:Choice>
              <mc:Fallback>
                <p:oleObj name="Worksheet" showAsIcon="1" r:id="rId11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693843" y="3371717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04390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Conector recto 31"/>
          <p:cNvCxnSpPr/>
          <p:nvPr/>
        </p:nvCxnSpPr>
        <p:spPr>
          <a:xfrm flipV="1">
            <a:off x="9511229" y="425987"/>
            <a:ext cx="918072" cy="929088"/>
          </a:xfrm>
          <a:prstGeom prst="line">
            <a:avLst/>
          </a:prstGeom>
          <a:ln w="254000">
            <a:solidFill>
              <a:srgbClr val="EB90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uadroTexto 3"/>
          <p:cNvSpPr txBox="1"/>
          <p:nvPr/>
        </p:nvSpPr>
        <p:spPr>
          <a:xfrm>
            <a:off x="2832309" y="2853021"/>
            <a:ext cx="58193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000" b="1" dirty="0">
                <a:latin typeface="Arial" charset="0"/>
                <a:ea typeface="Arial" charset="0"/>
                <a:cs typeface="Arial" charset="0"/>
              </a:rPr>
              <a:t>Pasos para la racionalización de trámites.</a:t>
            </a:r>
            <a:endParaRPr lang="es-ES_tradnl" sz="2000" spc="3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2832309" y="1992390"/>
            <a:ext cx="6059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000" b="1" dirty="0">
                <a:latin typeface="Arial" charset="0"/>
                <a:ea typeface="Arial" charset="0"/>
                <a:cs typeface="Arial" charset="0"/>
              </a:rPr>
              <a:t>Política de Racionalización de Trámites</a:t>
            </a:r>
            <a:endParaRPr lang="es-ES_tradnl" sz="2000" spc="3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832309" y="3713652"/>
            <a:ext cx="41538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000" b="1" dirty="0">
                <a:latin typeface="Arial" charset="0"/>
                <a:ea typeface="Arial" charset="0"/>
                <a:cs typeface="Arial" charset="0"/>
              </a:rPr>
              <a:t>Anexos</a:t>
            </a:r>
            <a:r>
              <a:rPr lang="es-ES_tradnl" sz="2000" dirty="0">
                <a:latin typeface="Arial" charset="0"/>
                <a:ea typeface="Arial" charset="0"/>
                <a:cs typeface="Arial" charset="0"/>
              </a:rPr>
              <a:t>.</a:t>
            </a:r>
            <a:endParaRPr lang="es-ES_tradnl" sz="2000" spc="300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13" name="Agrupar 12"/>
          <p:cNvGrpSpPr/>
          <p:nvPr/>
        </p:nvGrpSpPr>
        <p:grpSpPr>
          <a:xfrm>
            <a:off x="2026650" y="1886157"/>
            <a:ext cx="612577" cy="612577"/>
            <a:chOff x="1728801" y="211660"/>
            <a:chExt cx="745496" cy="745496"/>
          </a:xfrm>
        </p:grpSpPr>
        <p:sp>
          <p:nvSpPr>
            <p:cNvPr id="12" name="Elipse 11"/>
            <p:cNvSpPr/>
            <p:nvPr/>
          </p:nvSpPr>
          <p:spPr>
            <a:xfrm>
              <a:off x="1728801" y="211660"/>
              <a:ext cx="745496" cy="745496"/>
            </a:xfrm>
            <a:prstGeom prst="ellipse">
              <a:avLst/>
            </a:prstGeom>
            <a:noFill/>
            <a:ln w="38100">
              <a:solidFill>
                <a:srgbClr val="EB90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dirty="0"/>
            </a:p>
          </p:txBody>
        </p:sp>
        <p:sp>
          <p:nvSpPr>
            <p:cNvPr id="11" name="CuadroTexto 10"/>
            <p:cNvSpPr txBox="1"/>
            <p:nvPr/>
          </p:nvSpPr>
          <p:spPr>
            <a:xfrm>
              <a:off x="1916622" y="267490"/>
              <a:ext cx="392506" cy="636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_tradnl" sz="2800" b="1" spc="300" dirty="0">
                  <a:latin typeface="Arial" charset="0"/>
                  <a:ea typeface="Arial" charset="0"/>
                  <a:cs typeface="Arial" charset="0"/>
                </a:rPr>
                <a:t>I</a:t>
              </a:r>
            </a:p>
          </p:txBody>
        </p:sp>
      </p:grpSp>
      <p:grpSp>
        <p:nvGrpSpPr>
          <p:cNvPr id="14" name="Agrupar 13"/>
          <p:cNvGrpSpPr/>
          <p:nvPr/>
        </p:nvGrpSpPr>
        <p:grpSpPr>
          <a:xfrm>
            <a:off x="2026649" y="2746788"/>
            <a:ext cx="612577" cy="612577"/>
            <a:chOff x="1728801" y="211660"/>
            <a:chExt cx="745496" cy="745496"/>
          </a:xfrm>
        </p:grpSpPr>
        <p:sp>
          <p:nvSpPr>
            <p:cNvPr id="15" name="Elipse 14"/>
            <p:cNvSpPr/>
            <p:nvPr/>
          </p:nvSpPr>
          <p:spPr>
            <a:xfrm>
              <a:off x="1728801" y="211660"/>
              <a:ext cx="745496" cy="745496"/>
            </a:xfrm>
            <a:prstGeom prst="ellipse">
              <a:avLst/>
            </a:prstGeom>
            <a:noFill/>
            <a:ln w="38100">
              <a:solidFill>
                <a:srgbClr val="239DA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dirty="0"/>
            </a:p>
          </p:txBody>
        </p:sp>
        <p:sp>
          <p:nvSpPr>
            <p:cNvPr id="16" name="CuadroTexto 15"/>
            <p:cNvSpPr txBox="1"/>
            <p:nvPr/>
          </p:nvSpPr>
          <p:spPr>
            <a:xfrm>
              <a:off x="1832736" y="267490"/>
              <a:ext cx="560277" cy="636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_tradnl" sz="2800" b="1" spc="300" dirty="0">
                  <a:latin typeface="Arial" charset="0"/>
                  <a:ea typeface="Arial" charset="0"/>
                  <a:cs typeface="Arial" charset="0"/>
                </a:rPr>
                <a:t>II</a:t>
              </a:r>
            </a:p>
          </p:txBody>
        </p:sp>
      </p:grpSp>
      <p:grpSp>
        <p:nvGrpSpPr>
          <p:cNvPr id="17" name="Agrupar 16"/>
          <p:cNvGrpSpPr/>
          <p:nvPr/>
        </p:nvGrpSpPr>
        <p:grpSpPr>
          <a:xfrm>
            <a:off x="2026649" y="3653748"/>
            <a:ext cx="614716" cy="612577"/>
            <a:chOff x="1728801" y="211660"/>
            <a:chExt cx="748099" cy="745496"/>
          </a:xfrm>
        </p:grpSpPr>
        <p:sp>
          <p:nvSpPr>
            <p:cNvPr id="18" name="Elipse 17"/>
            <p:cNvSpPr/>
            <p:nvPr/>
          </p:nvSpPr>
          <p:spPr>
            <a:xfrm>
              <a:off x="1728801" y="211660"/>
              <a:ext cx="745496" cy="745496"/>
            </a:xfrm>
            <a:prstGeom prst="ellipse">
              <a:avLst/>
            </a:prstGeom>
            <a:noFill/>
            <a:ln w="38100">
              <a:solidFill>
                <a:srgbClr val="EB90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dirty="0"/>
            </a:p>
          </p:txBody>
        </p:sp>
        <p:sp>
          <p:nvSpPr>
            <p:cNvPr id="19" name="CuadroTexto 18"/>
            <p:cNvSpPr txBox="1"/>
            <p:nvPr/>
          </p:nvSpPr>
          <p:spPr>
            <a:xfrm>
              <a:off x="1748851" y="267490"/>
              <a:ext cx="728049" cy="6367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sz="2800" b="1" spc="300" dirty="0">
                  <a:latin typeface="Arial" charset="0"/>
                  <a:ea typeface="Arial" charset="0"/>
                  <a:cs typeface="Arial" charset="0"/>
                </a:rPr>
                <a:t>III</a:t>
              </a:r>
              <a:endParaRPr lang="es-ES_tradnl" sz="2800" b="1" spc="300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  <p:sp>
        <p:nvSpPr>
          <p:cNvPr id="33" name="CuadroTexto 32"/>
          <p:cNvSpPr txBox="1"/>
          <p:nvPr/>
        </p:nvSpPr>
        <p:spPr>
          <a:xfrm>
            <a:off x="8651635" y="339412"/>
            <a:ext cx="263726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000" b="1" spc="300" dirty="0">
                <a:latin typeface="Arial" charset="0"/>
                <a:ea typeface="Arial" charset="0"/>
                <a:cs typeface="Arial" charset="0"/>
              </a:rPr>
              <a:t>Índice</a:t>
            </a:r>
            <a:endParaRPr lang="es-ES_tradnl" sz="6000" b="1" spc="3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85819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a 9">
            <a:extLst>
              <a:ext uri="{FF2B5EF4-FFF2-40B4-BE49-F238E27FC236}">
                <a16:creationId xmlns:a16="http://schemas.microsoft.com/office/drawing/2014/main" id="{C1C3B3C5-B89D-4F92-86CF-C64C4210A020}"/>
              </a:ext>
            </a:extLst>
          </p:cNvPr>
          <p:cNvGraphicFramePr/>
          <p:nvPr>
            <p:extLst/>
          </p:nvPr>
        </p:nvGraphicFramePr>
        <p:xfrm>
          <a:off x="9254499" y="427303"/>
          <a:ext cx="3432312" cy="174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1" name="Agrupar 18">
            <a:extLst>
              <a:ext uri="{FF2B5EF4-FFF2-40B4-BE49-F238E27FC236}">
                <a16:creationId xmlns:a16="http://schemas.microsoft.com/office/drawing/2014/main" id="{23AFFDEC-EFEE-42D2-9692-AA5B9AB21E04}"/>
              </a:ext>
            </a:extLst>
          </p:cNvPr>
          <p:cNvGrpSpPr/>
          <p:nvPr/>
        </p:nvGrpSpPr>
        <p:grpSpPr>
          <a:xfrm>
            <a:off x="1053980" y="376991"/>
            <a:ext cx="2168615" cy="1080000"/>
            <a:chOff x="5606073" y="2990552"/>
            <a:chExt cx="2006254" cy="1532350"/>
          </a:xfrm>
          <a:scene3d>
            <a:camera prst="orthographicFront"/>
            <a:lightRig rig="flat" dir="t"/>
          </a:scene3d>
        </p:grpSpPr>
        <p:sp>
          <p:nvSpPr>
            <p:cNvPr id="13" name="Rectángulo redondeado 8">
              <a:extLst>
                <a:ext uri="{FF2B5EF4-FFF2-40B4-BE49-F238E27FC236}">
                  <a16:creationId xmlns:a16="http://schemas.microsoft.com/office/drawing/2014/main" id="{4A28D15E-77CC-41FB-8A6A-F500E904B984}"/>
                </a:ext>
              </a:extLst>
            </p:cNvPr>
            <p:cNvSpPr/>
            <p:nvPr/>
          </p:nvSpPr>
          <p:spPr>
            <a:xfrm>
              <a:off x="5606073" y="2990552"/>
              <a:ext cx="1998284" cy="1532350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1084240"/>
                <a:satOff val="40000"/>
                <a:lumOff val="-5882"/>
                <a:alphaOff val="0"/>
              </a:schemeClr>
            </a:fillRef>
            <a:effectRef idx="2">
              <a:schemeClr val="accent3">
                <a:hueOff val="1084240"/>
                <a:satOff val="40000"/>
                <a:lumOff val="-588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7901C5BB-EF28-48D6-955A-DCB93F441328}"/>
                </a:ext>
              </a:extLst>
            </p:cNvPr>
            <p:cNvSpPr/>
            <p:nvPr/>
          </p:nvSpPr>
          <p:spPr>
            <a:xfrm>
              <a:off x="5647348" y="3031825"/>
              <a:ext cx="1964979" cy="144000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575" tIns="28575" rIns="28575" bIns="28575" numCol="1" spcCol="1270" anchor="ctr" anchorCtr="0">
              <a:noAutofit/>
            </a:bodyPr>
            <a:lstStyle/>
            <a:p>
              <a:pPr algn="ctr" defTabSz="333375">
                <a:lnSpc>
                  <a:spcPct val="90000"/>
                </a:lnSpc>
                <a:spcAft>
                  <a:spcPct val="35000"/>
                </a:spcAft>
              </a:pPr>
              <a:r>
                <a:rPr lang="es-CO" sz="1600" b="1" dirty="0">
                  <a:solidFill>
                    <a:prstClr val="white"/>
                  </a:solidFill>
                  <a:latin typeface="Calibri" panose="020F0502020204030204"/>
                </a:rPr>
                <a:t>3. ANÁLISIS Y DIAGNÓSTICO</a:t>
              </a:r>
              <a:endParaRPr lang="es-ES_tradnl" sz="1600" b="1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12" name="Rectángulo 11">
            <a:extLst>
              <a:ext uri="{FF2B5EF4-FFF2-40B4-BE49-F238E27FC236}">
                <a16:creationId xmlns:a16="http://schemas.microsoft.com/office/drawing/2014/main" id="{8FD724D4-DC19-461B-9D93-6D54CFD813D0}"/>
              </a:ext>
            </a:extLst>
          </p:cNvPr>
          <p:cNvSpPr/>
          <p:nvPr/>
        </p:nvSpPr>
        <p:spPr>
          <a:xfrm>
            <a:off x="2014108" y="3571029"/>
            <a:ext cx="1282362" cy="572213"/>
          </a:xfrm>
          <a:prstGeom prst="rect">
            <a:avLst/>
          </a:prstGeom>
          <a:scene3d>
            <a:camera prst="orthographicFront"/>
            <a:lightRig rig="flat" dir="t"/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8575" tIns="28575" rIns="28575" bIns="28575" numCol="1" spcCol="1270" anchor="ctr" anchorCtr="0">
            <a:noAutofit/>
          </a:bodyPr>
          <a:lstStyle/>
          <a:p>
            <a:pPr algn="ctr" defTabSz="333375">
              <a:lnSpc>
                <a:spcPct val="90000"/>
              </a:lnSpc>
              <a:spcAft>
                <a:spcPct val="35000"/>
              </a:spcAft>
            </a:pPr>
            <a:endParaRPr lang="es-CO" sz="1200" b="1" dirty="0">
              <a:solidFill>
                <a:schemeClr val="tx1"/>
              </a:solidFill>
              <a:latin typeface="Calibri" panose="020F0502020204030204"/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E7D73218-6013-4566-9090-38BA4FF3C67E}"/>
              </a:ext>
            </a:extLst>
          </p:cNvPr>
          <p:cNvSpPr txBox="1"/>
          <p:nvPr/>
        </p:nvSpPr>
        <p:spPr>
          <a:xfrm>
            <a:off x="1053980" y="1734861"/>
            <a:ext cx="4254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>
                <a:latin typeface="Calibri" panose="020F0502020204030204"/>
              </a:rPr>
              <a:t>2.2	Documentación del trámite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4AC41BD6-1CF8-4ACB-BFDC-B3ED1BEC0B99}"/>
              </a:ext>
            </a:extLst>
          </p:cNvPr>
          <p:cNvSpPr txBox="1"/>
          <p:nvPr/>
        </p:nvSpPr>
        <p:spPr>
          <a:xfrm>
            <a:off x="1053980" y="2450633"/>
            <a:ext cx="4254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latin typeface="Calibri" panose="020F0502020204030204"/>
              </a:rPr>
              <a:t>Diagrama de Bloques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4992E12B-EAE9-466D-BDB6-A8813B059840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5613" y="2962565"/>
            <a:ext cx="4997772" cy="3532426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A2928B9B-1ECD-48B1-AA21-A7D70E6CCB0B}"/>
              </a:ext>
            </a:extLst>
          </p:cNvPr>
          <p:cNvSpPr txBox="1"/>
          <p:nvPr/>
        </p:nvSpPr>
        <p:spPr>
          <a:xfrm>
            <a:off x="6396231" y="2405975"/>
            <a:ext cx="4254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>
                <a:latin typeface="Calibri" panose="020F0502020204030204"/>
              </a:rPr>
              <a:t>Diagrama PEPSU</a:t>
            </a: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50854752-F632-458B-A23A-D2562DD03E5F}"/>
              </a:ext>
            </a:extLst>
          </p:cNvPr>
          <p:cNvPicPr/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039"/>
          <a:stretch/>
        </p:blipFill>
        <p:spPr>
          <a:xfrm>
            <a:off x="201803" y="2962565"/>
            <a:ext cx="6383014" cy="2612222"/>
          </a:xfrm>
          <a:prstGeom prst="rect">
            <a:avLst/>
          </a:prstGeom>
        </p:spPr>
      </p:pic>
      <p:graphicFrame>
        <p:nvGraphicFramePr>
          <p:cNvPr id="4" name="Objeto 3">
            <a:hlinkClick r:id="" action="ppaction://ole?verb=0"/>
            <a:extLst>
              <a:ext uri="{FF2B5EF4-FFF2-40B4-BE49-F238E27FC236}">
                <a16:creationId xmlns:a16="http://schemas.microsoft.com/office/drawing/2014/main" id="{59A688C3-2833-42AF-BE72-CE530977145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1542333"/>
              </p:ext>
            </p:extLst>
          </p:nvPr>
        </p:nvGraphicFramePr>
        <p:xfrm>
          <a:off x="2619375" y="2478170"/>
          <a:ext cx="4224338" cy="43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0" name="Objeto empaquetador del shell" showAsIcon="1" r:id="rId10" imgW="4223880" imgH="440280" progId="Package">
                  <p:embed/>
                </p:oleObj>
              </mc:Choice>
              <mc:Fallback>
                <p:oleObj name="Objeto empaquetador del shell" showAsIcon="1" r:id="rId10" imgW="4223880" imgH="44028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619375" y="2478170"/>
                        <a:ext cx="4224338" cy="439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o 4">
            <a:hlinkClick r:id="" action="ppaction://ole?verb=1"/>
            <a:extLst>
              <a:ext uri="{FF2B5EF4-FFF2-40B4-BE49-F238E27FC236}">
                <a16:creationId xmlns:a16="http://schemas.microsoft.com/office/drawing/2014/main" id="{926E8E1A-0401-449D-AEBF-125D444626F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3701820"/>
              </p:ext>
            </p:extLst>
          </p:nvPr>
        </p:nvGraphicFramePr>
        <p:xfrm>
          <a:off x="9508435" y="2204878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1" name="Worksheet" showAsIcon="1" r:id="rId12" imgW="914400" imgH="771480" progId="Excel.Sheet.12">
                  <p:embed/>
                </p:oleObj>
              </mc:Choice>
              <mc:Fallback>
                <p:oleObj name="Worksheet" showAsIcon="1" r:id="rId12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9508435" y="2204878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303341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a 9">
            <a:extLst>
              <a:ext uri="{FF2B5EF4-FFF2-40B4-BE49-F238E27FC236}">
                <a16:creationId xmlns:a16="http://schemas.microsoft.com/office/drawing/2014/main" id="{C1C3B3C5-B89D-4F92-86CF-C64C4210A020}"/>
              </a:ext>
            </a:extLst>
          </p:cNvPr>
          <p:cNvGraphicFramePr/>
          <p:nvPr>
            <p:extLst/>
          </p:nvPr>
        </p:nvGraphicFramePr>
        <p:xfrm>
          <a:off x="9254499" y="427303"/>
          <a:ext cx="3432312" cy="174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1" name="Agrupar 18">
            <a:extLst>
              <a:ext uri="{FF2B5EF4-FFF2-40B4-BE49-F238E27FC236}">
                <a16:creationId xmlns:a16="http://schemas.microsoft.com/office/drawing/2014/main" id="{23AFFDEC-EFEE-42D2-9692-AA5B9AB21E04}"/>
              </a:ext>
            </a:extLst>
          </p:cNvPr>
          <p:cNvGrpSpPr/>
          <p:nvPr/>
        </p:nvGrpSpPr>
        <p:grpSpPr>
          <a:xfrm>
            <a:off x="1053980" y="376991"/>
            <a:ext cx="2168615" cy="1080000"/>
            <a:chOff x="5606073" y="2990552"/>
            <a:chExt cx="2006254" cy="1532350"/>
          </a:xfrm>
          <a:scene3d>
            <a:camera prst="orthographicFront"/>
            <a:lightRig rig="flat" dir="t"/>
          </a:scene3d>
        </p:grpSpPr>
        <p:sp>
          <p:nvSpPr>
            <p:cNvPr id="13" name="Rectángulo redondeado 8">
              <a:extLst>
                <a:ext uri="{FF2B5EF4-FFF2-40B4-BE49-F238E27FC236}">
                  <a16:creationId xmlns:a16="http://schemas.microsoft.com/office/drawing/2014/main" id="{4A28D15E-77CC-41FB-8A6A-F500E904B984}"/>
                </a:ext>
              </a:extLst>
            </p:cNvPr>
            <p:cNvSpPr/>
            <p:nvPr/>
          </p:nvSpPr>
          <p:spPr>
            <a:xfrm>
              <a:off x="5606073" y="2990552"/>
              <a:ext cx="1998284" cy="1532350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1084240"/>
                <a:satOff val="40000"/>
                <a:lumOff val="-5882"/>
                <a:alphaOff val="0"/>
              </a:schemeClr>
            </a:fillRef>
            <a:effectRef idx="2">
              <a:schemeClr val="accent3">
                <a:hueOff val="1084240"/>
                <a:satOff val="40000"/>
                <a:lumOff val="-588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7901C5BB-EF28-48D6-955A-DCB93F441328}"/>
                </a:ext>
              </a:extLst>
            </p:cNvPr>
            <p:cNvSpPr/>
            <p:nvPr/>
          </p:nvSpPr>
          <p:spPr>
            <a:xfrm>
              <a:off x="5647348" y="3031825"/>
              <a:ext cx="1964979" cy="144000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575" tIns="28575" rIns="28575" bIns="28575" numCol="1" spcCol="1270" anchor="ctr" anchorCtr="0">
              <a:noAutofit/>
            </a:bodyPr>
            <a:lstStyle/>
            <a:p>
              <a:pPr algn="ctr" defTabSz="333375">
                <a:lnSpc>
                  <a:spcPct val="90000"/>
                </a:lnSpc>
                <a:spcAft>
                  <a:spcPct val="35000"/>
                </a:spcAft>
              </a:pPr>
              <a:r>
                <a:rPr lang="es-CO" sz="1600" b="1" dirty="0">
                  <a:solidFill>
                    <a:prstClr val="white"/>
                  </a:solidFill>
                  <a:latin typeface="Calibri" panose="020F0502020204030204"/>
                </a:rPr>
                <a:t>3. ANÁLISIS Y DIAGNÓSTICO</a:t>
              </a:r>
              <a:endParaRPr lang="es-ES_tradnl" sz="1600" b="1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15" name="CuadroTexto 14">
            <a:extLst>
              <a:ext uri="{FF2B5EF4-FFF2-40B4-BE49-F238E27FC236}">
                <a16:creationId xmlns:a16="http://schemas.microsoft.com/office/drawing/2014/main" id="{133006D4-0EAC-4708-9B52-8D96BB236AA0}"/>
              </a:ext>
            </a:extLst>
          </p:cNvPr>
          <p:cNvSpPr txBox="1"/>
          <p:nvPr/>
        </p:nvSpPr>
        <p:spPr>
          <a:xfrm>
            <a:off x="860135" y="1922441"/>
            <a:ext cx="4254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es-CO" dirty="0">
                <a:solidFill>
                  <a:srgbClr val="EB903F"/>
                </a:solidFill>
                <a:latin typeface="Calibri" panose="020F0502020204030204"/>
              </a:rPr>
              <a:t>Diagnóstico</a:t>
            </a:r>
          </a:p>
        </p:txBody>
      </p:sp>
      <p:sp>
        <p:nvSpPr>
          <p:cNvPr id="20" name="Flecha: a la derecha 19">
            <a:extLst>
              <a:ext uri="{FF2B5EF4-FFF2-40B4-BE49-F238E27FC236}">
                <a16:creationId xmlns:a16="http://schemas.microsoft.com/office/drawing/2014/main" id="{1235F71D-D04A-490B-A723-C5448421E7A8}"/>
              </a:ext>
            </a:extLst>
          </p:cNvPr>
          <p:cNvSpPr/>
          <p:nvPr/>
        </p:nvSpPr>
        <p:spPr>
          <a:xfrm>
            <a:off x="7341704" y="2364989"/>
            <a:ext cx="362290" cy="235705"/>
          </a:xfrm>
          <a:prstGeom prst="rightArrow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23" name="Flecha: a la derecha 22">
            <a:extLst>
              <a:ext uri="{FF2B5EF4-FFF2-40B4-BE49-F238E27FC236}">
                <a16:creationId xmlns:a16="http://schemas.microsoft.com/office/drawing/2014/main" id="{63EB124B-5ED8-4CF8-9A65-35FC2AD5DF15}"/>
              </a:ext>
            </a:extLst>
          </p:cNvPr>
          <p:cNvSpPr/>
          <p:nvPr/>
        </p:nvSpPr>
        <p:spPr>
          <a:xfrm>
            <a:off x="7332114" y="4706980"/>
            <a:ext cx="362290" cy="235705"/>
          </a:xfrm>
          <a:prstGeom prst="rightArrow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24" name="Flecha: a la derecha 23">
            <a:extLst>
              <a:ext uri="{FF2B5EF4-FFF2-40B4-BE49-F238E27FC236}">
                <a16:creationId xmlns:a16="http://schemas.microsoft.com/office/drawing/2014/main" id="{E709CF62-89BA-41BC-9140-B351FC75CB3F}"/>
              </a:ext>
            </a:extLst>
          </p:cNvPr>
          <p:cNvSpPr/>
          <p:nvPr/>
        </p:nvSpPr>
        <p:spPr>
          <a:xfrm>
            <a:off x="9449095" y="5497063"/>
            <a:ext cx="362290" cy="235705"/>
          </a:xfrm>
          <a:prstGeom prst="rightArrow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chemeClr val="tx1"/>
              </a:solidFill>
            </a:endParaRPr>
          </a:p>
        </p:txBody>
      </p:sp>
      <p:graphicFrame>
        <p:nvGraphicFramePr>
          <p:cNvPr id="2" name="Objeto 1">
            <a:hlinkClick r:id="" action="ppaction://ole?verb=1"/>
            <a:extLst>
              <a:ext uri="{FF2B5EF4-FFF2-40B4-BE49-F238E27FC236}">
                <a16:creationId xmlns:a16="http://schemas.microsoft.com/office/drawing/2014/main" id="{73AA0BB1-98DE-49F4-81EC-40BA9378566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0350277"/>
              </p:ext>
            </p:extLst>
          </p:nvPr>
        </p:nvGraphicFramePr>
        <p:xfrm>
          <a:off x="7867908" y="2232801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5" name="Worksheet" showAsIcon="1" r:id="rId8" imgW="914400" imgH="771480" progId="Excel.Sheet.12">
                  <p:embed/>
                </p:oleObj>
              </mc:Choice>
              <mc:Fallback>
                <p:oleObj name="Worksheet" showAsIcon="1" r:id="rId8" imgW="914400" imgH="771480" progId="Excel.Sheet.12">
                  <p:embed/>
                  <p:pic>
                    <p:nvPicPr>
                      <p:cNvPr id="2" name="Objeto 1">
                        <a:hlinkClick r:id="" action="ppaction://ole?verb=1"/>
                        <a:extLst>
                          <a:ext uri="{FF2B5EF4-FFF2-40B4-BE49-F238E27FC236}">
                            <a16:creationId xmlns:a16="http://schemas.microsoft.com/office/drawing/2014/main" id="{73AA0BB1-98DE-49F4-81EC-40BA9378566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867908" y="2232801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o 6">
            <a:hlinkClick r:id="" action="ppaction://ole?verb=1"/>
            <a:extLst>
              <a:ext uri="{FF2B5EF4-FFF2-40B4-BE49-F238E27FC236}">
                <a16:creationId xmlns:a16="http://schemas.microsoft.com/office/drawing/2014/main" id="{3281DD53-628C-4C50-9F16-D29F4CA49F5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6752243"/>
              </p:ext>
            </p:extLst>
          </p:nvPr>
        </p:nvGraphicFramePr>
        <p:xfrm>
          <a:off x="9987849" y="5347005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6" name="Worksheet" showAsIcon="1" r:id="rId10" imgW="914400" imgH="771480" progId="Excel.Sheet.12">
                  <p:embed/>
                </p:oleObj>
              </mc:Choice>
              <mc:Fallback>
                <p:oleObj name="Worksheet" showAsIcon="1" r:id="rId10" imgW="914400" imgH="771480" progId="Excel.Sheet.12">
                  <p:embed/>
                  <p:pic>
                    <p:nvPicPr>
                      <p:cNvPr id="7" name="Objeto 6">
                        <a:hlinkClick r:id="" action="ppaction://ole?verb=1"/>
                        <a:extLst>
                          <a:ext uri="{FF2B5EF4-FFF2-40B4-BE49-F238E27FC236}">
                            <a16:creationId xmlns:a16="http://schemas.microsoft.com/office/drawing/2014/main" id="{3281DD53-628C-4C50-9F16-D29F4CA49F5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9987849" y="5347005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7" name="Grupo 16">
            <a:extLst>
              <a:ext uri="{FF2B5EF4-FFF2-40B4-BE49-F238E27FC236}">
                <a16:creationId xmlns:a16="http://schemas.microsoft.com/office/drawing/2014/main" id="{5C6EBFD8-4292-491F-BE7D-160B6844CC64}"/>
              </a:ext>
            </a:extLst>
          </p:cNvPr>
          <p:cNvGrpSpPr/>
          <p:nvPr/>
        </p:nvGrpSpPr>
        <p:grpSpPr>
          <a:xfrm>
            <a:off x="3395662" y="1564547"/>
            <a:ext cx="6192982" cy="5048756"/>
            <a:chOff x="0" y="0"/>
            <a:chExt cx="4804775" cy="4354414"/>
          </a:xfrm>
        </p:grpSpPr>
        <p:sp>
          <p:nvSpPr>
            <p:cNvPr id="18" name="Rectángulo 17">
              <a:extLst>
                <a:ext uri="{FF2B5EF4-FFF2-40B4-BE49-F238E27FC236}">
                  <a16:creationId xmlns:a16="http://schemas.microsoft.com/office/drawing/2014/main" id="{8F55E97D-A2D2-4FE4-85C1-EAA5F002274A}"/>
                </a:ext>
              </a:extLst>
            </p:cNvPr>
            <p:cNvSpPr/>
            <p:nvPr/>
          </p:nvSpPr>
          <p:spPr>
            <a:xfrm>
              <a:off x="869229" y="3353449"/>
              <a:ext cx="3935546" cy="434600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s-ES" sz="16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6. Definir problema y elaborar Diagrama Causa – Efecto </a:t>
              </a:r>
              <a:endParaRPr lang="es-CO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grpSp>
          <p:nvGrpSpPr>
            <p:cNvPr id="19" name="Grupo 18">
              <a:extLst>
                <a:ext uri="{FF2B5EF4-FFF2-40B4-BE49-F238E27FC236}">
                  <a16:creationId xmlns:a16="http://schemas.microsoft.com/office/drawing/2014/main" id="{A4208BC1-4E2E-48F6-A3D5-52A531D44757}"/>
                </a:ext>
              </a:extLst>
            </p:cNvPr>
            <p:cNvGrpSpPr/>
            <p:nvPr/>
          </p:nvGrpSpPr>
          <p:grpSpPr>
            <a:xfrm>
              <a:off x="0" y="0"/>
              <a:ext cx="4782855" cy="4354414"/>
              <a:chOff x="0" y="0"/>
              <a:chExt cx="4782855" cy="4354414"/>
            </a:xfrm>
          </p:grpSpPr>
          <p:sp>
            <p:nvSpPr>
              <p:cNvPr id="21" name="TextBox 40">
                <a:extLst>
                  <a:ext uri="{FF2B5EF4-FFF2-40B4-BE49-F238E27FC236}">
                    <a16:creationId xmlns:a16="http://schemas.microsoft.com/office/drawing/2014/main" id="{CEFEA4BC-9226-4716-AC6A-9E9C2C667790}"/>
                  </a:ext>
                </a:extLst>
              </p:cNvPr>
              <p:cNvSpPr txBox="1"/>
              <p:nvPr/>
            </p:nvSpPr>
            <p:spPr>
              <a:xfrm>
                <a:off x="867962" y="1299691"/>
                <a:ext cx="3597105" cy="338554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s-ES" sz="1600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3. Lluvia de ideas para diligenciar formatos</a:t>
                </a:r>
                <a:endParaRPr lang="es-CO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pic>
            <p:nvPicPr>
              <p:cNvPr id="22" name="Imagen 21">
                <a:extLst>
                  <a:ext uri="{FF2B5EF4-FFF2-40B4-BE49-F238E27FC236}">
                    <a16:creationId xmlns:a16="http://schemas.microsoft.com/office/drawing/2014/main" id="{5D601727-347B-4F4E-B3E8-932E232A76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0" y="3353449"/>
                <a:ext cx="670865" cy="368826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4C84ED5F-061C-45E7-BDEC-A1397ED32A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32709" y="1246762"/>
                <a:ext cx="542993" cy="399197"/>
              </a:xfrm>
              <a:prstGeom prst="rect">
                <a:avLst/>
              </a:prstGeom>
            </p:spPr>
          </p:pic>
          <p:pic>
            <p:nvPicPr>
              <p:cNvPr id="26" name="Picture 2" descr="MIPG_2_Cs6_slide_11.jpg">
                <a:extLst>
                  <a:ext uri="{FF2B5EF4-FFF2-40B4-BE49-F238E27FC236}">
                    <a16:creationId xmlns:a16="http://schemas.microsoft.com/office/drawing/2014/main" id="{B407A540-EAAF-47F0-BB9A-3F5DDC60C6B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2188" t="63109" r="76249" b="21233"/>
              <a:stretch/>
            </p:blipFill>
            <p:spPr>
              <a:xfrm>
                <a:off x="49922" y="557518"/>
                <a:ext cx="650490" cy="514743"/>
              </a:xfrm>
              <a:prstGeom prst="rect">
                <a:avLst/>
              </a:prstGeom>
            </p:spPr>
          </p:pic>
          <p:pic>
            <p:nvPicPr>
              <p:cNvPr id="27" name="Picture 32">
                <a:extLst>
                  <a:ext uri="{FF2B5EF4-FFF2-40B4-BE49-F238E27FC236}">
                    <a16:creationId xmlns:a16="http://schemas.microsoft.com/office/drawing/2014/main" id="{26DB1CCB-B852-4B01-8DB9-0773B45AC1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44366" y="0"/>
                <a:ext cx="462435" cy="405075"/>
              </a:xfrm>
              <a:prstGeom prst="rect">
                <a:avLst/>
              </a:prstGeom>
            </p:spPr>
          </p:pic>
          <p:sp>
            <p:nvSpPr>
              <p:cNvPr id="28" name="Rectángulo 27">
                <a:extLst>
                  <a:ext uri="{FF2B5EF4-FFF2-40B4-BE49-F238E27FC236}">
                    <a16:creationId xmlns:a16="http://schemas.microsoft.com/office/drawing/2014/main" id="{3AEE6EDC-2832-4303-9036-141F66CCEA87}"/>
                  </a:ext>
                </a:extLst>
              </p:cNvPr>
              <p:cNvSpPr/>
              <p:nvPr/>
            </p:nvSpPr>
            <p:spPr>
              <a:xfrm>
                <a:off x="869229" y="23288"/>
                <a:ext cx="3858122" cy="338554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s-ES" sz="1600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1. Ubicar diagramas en tablero o proyectarlos</a:t>
                </a:r>
                <a:endParaRPr lang="es-CO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29" name="Rectángulo 28">
                <a:extLst>
                  <a:ext uri="{FF2B5EF4-FFF2-40B4-BE49-F238E27FC236}">
                    <a16:creationId xmlns:a16="http://schemas.microsoft.com/office/drawing/2014/main" id="{B2E36045-1A5E-4B3A-BE7C-C06ECA80A45E}"/>
                  </a:ext>
                </a:extLst>
              </p:cNvPr>
              <p:cNvSpPr/>
              <p:nvPr/>
            </p:nvSpPr>
            <p:spPr>
              <a:xfrm>
                <a:off x="867962" y="639063"/>
                <a:ext cx="2009257" cy="339725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s-ES" sz="1600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2. Formatos de comentarios</a:t>
                </a:r>
                <a:endParaRPr lang="es-CO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0" name="Rectángulo 29">
                <a:extLst>
                  <a:ext uri="{FF2B5EF4-FFF2-40B4-BE49-F238E27FC236}">
                    <a16:creationId xmlns:a16="http://schemas.microsoft.com/office/drawing/2014/main" id="{28A642B0-7569-4F54-92FC-761A19C25BAB}"/>
                  </a:ext>
                </a:extLst>
              </p:cNvPr>
              <p:cNvSpPr/>
              <p:nvPr/>
            </p:nvSpPr>
            <p:spPr>
              <a:xfrm>
                <a:off x="867962" y="1958347"/>
                <a:ext cx="3914893" cy="339725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s-ES" sz="1600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4. Identificar valor en las actividades</a:t>
                </a:r>
                <a:endParaRPr lang="es-CO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1" name="Rectángulo 30">
                <a:extLst>
                  <a:ext uri="{FF2B5EF4-FFF2-40B4-BE49-F238E27FC236}">
                    <a16:creationId xmlns:a16="http://schemas.microsoft.com/office/drawing/2014/main" id="{A03A1B69-76DD-4C10-A0F5-92E8A297ABFD}"/>
                  </a:ext>
                </a:extLst>
              </p:cNvPr>
              <p:cNvSpPr/>
              <p:nvPr/>
            </p:nvSpPr>
            <p:spPr>
              <a:xfrm>
                <a:off x="869229" y="2642045"/>
                <a:ext cx="3542130" cy="339725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s-ES" sz="1600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5. Resumen del diagnóstico</a:t>
                </a:r>
                <a:endParaRPr lang="es-CO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32" name="Rectángulo 31">
                <a:extLst>
                  <a:ext uri="{FF2B5EF4-FFF2-40B4-BE49-F238E27FC236}">
                    <a16:creationId xmlns:a16="http://schemas.microsoft.com/office/drawing/2014/main" id="{3CAB0518-6D3F-4A9C-BE9F-ACC49EEB75BB}"/>
                  </a:ext>
                </a:extLst>
              </p:cNvPr>
              <p:cNvSpPr/>
              <p:nvPr/>
            </p:nvSpPr>
            <p:spPr>
              <a:xfrm>
                <a:off x="869229" y="3992638"/>
                <a:ext cx="3562582" cy="339725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s-ES" sz="1600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7. Definir causas principales</a:t>
                </a:r>
                <a:endParaRPr lang="es-CO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pic>
            <p:nvPicPr>
              <p:cNvPr id="33" name="Imagen 32">
                <a:extLst>
                  <a:ext uri="{FF2B5EF4-FFF2-40B4-BE49-F238E27FC236}">
                    <a16:creationId xmlns:a16="http://schemas.microsoft.com/office/drawing/2014/main" id="{27A775DC-7DD6-42A2-BC3D-5559F9C75B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9859" y="2687267"/>
                <a:ext cx="605578" cy="486128"/>
              </a:xfrm>
              <a:prstGeom prst="rect">
                <a:avLst/>
              </a:prstGeom>
            </p:spPr>
          </p:pic>
          <p:pic>
            <p:nvPicPr>
              <p:cNvPr id="34" name="Imagen 33">
                <a:extLst>
                  <a:ext uri="{FF2B5EF4-FFF2-40B4-BE49-F238E27FC236}">
                    <a16:creationId xmlns:a16="http://schemas.microsoft.com/office/drawing/2014/main" id="{03B49A33-792E-4FB0-875A-0085C8FC19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88743" y="1875314"/>
                <a:ext cx="465244" cy="587941"/>
              </a:xfrm>
              <a:prstGeom prst="rect">
                <a:avLst/>
              </a:prstGeom>
            </p:spPr>
          </p:pic>
          <p:pic>
            <p:nvPicPr>
              <p:cNvPr id="35" name="Imagen 34">
                <a:extLst>
                  <a:ext uri="{FF2B5EF4-FFF2-40B4-BE49-F238E27FC236}">
                    <a16:creationId xmlns:a16="http://schemas.microsoft.com/office/drawing/2014/main" id="{F00E4EAC-C996-414C-BB86-4043BF6F2A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9786" y="3888344"/>
                <a:ext cx="382324" cy="466070"/>
              </a:xfrm>
              <a:prstGeom prst="rect">
                <a:avLst/>
              </a:prstGeom>
            </p:spPr>
          </p:pic>
        </p:grpSp>
      </p:grpSp>
      <p:graphicFrame>
        <p:nvGraphicFramePr>
          <p:cNvPr id="4" name="Objeto 3">
            <a:hlinkClick r:id="" action="ppaction://ole?verb=1"/>
            <a:extLst>
              <a:ext uri="{FF2B5EF4-FFF2-40B4-BE49-F238E27FC236}">
                <a16:creationId xmlns:a16="http://schemas.microsoft.com/office/drawing/2014/main" id="{32F1EA55-BB27-4A9C-8B0E-8398EFC5A07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0957134"/>
              </p:ext>
            </p:extLst>
          </p:nvPr>
        </p:nvGraphicFramePr>
        <p:xfrm>
          <a:off x="7867908" y="4491802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37" name="Worksheet" showAsIcon="1" r:id="rId19" imgW="914400" imgH="771480" progId="Excel.Sheet.12">
                  <p:embed/>
                </p:oleObj>
              </mc:Choice>
              <mc:Fallback>
                <p:oleObj name="Worksheet" showAsIcon="1" r:id="rId19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7867908" y="4491802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067964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Diagrama 14">
            <a:extLst>
              <a:ext uri="{FF2B5EF4-FFF2-40B4-BE49-F238E27FC236}">
                <a16:creationId xmlns:a16="http://schemas.microsoft.com/office/drawing/2014/main" id="{ABC7ABEE-06B4-4B04-AB1E-14AB7131B3A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76788720"/>
              </p:ext>
            </p:extLst>
          </p:nvPr>
        </p:nvGraphicFramePr>
        <p:xfrm>
          <a:off x="9254499" y="408091"/>
          <a:ext cx="3432312" cy="174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" name="Rectángulo 17">
            <a:extLst>
              <a:ext uri="{FF2B5EF4-FFF2-40B4-BE49-F238E27FC236}">
                <a16:creationId xmlns:a16="http://schemas.microsoft.com/office/drawing/2014/main" id="{4B971517-FCF4-4ABB-AFBA-647EF5483389}"/>
              </a:ext>
            </a:extLst>
          </p:cNvPr>
          <p:cNvSpPr/>
          <p:nvPr/>
        </p:nvSpPr>
        <p:spPr>
          <a:xfrm>
            <a:off x="914400" y="1822041"/>
            <a:ext cx="8839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/>
              <a:t>A partir de las causas identificadas, se continúa con la identificación de acciones de racionalización para atacar dichas causas y, por ende, minimizar los efectos negativos de los problemas y añadir mayor valor al usuario. 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C45DCC90-FE49-4293-953F-71AFA7CE65B2}"/>
              </a:ext>
            </a:extLst>
          </p:cNvPr>
          <p:cNvSpPr txBox="1"/>
          <p:nvPr/>
        </p:nvSpPr>
        <p:spPr>
          <a:xfrm>
            <a:off x="1054008" y="2819015"/>
            <a:ext cx="412759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Actividades: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CO" b="1" dirty="0"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CO" b="1" dirty="0"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s-CO" dirty="0">
                <a:latin typeface="Calibri" panose="020F0502020204030204"/>
              </a:rPr>
              <a:t>Criterios para </a:t>
            </a:r>
            <a:r>
              <a:rPr lang="es-CO" dirty="0">
                <a:solidFill>
                  <a:srgbClr val="D36B39"/>
                </a:solidFill>
                <a:latin typeface="Calibri" panose="020F0502020204030204"/>
              </a:rPr>
              <a:t>definición de acciones </a:t>
            </a:r>
            <a:r>
              <a:rPr lang="es-CO" dirty="0">
                <a:latin typeface="Calibri" panose="020F0502020204030204"/>
              </a:rPr>
              <a:t>de racionalización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s-CO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s-CO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0" name="Agrupar 14">
            <a:extLst>
              <a:ext uri="{FF2B5EF4-FFF2-40B4-BE49-F238E27FC236}">
                <a16:creationId xmlns:a16="http://schemas.microsoft.com/office/drawing/2014/main" id="{B255545B-B93A-40FB-B73D-3EDA2151CFB4}"/>
              </a:ext>
            </a:extLst>
          </p:cNvPr>
          <p:cNvGrpSpPr/>
          <p:nvPr/>
        </p:nvGrpSpPr>
        <p:grpSpPr>
          <a:xfrm>
            <a:off x="1060171" y="366155"/>
            <a:ext cx="2160000" cy="1080000"/>
            <a:chOff x="3880185" y="3986996"/>
            <a:chExt cx="1300769" cy="845499"/>
          </a:xfrm>
          <a:scene3d>
            <a:camera prst="orthographicFront"/>
            <a:lightRig rig="flat" dir="t"/>
          </a:scene3d>
        </p:grpSpPr>
        <p:sp>
          <p:nvSpPr>
            <p:cNvPr id="21" name="Rectángulo redondeado 4">
              <a:extLst>
                <a:ext uri="{FF2B5EF4-FFF2-40B4-BE49-F238E27FC236}">
                  <a16:creationId xmlns:a16="http://schemas.microsoft.com/office/drawing/2014/main" id="{110FA36F-AB2D-410D-877F-C172C24A2131}"/>
                </a:ext>
              </a:extLst>
            </p:cNvPr>
            <p:cNvSpPr/>
            <p:nvPr/>
          </p:nvSpPr>
          <p:spPr>
            <a:xfrm>
              <a:off x="3880185" y="3986996"/>
              <a:ext cx="1300769" cy="845499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1626359"/>
                <a:satOff val="60000"/>
                <a:lumOff val="-8824"/>
                <a:alphaOff val="0"/>
              </a:schemeClr>
            </a:fillRef>
            <a:effectRef idx="2">
              <a:schemeClr val="accent3">
                <a:hueOff val="1626359"/>
                <a:satOff val="60000"/>
                <a:lumOff val="-882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ectángulo 21">
              <a:extLst>
                <a:ext uri="{FF2B5EF4-FFF2-40B4-BE49-F238E27FC236}">
                  <a16:creationId xmlns:a16="http://schemas.microsoft.com/office/drawing/2014/main" id="{DDB3070C-FAB1-4262-A682-88F2BE94A703}"/>
                </a:ext>
              </a:extLst>
            </p:cNvPr>
            <p:cNvSpPr/>
            <p:nvPr/>
          </p:nvSpPr>
          <p:spPr>
            <a:xfrm>
              <a:off x="3921459" y="4028270"/>
              <a:ext cx="1218221" cy="76295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575" tIns="28575" rIns="28575" bIns="28575" numCol="1" spcCol="1270" anchor="ctr" anchorCtr="0">
              <a:noAutofit/>
            </a:bodyPr>
            <a:lstStyle/>
            <a:p>
              <a:pPr lvl="0" algn="ctr"/>
              <a:r>
                <a:rPr lang="es-CO" sz="1600" b="1" dirty="0">
                  <a:solidFill>
                    <a:schemeClr val="bg1"/>
                  </a:solidFill>
                </a:rPr>
                <a:t>4. FORMULACIÓN DE ACCIONES Y REDISEÑO DEL TRÁMITE</a:t>
              </a:r>
              <a:endParaRPr lang="es-ES_tradnl" sz="1600" b="1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23" name="Diagrama 22">
            <a:extLst>
              <a:ext uri="{FF2B5EF4-FFF2-40B4-BE49-F238E27FC236}">
                <a16:creationId xmlns:a16="http://schemas.microsoft.com/office/drawing/2014/main" id="{09E6F3A2-04D9-4708-9566-706F852E37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17078395"/>
              </p:ext>
            </p:extLst>
          </p:nvPr>
        </p:nvGraphicFramePr>
        <p:xfrm>
          <a:off x="6499245" y="3138231"/>
          <a:ext cx="5219146" cy="9070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4" name="Rectángulo: esquinas redondeadas 23">
            <a:extLst>
              <a:ext uri="{FF2B5EF4-FFF2-40B4-BE49-F238E27FC236}">
                <a16:creationId xmlns:a16="http://schemas.microsoft.com/office/drawing/2014/main" id="{17FEA45D-7FDF-46ED-B8F5-59BFAEB1BEFB}"/>
              </a:ext>
            </a:extLst>
          </p:cNvPr>
          <p:cNvSpPr/>
          <p:nvPr/>
        </p:nvSpPr>
        <p:spPr>
          <a:xfrm>
            <a:off x="6499245" y="4165469"/>
            <a:ext cx="5219146" cy="608758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chemeClr val="tx1"/>
                </a:solidFill>
              </a:rPr>
              <a:t>Interoperabilidad</a:t>
            </a:r>
          </a:p>
        </p:txBody>
      </p:sp>
      <p:sp>
        <p:nvSpPr>
          <p:cNvPr id="2" name="Flecha: a la derecha 1">
            <a:extLst>
              <a:ext uri="{FF2B5EF4-FFF2-40B4-BE49-F238E27FC236}">
                <a16:creationId xmlns:a16="http://schemas.microsoft.com/office/drawing/2014/main" id="{89DC6892-BD4E-45D0-ABF7-B0812399EA71}"/>
              </a:ext>
            </a:extLst>
          </p:cNvPr>
          <p:cNvSpPr/>
          <p:nvPr/>
        </p:nvSpPr>
        <p:spPr>
          <a:xfrm rot="19185451">
            <a:off x="5005211" y="4278158"/>
            <a:ext cx="818532" cy="2844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6" name="Flecha: a la derecha 25">
            <a:extLst>
              <a:ext uri="{FF2B5EF4-FFF2-40B4-BE49-F238E27FC236}">
                <a16:creationId xmlns:a16="http://schemas.microsoft.com/office/drawing/2014/main" id="{385B1EFD-2AD4-4C52-A967-C117B2DEB31F}"/>
              </a:ext>
            </a:extLst>
          </p:cNvPr>
          <p:cNvSpPr/>
          <p:nvPr/>
        </p:nvSpPr>
        <p:spPr>
          <a:xfrm rot="2663390">
            <a:off x="4977833" y="5362551"/>
            <a:ext cx="818532" cy="2844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7" name="Rectángulo: esquinas redondeadas 26">
            <a:extLst>
              <a:ext uri="{FF2B5EF4-FFF2-40B4-BE49-F238E27FC236}">
                <a16:creationId xmlns:a16="http://schemas.microsoft.com/office/drawing/2014/main" id="{78DA5248-5750-4053-9F8A-F077536C778D}"/>
              </a:ext>
            </a:extLst>
          </p:cNvPr>
          <p:cNvSpPr/>
          <p:nvPr/>
        </p:nvSpPr>
        <p:spPr>
          <a:xfrm>
            <a:off x="6499245" y="5504778"/>
            <a:ext cx="5219146" cy="608758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>
                <a:solidFill>
                  <a:schemeClr val="tx1"/>
                </a:solidFill>
              </a:rPr>
              <a:t>Otras acciones de mejora</a:t>
            </a:r>
          </a:p>
        </p:txBody>
      </p:sp>
      <p:sp>
        <p:nvSpPr>
          <p:cNvPr id="3" name="Abrir llave 2">
            <a:extLst>
              <a:ext uri="{FF2B5EF4-FFF2-40B4-BE49-F238E27FC236}">
                <a16:creationId xmlns:a16="http://schemas.microsoft.com/office/drawing/2014/main" id="{274157AA-F66E-42C3-A129-0861996069C3}"/>
              </a:ext>
            </a:extLst>
          </p:cNvPr>
          <p:cNvSpPr/>
          <p:nvPr/>
        </p:nvSpPr>
        <p:spPr>
          <a:xfrm>
            <a:off x="5818760" y="3138231"/>
            <a:ext cx="311149" cy="1818387"/>
          </a:xfrm>
          <a:prstGeom prst="leftBrace">
            <a:avLst>
              <a:gd name="adj1" fmla="val 83491"/>
              <a:gd name="adj2" fmla="val 5085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A6E19BD-FC46-4795-B801-A35E38360A7B}"/>
              </a:ext>
            </a:extLst>
          </p:cNvPr>
          <p:cNvSpPr txBox="1"/>
          <p:nvPr/>
        </p:nvSpPr>
        <p:spPr>
          <a:xfrm rot="16200000">
            <a:off x="5432481" y="3796632"/>
            <a:ext cx="1624097" cy="3693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Racionalización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F566FC8E-7BAD-4B42-A774-F69E262A2724}"/>
              </a:ext>
            </a:extLst>
          </p:cNvPr>
          <p:cNvSpPr txBox="1"/>
          <p:nvPr/>
        </p:nvSpPr>
        <p:spPr>
          <a:xfrm rot="16200000">
            <a:off x="5792541" y="5624489"/>
            <a:ext cx="911552" cy="369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Mejora</a:t>
            </a:r>
          </a:p>
        </p:txBody>
      </p:sp>
    </p:spTree>
    <p:extLst>
      <p:ext uri="{BB962C8B-B14F-4D97-AF65-F5344CB8AC3E}">
        <p14:creationId xmlns:p14="http://schemas.microsoft.com/office/powerpoint/2010/main" val="2594474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Diagrama 14">
            <a:extLst>
              <a:ext uri="{FF2B5EF4-FFF2-40B4-BE49-F238E27FC236}">
                <a16:creationId xmlns:a16="http://schemas.microsoft.com/office/drawing/2014/main" id="{ABC7ABEE-06B4-4B04-AB1E-14AB7131B3AB}"/>
              </a:ext>
            </a:extLst>
          </p:cNvPr>
          <p:cNvGraphicFramePr/>
          <p:nvPr>
            <p:extLst/>
          </p:nvPr>
        </p:nvGraphicFramePr>
        <p:xfrm>
          <a:off x="9254499" y="408091"/>
          <a:ext cx="3432312" cy="174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0" name="Agrupar 14">
            <a:extLst>
              <a:ext uri="{FF2B5EF4-FFF2-40B4-BE49-F238E27FC236}">
                <a16:creationId xmlns:a16="http://schemas.microsoft.com/office/drawing/2014/main" id="{B255545B-B93A-40FB-B73D-3EDA2151CFB4}"/>
              </a:ext>
            </a:extLst>
          </p:cNvPr>
          <p:cNvGrpSpPr/>
          <p:nvPr/>
        </p:nvGrpSpPr>
        <p:grpSpPr>
          <a:xfrm>
            <a:off x="1060171" y="366155"/>
            <a:ext cx="2160000" cy="1080000"/>
            <a:chOff x="3880185" y="3986996"/>
            <a:chExt cx="1300769" cy="845499"/>
          </a:xfrm>
          <a:scene3d>
            <a:camera prst="orthographicFront"/>
            <a:lightRig rig="flat" dir="t"/>
          </a:scene3d>
        </p:grpSpPr>
        <p:sp>
          <p:nvSpPr>
            <p:cNvPr id="21" name="Rectángulo redondeado 4">
              <a:extLst>
                <a:ext uri="{FF2B5EF4-FFF2-40B4-BE49-F238E27FC236}">
                  <a16:creationId xmlns:a16="http://schemas.microsoft.com/office/drawing/2014/main" id="{110FA36F-AB2D-410D-877F-C172C24A2131}"/>
                </a:ext>
              </a:extLst>
            </p:cNvPr>
            <p:cNvSpPr/>
            <p:nvPr/>
          </p:nvSpPr>
          <p:spPr>
            <a:xfrm>
              <a:off x="3880185" y="3986996"/>
              <a:ext cx="1300769" cy="845499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1626359"/>
                <a:satOff val="60000"/>
                <a:lumOff val="-8824"/>
                <a:alphaOff val="0"/>
              </a:schemeClr>
            </a:fillRef>
            <a:effectRef idx="2">
              <a:schemeClr val="accent3">
                <a:hueOff val="1626359"/>
                <a:satOff val="60000"/>
                <a:lumOff val="-882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ectángulo 21">
              <a:extLst>
                <a:ext uri="{FF2B5EF4-FFF2-40B4-BE49-F238E27FC236}">
                  <a16:creationId xmlns:a16="http://schemas.microsoft.com/office/drawing/2014/main" id="{DDB3070C-FAB1-4262-A682-88F2BE94A703}"/>
                </a:ext>
              </a:extLst>
            </p:cNvPr>
            <p:cNvSpPr/>
            <p:nvPr/>
          </p:nvSpPr>
          <p:spPr>
            <a:xfrm>
              <a:off x="3921459" y="4028270"/>
              <a:ext cx="1218221" cy="76295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8575" tIns="28575" rIns="28575" bIns="28575" numCol="1" spcCol="1270" anchor="ctr" anchorCtr="0">
              <a:noAutofit/>
            </a:bodyPr>
            <a:lstStyle/>
            <a:p>
              <a:pPr lvl="0" algn="ctr"/>
              <a:r>
                <a:rPr lang="es-CO" sz="1600" b="1" dirty="0">
                  <a:solidFill>
                    <a:schemeClr val="bg1"/>
                  </a:solidFill>
                </a:rPr>
                <a:t>4. FORMULACIÓN DE ACCIONES Y REDISEÑO DEL TRÁMITE</a:t>
              </a:r>
              <a:endParaRPr lang="es-ES_tradnl" sz="1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CuadroTexto 9">
            <a:extLst>
              <a:ext uri="{FF2B5EF4-FFF2-40B4-BE49-F238E27FC236}">
                <a16:creationId xmlns:a16="http://schemas.microsoft.com/office/drawing/2014/main" id="{33D2BE11-3BFD-4BD8-B3EA-FF825F228E92}"/>
              </a:ext>
            </a:extLst>
          </p:cNvPr>
          <p:cNvSpPr txBox="1"/>
          <p:nvPr/>
        </p:nvSpPr>
        <p:spPr>
          <a:xfrm>
            <a:off x="982937" y="1931119"/>
            <a:ext cx="509500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2"/>
              <a:tabLst/>
              <a:defRPr/>
            </a:pPr>
            <a:r>
              <a:rPr lang="es-CO" dirty="0">
                <a:solidFill>
                  <a:srgbClr val="D36B39"/>
                </a:solidFill>
                <a:latin typeface="Calibri" panose="020F0502020204030204"/>
              </a:rPr>
              <a:t>Listado </a:t>
            </a:r>
            <a:r>
              <a:rPr lang="es-CO" dirty="0">
                <a:solidFill>
                  <a:schemeClr val="bg1">
                    <a:lumMod val="50000"/>
                  </a:schemeClr>
                </a:solidFill>
                <a:latin typeface="Calibri" panose="020F0502020204030204"/>
              </a:rPr>
              <a:t>de acciones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s-CO" dirty="0">
              <a:solidFill>
                <a:schemeClr val="bg1">
                  <a:lumMod val="50000"/>
                </a:schemeClr>
              </a:solidFill>
              <a:latin typeface="Calibri" panose="020F0502020204030204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s-CO" dirty="0">
              <a:solidFill>
                <a:schemeClr val="bg1">
                  <a:lumMod val="50000"/>
                </a:schemeClr>
              </a:solidFill>
              <a:latin typeface="Calibri" panose="020F0502020204030204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s-CO" sz="1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s-CO" sz="1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Imagen 10">
            <a:hlinkHover r:id="" action="ppaction://noaction" highlightClick="1"/>
            <a:extLst>
              <a:ext uri="{FF2B5EF4-FFF2-40B4-BE49-F238E27FC236}">
                <a16:creationId xmlns:a16="http://schemas.microsoft.com/office/drawing/2014/main" id="{633D76B1-CD98-4A56-B084-EA6EB0B90FFC}"/>
              </a:ext>
            </a:extLst>
          </p:cNvPr>
          <p:cNvPicPr/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2" t="5769" r="3757" b="4800"/>
          <a:stretch/>
        </p:blipFill>
        <p:spPr bwMode="auto">
          <a:xfrm>
            <a:off x="7874661" y="4419675"/>
            <a:ext cx="3911650" cy="151762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Flecha: doblada hacia arriba 11">
            <a:extLst>
              <a:ext uri="{FF2B5EF4-FFF2-40B4-BE49-F238E27FC236}">
                <a16:creationId xmlns:a16="http://schemas.microsoft.com/office/drawing/2014/main" id="{8E38BC79-8655-41BC-A379-D18DED9FFF29}"/>
              </a:ext>
            </a:extLst>
          </p:cNvPr>
          <p:cNvSpPr/>
          <p:nvPr/>
        </p:nvSpPr>
        <p:spPr>
          <a:xfrm rot="10800000" flipV="1">
            <a:off x="6306108" y="4340425"/>
            <a:ext cx="1459654" cy="785250"/>
          </a:xfrm>
          <a:prstGeom prst="bentUpArrow">
            <a:avLst>
              <a:gd name="adj1" fmla="val 25000"/>
              <a:gd name="adj2" fmla="val 22917"/>
              <a:gd name="adj3" fmla="val 25000"/>
            </a:avLst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02C72DC9-E328-4681-8AC9-EEA7C083FBD2}"/>
              </a:ext>
            </a:extLst>
          </p:cNvPr>
          <p:cNvSpPr txBox="1"/>
          <p:nvPr/>
        </p:nvSpPr>
        <p:spPr>
          <a:xfrm>
            <a:off x="982937" y="5842337"/>
            <a:ext cx="5095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3"/>
              <a:tabLst/>
              <a:defRPr/>
            </a:pPr>
            <a:r>
              <a:rPr lang="es-CO" dirty="0">
                <a:solidFill>
                  <a:schemeClr val="bg1">
                    <a:lumMod val="50000"/>
                  </a:schemeClr>
                </a:solidFill>
                <a:latin typeface="Calibri" panose="020F0502020204030204"/>
              </a:rPr>
              <a:t>Registro de la </a:t>
            </a:r>
            <a:r>
              <a:rPr lang="es-CO" dirty="0">
                <a:solidFill>
                  <a:srgbClr val="D36B39"/>
                </a:solidFill>
                <a:latin typeface="Calibri" panose="020F0502020204030204"/>
              </a:rPr>
              <a:t>estrategia de racionalización</a:t>
            </a:r>
            <a:endParaRPr kumimoji="0" lang="es-CO" sz="1800" b="0" i="0" u="none" strike="noStrike" kern="1200" cap="none" spc="0" normalizeH="0" baseline="0" noProof="0" dirty="0">
              <a:ln>
                <a:noFill/>
              </a:ln>
              <a:solidFill>
                <a:srgbClr val="D36B39"/>
              </a:solidFill>
              <a:effectLst/>
              <a:uLnTx/>
              <a:uFillTx/>
              <a:latin typeface="Calibri" panose="020F0502020204030204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20DA954E-3B9C-4CE2-92A0-85C807B1137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2111" y="2639239"/>
            <a:ext cx="11648661" cy="1611208"/>
          </a:xfrm>
          <a:prstGeom prst="rect">
            <a:avLst/>
          </a:prstGeom>
        </p:spPr>
      </p:pic>
      <p:graphicFrame>
        <p:nvGraphicFramePr>
          <p:cNvPr id="2" name="Objeto 1">
            <a:hlinkClick r:id="" action="ppaction://ole?verb=1"/>
            <a:extLst>
              <a:ext uri="{FF2B5EF4-FFF2-40B4-BE49-F238E27FC236}">
                <a16:creationId xmlns:a16="http://schemas.microsoft.com/office/drawing/2014/main" id="{2CDA8052-B326-4BE5-8431-0F73A8A6C01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5416992"/>
              </p:ext>
            </p:extLst>
          </p:nvPr>
        </p:nvGraphicFramePr>
        <p:xfrm>
          <a:off x="4724400" y="1768512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9" name="Worksheet" showAsIcon="1" r:id="rId10" imgW="914400" imgH="771480" progId="Excel.Sheet.12">
                  <p:embed/>
                </p:oleObj>
              </mc:Choice>
              <mc:Fallback>
                <p:oleObj name="Worksheet" showAsIcon="1" r:id="rId10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724400" y="1768512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698168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a 9">
            <a:extLst>
              <a:ext uri="{FF2B5EF4-FFF2-40B4-BE49-F238E27FC236}">
                <a16:creationId xmlns:a16="http://schemas.microsoft.com/office/drawing/2014/main" id="{D09A5053-C28F-4FE7-BE1F-D635BBADB37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22910834"/>
              </p:ext>
            </p:extLst>
          </p:nvPr>
        </p:nvGraphicFramePr>
        <p:xfrm>
          <a:off x="9267751" y="427303"/>
          <a:ext cx="3432312" cy="174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Rectángulo 10">
            <a:extLst>
              <a:ext uri="{FF2B5EF4-FFF2-40B4-BE49-F238E27FC236}">
                <a16:creationId xmlns:a16="http://schemas.microsoft.com/office/drawing/2014/main" id="{35D15113-E05E-4C39-BDDD-327D658C37D9}"/>
              </a:ext>
            </a:extLst>
          </p:cNvPr>
          <p:cNvSpPr/>
          <p:nvPr/>
        </p:nvSpPr>
        <p:spPr>
          <a:xfrm>
            <a:off x="914399" y="1609317"/>
            <a:ext cx="910424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dirty="0"/>
              <a:t>El listado y priorización de acciones de racionalización definido en el paso 4 y el registro realizado en el módulo de racionalización de trámites en el SUIT, constituyen el derrotero para realizar la implementación, monitoreo y evaluación de las acciones de racionalización definidas, según su plazo de implementación.</a:t>
            </a:r>
          </a:p>
          <a:p>
            <a:endParaRPr lang="es-CO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E6FB819D-3710-4CBA-89AD-660AAC056C6B}"/>
              </a:ext>
            </a:extLst>
          </p:cNvPr>
          <p:cNvSpPr txBox="1"/>
          <p:nvPr/>
        </p:nvSpPr>
        <p:spPr>
          <a:xfrm>
            <a:off x="1054006" y="2852128"/>
            <a:ext cx="1022359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Actividades: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s-CO" dirty="0">
                <a:latin typeface="Calibri" panose="020F0502020204030204"/>
              </a:rPr>
              <a:t>Implementación mediante </a:t>
            </a:r>
            <a:r>
              <a:rPr lang="es-CO" dirty="0">
                <a:solidFill>
                  <a:srgbClr val="EB903F"/>
                </a:solidFill>
                <a:latin typeface="Calibri" panose="020F0502020204030204"/>
              </a:rPr>
              <a:t>pruebas piloto </a:t>
            </a:r>
            <a:r>
              <a:rPr lang="es-CO" dirty="0">
                <a:latin typeface="Calibri" panose="020F0502020204030204"/>
              </a:rPr>
              <a:t>y monitoreo constante.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s-CO" dirty="0">
              <a:latin typeface="Calibri" panose="020F0502020204030204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s-CO" dirty="0">
                <a:solidFill>
                  <a:srgbClr val="EB903F"/>
                </a:solidFill>
                <a:latin typeface="Calibri" panose="020F0502020204030204"/>
              </a:rPr>
              <a:t>Implementación definitiva </a:t>
            </a:r>
            <a:r>
              <a:rPr lang="es-CO" dirty="0">
                <a:latin typeface="Calibri" panose="020F0502020204030204"/>
              </a:rPr>
              <a:t>a partir de resultados de pruebas piloto y actualización de información en la Estrategia de Racionalización.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s-CO" dirty="0">
              <a:latin typeface="Calibri" panose="020F0502020204030204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s-CO" dirty="0">
                <a:solidFill>
                  <a:srgbClr val="EB903F"/>
                </a:solidFill>
                <a:latin typeface="Calibri" panose="020F0502020204030204"/>
              </a:rPr>
              <a:t>Actualización del trámite</a:t>
            </a:r>
            <a:r>
              <a:rPr lang="es-CO" dirty="0">
                <a:latin typeface="Calibri" panose="020F0502020204030204"/>
              </a:rPr>
              <a:t> en SUIT y documentación interna.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s-CO" dirty="0">
              <a:latin typeface="Calibri" panose="020F0502020204030204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s-CO" dirty="0">
                <a:latin typeface="Calibri" panose="020F0502020204030204"/>
              </a:rPr>
              <a:t>Labores de </a:t>
            </a:r>
            <a:r>
              <a:rPr lang="es-CO" dirty="0">
                <a:solidFill>
                  <a:srgbClr val="EB903F"/>
                </a:solidFill>
                <a:latin typeface="Calibri" panose="020F0502020204030204"/>
              </a:rPr>
              <a:t>difusión y apropiación </a:t>
            </a:r>
            <a:r>
              <a:rPr lang="es-CO" dirty="0">
                <a:latin typeface="Calibri" panose="020F0502020204030204"/>
              </a:rPr>
              <a:t>de las acciones.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s-CO" dirty="0">
              <a:latin typeface="Calibri" panose="020F0502020204030204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s-CO" dirty="0"/>
              <a:t>Monitoreo y seguimiento de manera </a:t>
            </a:r>
            <a:r>
              <a:rPr lang="es-CO" dirty="0">
                <a:solidFill>
                  <a:srgbClr val="EB903F"/>
                </a:solidFill>
              </a:rPr>
              <a:t>coordinada con la Oficina de Planeación y la Oficina de Control Interno</a:t>
            </a:r>
            <a:r>
              <a:rPr lang="es-CO" dirty="0"/>
              <a:t>, o quien haga sus veces.</a:t>
            </a:r>
            <a:endParaRPr kumimoji="0" lang="es-CO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4" name="Agrupar 10">
            <a:extLst>
              <a:ext uri="{FF2B5EF4-FFF2-40B4-BE49-F238E27FC236}">
                <a16:creationId xmlns:a16="http://schemas.microsoft.com/office/drawing/2014/main" id="{5D9BB19B-1F8A-4E57-B267-8A33814A69A1}"/>
              </a:ext>
            </a:extLst>
          </p:cNvPr>
          <p:cNvGrpSpPr/>
          <p:nvPr/>
        </p:nvGrpSpPr>
        <p:grpSpPr>
          <a:xfrm>
            <a:off x="1054006" y="353017"/>
            <a:ext cx="2160000" cy="1080000"/>
            <a:chOff x="2154296" y="2990553"/>
            <a:chExt cx="1300769" cy="845499"/>
          </a:xfrm>
          <a:scene3d>
            <a:camera prst="orthographicFront"/>
            <a:lightRig rig="flat" dir="t"/>
          </a:scene3d>
        </p:grpSpPr>
        <p:sp>
          <p:nvSpPr>
            <p:cNvPr id="16" name="Rectángulo redondeado 2">
              <a:extLst>
                <a:ext uri="{FF2B5EF4-FFF2-40B4-BE49-F238E27FC236}">
                  <a16:creationId xmlns:a16="http://schemas.microsoft.com/office/drawing/2014/main" id="{BAE5F245-995E-4485-B832-AA6D178286DE}"/>
                </a:ext>
              </a:extLst>
            </p:cNvPr>
            <p:cNvSpPr/>
            <p:nvPr/>
          </p:nvSpPr>
          <p:spPr>
            <a:xfrm>
              <a:off x="2154296" y="2990553"/>
              <a:ext cx="1300769" cy="845499"/>
            </a:xfrm>
            <a:prstGeom prst="roundRect">
              <a:avLst/>
            </a:prstGeom>
            <a:gradFill rotWithShape="0">
              <a:gsLst>
                <a:gs pos="0">
                  <a:srgbClr val="A5A5A5">
                    <a:hueOff val="2168479"/>
                    <a:satOff val="80000"/>
                    <a:lumOff val="-11765"/>
                    <a:alphaOff val="0"/>
                    <a:satMod val="103000"/>
                    <a:lumMod val="102000"/>
                    <a:tint val="94000"/>
                  </a:srgbClr>
                </a:gs>
                <a:gs pos="50000">
                  <a:srgbClr val="A5A5A5">
                    <a:hueOff val="2168479"/>
                    <a:satOff val="80000"/>
                    <a:lumOff val="-11765"/>
                    <a:alphaOff val="0"/>
                    <a:satMod val="110000"/>
                    <a:lumMod val="100000"/>
                    <a:shade val="100000"/>
                  </a:srgbClr>
                </a:gs>
                <a:gs pos="100000">
                  <a:srgbClr val="A5A5A5">
                    <a:hueOff val="2168479"/>
                    <a:satOff val="80000"/>
                    <a:lumOff val="-11765"/>
                    <a:alphaOff val="0"/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>
              <a:noFill/>
            </a:ln>
            <a:effectLst/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</p:sp>
        <p:sp>
          <p:nvSpPr>
            <p:cNvPr id="17" name="Rectángulo 16">
              <a:extLst>
                <a:ext uri="{FF2B5EF4-FFF2-40B4-BE49-F238E27FC236}">
                  <a16:creationId xmlns:a16="http://schemas.microsoft.com/office/drawing/2014/main" id="{751416C6-3040-4C66-9D1F-0EE2BEEF2F63}"/>
                </a:ext>
              </a:extLst>
            </p:cNvPr>
            <p:cNvSpPr/>
            <p:nvPr/>
          </p:nvSpPr>
          <p:spPr>
            <a:xfrm>
              <a:off x="2195571" y="3031827"/>
              <a:ext cx="1218222" cy="762951"/>
            </a:xfrm>
            <a:prstGeom prst="rect">
              <a:avLst/>
            </a:prstGeom>
            <a:gradFill rotWithShape="0">
              <a:gsLst>
                <a:gs pos="0">
                  <a:srgbClr val="A5A5A5">
                    <a:hueOff val="2168479"/>
                    <a:satOff val="80000"/>
                    <a:lumOff val="-11765"/>
                    <a:alphaOff val="0"/>
                    <a:satMod val="103000"/>
                    <a:lumMod val="102000"/>
                    <a:tint val="94000"/>
                  </a:srgbClr>
                </a:gs>
                <a:gs pos="50000">
                  <a:srgbClr val="A5A5A5">
                    <a:hueOff val="2168479"/>
                    <a:satOff val="80000"/>
                    <a:lumOff val="-11765"/>
                    <a:alphaOff val="0"/>
                    <a:satMod val="110000"/>
                    <a:lumMod val="100000"/>
                    <a:shade val="100000"/>
                  </a:srgbClr>
                </a:gs>
                <a:gs pos="100000">
                  <a:srgbClr val="A5A5A5">
                    <a:hueOff val="2168479"/>
                    <a:satOff val="80000"/>
                    <a:lumOff val="-11765"/>
                    <a:alphaOff val="0"/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>
              <a:noFill/>
            </a:ln>
            <a:effectLst/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algn="ctr"/>
              <a:r>
                <a:rPr lang="es-CO" sz="1600" b="1" dirty="0">
                  <a:solidFill>
                    <a:schemeClr val="bg1"/>
                  </a:solidFill>
                </a:rPr>
                <a:t>5. IMPLEMENTACIÓN Y MONITOREO</a:t>
              </a:r>
              <a:endParaRPr lang="es-ES_tradnl" sz="16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3648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a 7">
            <a:extLst>
              <a:ext uri="{FF2B5EF4-FFF2-40B4-BE49-F238E27FC236}">
                <a16:creationId xmlns:a16="http://schemas.microsoft.com/office/drawing/2014/main" id="{F13113FE-AC32-47B5-AADE-7F1F3D11AEB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30205708"/>
              </p:ext>
            </p:extLst>
          </p:nvPr>
        </p:nvGraphicFramePr>
        <p:xfrm>
          <a:off x="9267751" y="427303"/>
          <a:ext cx="3432312" cy="174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ectángulo 8">
            <a:extLst>
              <a:ext uri="{FF2B5EF4-FFF2-40B4-BE49-F238E27FC236}">
                <a16:creationId xmlns:a16="http://schemas.microsoft.com/office/drawing/2014/main" id="{A5A13504-DC87-45E1-A739-7A3FB75DDEDD}"/>
              </a:ext>
            </a:extLst>
          </p:cNvPr>
          <p:cNvSpPr/>
          <p:nvPr/>
        </p:nvSpPr>
        <p:spPr>
          <a:xfrm>
            <a:off x="914400" y="1822041"/>
            <a:ext cx="93030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/>
              <a:t>Hacer una evaluación de las acciones implementadas y realizar nuevos ciclos de racionalización.</a:t>
            </a:r>
          </a:p>
          <a:p>
            <a:endParaRPr lang="es-CO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726D4E7-9F53-4BA7-9A6F-3D9E6ABDE03D}"/>
              </a:ext>
            </a:extLst>
          </p:cNvPr>
          <p:cNvSpPr txBox="1"/>
          <p:nvPr/>
        </p:nvSpPr>
        <p:spPr>
          <a:xfrm>
            <a:off x="1054006" y="2819015"/>
            <a:ext cx="1070067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Actividades: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s-CO" dirty="0">
                <a:latin typeface="Calibri" panose="020F0502020204030204"/>
              </a:rPr>
              <a:t>Empleo de </a:t>
            </a:r>
            <a:r>
              <a:rPr lang="es-CO" dirty="0">
                <a:solidFill>
                  <a:srgbClr val="D36B39"/>
                </a:solidFill>
                <a:latin typeface="Calibri" panose="020F0502020204030204"/>
              </a:rPr>
              <a:t>indicadores internos </a:t>
            </a:r>
            <a:r>
              <a:rPr lang="es-CO" dirty="0">
                <a:latin typeface="Calibri" panose="020F0502020204030204"/>
              </a:rPr>
              <a:t>del proceso y/o trámite.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s-CO" dirty="0">
              <a:latin typeface="Calibri" panose="020F0502020204030204"/>
            </a:endParaRPr>
          </a:p>
          <a:p>
            <a:pPr marL="342900" lvl="0" indent="-342900">
              <a:buFont typeface="+mj-lt"/>
              <a:buAutoNum type="arabicPeriod"/>
              <a:defRPr/>
            </a:pPr>
            <a:r>
              <a:rPr lang="es-CO" dirty="0">
                <a:solidFill>
                  <a:srgbClr val="D36B39"/>
                </a:solidFill>
              </a:rPr>
              <a:t>Analizar </a:t>
            </a:r>
            <a:r>
              <a:rPr lang="es-CO" dirty="0"/>
              <a:t>todo el </a:t>
            </a:r>
            <a:r>
              <a:rPr lang="es-CO" dirty="0">
                <a:solidFill>
                  <a:srgbClr val="D36B39"/>
                </a:solidFill>
              </a:rPr>
              <a:t>ciclo de racionalización realizado</a:t>
            </a:r>
            <a:r>
              <a:rPr lang="es-CO" dirty="0"/>
              <a:t>.</a:t>
            </a:r>
          </a:p>
          <a:p>
            <a:pPr marL="342900" lvl="0" indent="-342900">
              <a:buFont typeface="+mj-lt"/>
              <a:buAutoNum type="arabicPeriod"/>
              <a:defRPr/>
            </a:pPr>
            <a:endParaRPr lang="es-CO" dirty="0">
              <a:latin typeface="Calibri" panose="020F0502020204030204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s-CO" dirty="0">
                <a:latin typeface="Calibri" panose="020F0502020204030204"/>
              </a:rPr>
              <a:t>Incorporar buenas prácticas y aprendizajes en </a:t>
            </a:r>
            <a:r>
              <a:rPr lang="es-CO" dirty="0">
                <a:solidFill>
                  <a:srgbClr val="D36B39"/>
                </a:solidFill>
                <a:latin typeface="Calibri" panose="020F0502020204030204"/>
              </a:rPr>
              <a:t>nuevos ciclos de racionalización</a:t>
            </a:r>
            <a:r>
              <a:rPr lang="es-CO" dirty="0">
                <a:latin typeface="Calibri" panose="020F0502020204030204"/>
              </a:rPr>
              <a:t>.</a:t>
            </a:r>
            <a:endParaRPr kumimoji="0" lang="es-CO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Agrupar 10">
            <a:extLst>
              <a:ext uri="{FF2B5EF4-FFF2-40B4-BE49-F238E27FC236}">
                <a16:creationId xmlns:a16="http://schemas.microsoft.com/office/drawing/2014/main" id="{C07164F6-5195-4229-9482-4C7E766E6D44}"/>
              </a:ext>
            </a:extLst>
          </p:cNvPr>
          <p:cNvGrpSpPr/>
          <p:nvPr/>
        </p:nvGrpSpPr>
        <p:grpSpPr>
          <a:xfrm>
            <a:off x="1054006" y="345494"/>
            <a:ext cx="2160000" cy="1080000"/>
            <a:chOff x="2154296" y="2990553"/>
            <a:chExt cx="1300769" cy="845499"/>
          </a:xfrm>
          <a:scene3d>
            <a:camera prst="orthographicFront"/>
            <a:lightRig rig="flat" dir="t"/>
          </a:scene3d>
        </p:grpSpPr>
        <p:sp>
          <p:nvSpPr>
            <p:cNvPr id="13" name="Rectángulo redondeado 2">
              <a:extLst>
                <a:ext uri="{FF2B5EF4-FFF2-40B4-BE49-F238E27FC236}">
                  <a16:creationId xmlns:a16="http://schemas.microsoft.com/office/drawing/2014/main" id="{E8C82584-BE63-4E4E-BE7A-9E0913FF75A3}"/>
                </a:ext>
              </a:extLst>
            </p:cNvPr>
            <p:cNvSpPr/>
            <p:nvPr/>
          </p:nvSpPr>
          <p:spPr>
            <a:xfrm>
              <a:off x="2154296" y="2990553"/>
              <a:ext cx="1300769" cy="845499"/>
            </a:xfrm>
            <a:prstGeom prst="roundRect">
              <a:avLst/>
            </a:prstGeom>
            <a:gradFill rotWithShape="0">
              <a:gsLst>
                <a:gs pos="0">
                  <a:srgbClr val="A5A5A5">
                    <a:hueOff val="2710599"/>
                    <a:satOff val="100000"/>
                    <a:lumOff val="-14706"/>
                    <a:alphaOff val="0"/>
                    <a:satMod val="103000"/>
                    <a:lumMod val="102000"/>
                    <a:tint val="94000"/>
                  </a:srgbClr>
                </a:gs>
                <a:gs pos="50000">
                  <a:srgbClr val="A5A5A5">
                    <a:hueOff val="2710599"/>
                    <a:satOff val="100000"/>
                    <a:lumOff val="-14706"/>
                    <a:alphaOff val="0"/>
                    <a:satMod val="110000"/>
                    <a:lumMod val="100000"/>
                    <a:shade val="100000"/>
                  </a:srgbClr>
                </a:gs>
                <a:gs pos="100000">
                  <a:srgbClr val="A5A5A5">
                    <a:hueOff val="2710599"/>
                    <a:satOff val="100000"/>
                    <a:lumOff val="-14706"/>
                    <a:alphaOff val="0"/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>
              <a:noFill/>
            </a:ln>
            <a:effectLst/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</p:sp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8958A50D-0EB5-4D57-8006-E92969918B9C}"/>
                </a:ext>
              </a:extLst>
            </p:cNvPr>
            <p:cNvSpPr/>
            <p:nvPr/>
          </p:nvSpPr>
          <p:spPr>
            <a:xfrm>
              <a:off x="2195571" y="3031827"/>
              <a:ext cx="1218222" cy="762951"/>
            </a:xfrm>
            <a:prstGeom prst="rect">
              <a:avLst/>
            </a:prstGeom>
            <a:gradFill rotWithShape="0">
              <a:gsLst>
                <a:gs pos="0">
                  <a:srgbClr val="A5A5A5">
                    <a:hueOff val="2710599"/>
                    <a:satOff val="100000"/>
                    <a:lumOff val="-14706"/>
                    <a:alphaOff val="0"/>
                    <a:satMod val="103000"/>
                    <a:lumMod val="102000"/>
                    <a:tint val="94000"/>
                  </a:srgbClr>
                </a:gs>
                <a:gs pos="50000">
                  <a:srgbClr val="A5A5A5">
                    <a:hueOff val="2710599"/>
                    <a:satOff val="100000"/>
                    <a:lumOff val="-14706"/>
                    <a:alphaOff val="0"/>
                    <a:satMod val="110000"/>
                    <a:lumMod val="100000"/>
                    <a:shade val="100000"/>
                  </a:srgbClr>
                </a:gs>
                <a:gs pos="100000">
                  <a:srgbClr val="A5A5A5">
                    <a:hueOff val="2710599"/>
                    <a:satOff val="100000"/>
                    <a:lumOff val="-14706"/>
                    <a:alphaOff val="0"/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>
              <a:noFill/>
            </a:ln>
            <a:effectLst/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algn="ctr"/>
              <a:r>
                <a:rPr lang="es-CO" sz="1600" b="1" dirty="0">
                  <a:solidFill>
                    <a:schemeClr val="bg1"/>
                  </a:solidFill>
                </a:rPr>
                <a:t>6. EVALUACIÓN Y CICLO CONTINUO DE RACIONALIZACIÓN</a:t>
              </a:r>
              <a:endParaRPr lang="es-ES_tradnl" sz="16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3819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14" t="60097" r="27535" b="17335"/>
          <a:stretch/>
        </p:blipFill>
        <p:spPr>
          <a:xfrm>
            <a:off x="6534926" y="3653289"/>
            <a:ext cx="3126658" cy="1315160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2298253" y="2637626"/>
            <a:ext cx="78658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6000" b="1" spc="300" dirty="0">
                <a:latin typeface="Arial" charset="0"/>
                <a:ea typeface="Arial" charset="0"/>
                <a:cs typeface="Arial" charset="0"/>
              </a:rPr>
              <a:t>IV. Anexos</a:t>
            </a:r>
            <a:endParaRPr lang="es-ES_tradnl" sz="6000" b="1" spc="300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9" name="Conector recto 8"/>
          <p:cNvCxnSpPr/>
          <p:nvPr/>
        </p:nvCxnSpPr>
        <p:spPr>
          <a:xfrm>
            <a:off x="7159925" y="3653289"/>
            <a:ext cx="2967486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/>
        </p:nvCxnSpPr>
        <p:spPr>
          <a:xfrm flipV="1">
            <a:off x="4081573" y="5413879"/>
            <a:ext cx="823565" cy="826052"/>
          </a:xfrm>
          <a:prstGeom prst="line">
            <a:avLst/>
          </a:prstGeom>
          <a:ln w="254000">
            <a:solidFill>
              <a:srgbClr val="EB90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>
          <a:xfrm flipV="1">
            <a:off x="3938807" y="614347"/>
            <a:ext cx="823565" cy="826052"/>
          </a:xfrm>
          <a:prstGeom prst="line">
            <a:avLst/>
          </a:prstGeom>
          <a:ln w="254000">
            <a:solidFill>
              <a:srgbClr val="EB90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 flipV="1">
            <a:off x="-245266" y="692140"/>
            <a:ext cx="823565" cy="826052"/>
          </a:xfrm>
          <a:prstGeom prst="line">
            <a:avLst/>
          </a:prstGeom>
          <a:ln w="254000">
            <a:solidFill>
              <a:srgbClr val="EB90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Agrupar 13"/>
          <p:cNvGrpSpPr/>
          <p:nvPr/>
        </p:nvGrpSpPr>
        <p:grpSpPr>
          <a:xfrm>
            <a:off x="9340547" y="616208"/>
            <a:ext cx="966331" cy="5625584"/>
            <a:chOff x="5626267" y="783429"/>
            <a:chExt cx="966331" cy="5625584"/>
          </a:xfrm>
        </p:grpSpPr>
        <p:cxnSp>
          <p:nvCxnSpPr>
            <p:cNvPr id="15" name="Conector recto 14"/>
            <p:cNvCxnSpPr/>
            <p:nvPr/>
          </p:nvCxnSpPr>
          <p:spPr>
            <a:xfrm flipV="1">
              <a:off x="5769033" y="5582961"/>
              <a:ext cx="823565" cy="826052"/>
            </a:xfrm>
            <a:prstGeom prst="line">
              <a:avLst/>
            </a:prstGeom>
            <a:ln w="254000">
              <a:solidFill>
                <a:srgbClr val="239DA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cto 15"/>
            <p:cNvCxnSpPr/>
            <p:nvPr/>
          </p:nvCxnSpPr>
          <p:spPr>
            <a:xfrm flipV="1">
              <a:off x="5626267" y="783429"/>
              <a:ext cx="823565" cy="826052"/>
            </a:xfrm>
            <a:prstGeom prst="line">
              <a:avLst/>
            </a:prstGeom>
            <a:ln w="254000">
              <a:solidFill>
                <a:srgbClr val="239DA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501937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/>
          <p:cNvGrpSpPr/>
          <p:nvPr/>
        </p:nvGrpSpPr>
        <p:grpSpPr>
          <a:xfrm>
            <a:off x="9713357" y="728011"/>
            <a:ext cx="966331" cy="5625584"/>
            <a:chOff x="5626267" y="783429"/>
            <a:chExt cx="966331" cy="5625584"/>
          </a:xfrm>
        </p:grpSpPr>
        <p:cxnSp>
          <p:nvCxnSpPr>
            <p:cNvPr id="6" name="Conector recto 5"/>
            <p:cNvCxnSpPr/>
            <p:nvPr/>
          </p:nvCxnSpPr>
          <p:spPr>
            <a:xfrm flipV="1">
              <a:off x="5769033" y="5582961"/>
              <a:ext cx="823565" cy="826052"/>
            </a:xfrm>
            <a:prstGeom prst="line">
              <a:avLst/>
            </a:prstGeom>
            <a:ln w="254000">
              <a:solidFill>
                <a:srgbClr val="239DA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ector recto 10"/>
            <p:cNvCxnSpPr/>
            <p:nvPr/>
          </p:nvCxnSpPr>
          <p:spPr>
            <a:xfrm flipV="1">
              <a:off x="5626267" y="783429"/>
              <a:ext cx="823565" cy="826052"/>
            </a:xfrm>
            <a:prstGeom prst="line">
              <a:avLst/>
            </a:prstGeom>
            <a:ln w="254000">
              <a:solidFill>
                <a:srgbClr val="239DA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CuadroTexto 11"/>
          <p:cNvSpPr txBox="1"/>
          <p:nvPr/>
        </p:nvSpPr>
        <p:spPr>
          <a:xfrm>
            <a:off x="874240" y="603676"/>
            <a:ext cx="108628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b="1" u="sng" dirty="0">
                <a:solidFill>
                  <a:srgbClr val="333733"/>
                </a:solidFill>
                <a:latin typeface="Arial" charset="0"/>
                <a:ea typeface="Arial" charset="0"/>
                <a:cs typeface="Arial" charset="0"/>
              </a:rPr>
              <a:t>Anexos</a:t>
            </a:r>
            <a:endParaRPr lang="es-ES" sz="4000" b="1" dirty="0">
              <a:solidFill>
                <a:srgbClr val="333733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0F843F7D-04DE-46A0-A195-3215BFB96A68}"/>
              </a:ext>
            </a:extLst>
          </p:cNvPr>
          <p:cNvSpPr/>
          <p:nvPr/>
        </p:nvSpPr>
        <p:spPr>
          <a:xfrm>
            <a:off x="914400" y="1532270"/>
            <a:ext cx="931627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/>
              <a:t>A – Herramientas de mejoramiento de procesos</a:t>
            </a:r>
          </a:p>
          <a:p>
            <a:endParaRPr lang="es-CO" dirty="0"/>
          </a:p>
          <a:p>
            <a:r>
              <a:rPr lang="es-CO" dirty="0"/>
              <a:t>B – Formatos</a:t>
            </a:r>
          </a:p>
          <a:p>
            <a:endParaRPr lang="es-CO" dirty="0"/>
          </a:p>
          <a:p>
            <a:r>
              <a:rPr lang="es-CO" dirty="0"/>
              <a:t>C – Conceptos</a:t>
            </a:r>
          </a:p>
          <a:p>
            <a:endParaRPr lang="es-CO" dirty="0"/>
          </a:p>
          <a:p>
            <a:r>
              <a:rPr lang="es-CO" dirty="0"/>
              <a:t>D – Criterios adicionales para la definición de acciones de racionalización</a:t>
            </a:r>
          </a:p>
          <a:p>
            <a:endParaRPr lang="es-CO" dirty="0"/>
          </a:p>
          <a:p>
            <a:r>
              <a:rPr lang="es-CO" dirty="0"/>
              <a:t>E – Normatividad sobre trámites</a:t>
            </a:r>
          </a:p>
          <a:p>
            <a:endParaRPr lang="es-CO" dirty="0"/>
          </a:p>
          <a:p>
            <a:endParaRPr lang="es-CO" dirty="0"/>
          </a:p>
          <a:p>
            <a:endParaRPr lang="es-CO" dirty="0"/>
          </a:p>
          <a:p>
            <a:r>
              <a:rPr lang="es-CO" sz="2000" i="1" dirty="0"/>
              <a:t>Los invitamos a visitar el micrositio web donde podrán encontrar la documentación, infografía y caja de herramientas de la guía:</a:t>
            </a:r>
          </a:p>
          <a:p>
            <a:endParaRPr lang="es-CO" sz="2000" i="1" dirty="0"/>
          </a:p>
          <a:p>
            <a:r>
              <a:rPr lang="es-CO" sz="2400" i="1" dirty="0"/>
              <a:t> </a:t>
            </a:r>
            <a:r>
              <a:rPr lang="es-CO" sz="2400" i="1" dirty="0">
                <a:hlinkClick r:id="rId3"/>
              </a:rPr>
              <a:t>http://www.funcionpublica.gov.co/eva/es/pasosracionalizaciontramites</a:t>
            </a:r>
            <a:r>
              <a:rPr lang="es-CO" sz="2400" i="1" dirty="0"/>
              <a:t> </a:t>
            </a:r>
          </a:p>
        </p:txBody>
      </p:sp>
      <p:graphicFrame>
        <p:nvGraphicFramePr>
          <p:cNvPr id="3" name="Objeto 2">
            <a:hlinkClick r:id="" action="ppaction://ole?verb=1"/>
            <a:extLst>
              <a:ext uri="{FF2B5EF4-FFF2-40B4-BE49-F238E27FC236}">
                <a16:creationId xmlns:a16="http://schemas.microsoft.com/office/drawing/2014/main" id="{3203FA3B-09FA-43C3-B1BE-C769365BD5C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5064467"/>
              </p:ext>
            </p:extLst>
          </p:nvPr>
        </p:nvGraphicFramePr>
        <p:xfrm>
          <a:off x="5848457" y="1330669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9" name="Worksheet" showAsIcon="1" r:id="rId4" imgW="914400" imgH="771480" progId="Excel.Sheet.12">
                  <p:embed/>
                </p:oleObj>
              </mc:Choice>
              <mc:Fallback>
                <p:oleObj name="Worksheet" showAsIcon="1" r:id="rId4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848457" y="1330669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765558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Conector recto 10"/>
          <p:cNvCxnSpPr/>
          <p:nvPr/>
        </p:nvCxnSpPr>
        <p:spPr>
          <a:xfrm flipV="1">
            <a:off x="2633020" y="691051"/>
            <a:ext cx="2352929" cy="2339365"/>
          </a:xfrm>
          <a:prstGeom prst="line">
            <a:avLst/>
          </a:prstGeom>
          <a:ln w="1016000">
            <a:solidFill>
              <a:srgbClr val="EB90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Imagen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515" y="5670093"/>
            <a:ext cx="3898027" cy="801463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3903387" y="2833114"/>
            <a:ext cx="4415958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_tradnl" sz="1400" dirty="0">
                <a:solidFill>
                  <a:srgbClr val="333733"/>
                </a:solidFill>
                <a:latin typeface="Arial" charset="0"/>
                <a:ea typeface="Arial" charset="0"/>
                <a:cs typeface="Arial" charset="0"/>
              </a:rPr>
              <a:t>Departamento Administrativo de la Función Pública</a:t>
            </a:r>
          </a:p>
          <a:p>
            <a:pPr>
              <a:lnSpc>
                <a:spcPct val="150000"/>
              </a:lnSpc>
            </a:pPr>
            <a:r>
              <a:rPr lang="es-ES_tradnl" sz="1400" dirty="0">
                <a:solidFill>
                  <a:srgbClr val="333733"/>
                </a:solidFill>
                <a:latin typeface="Arial" charset="0"/>
                <a:ea typeface="Arial" charset="0"/>
                <a:cs typeface="Arial" charset="0"/>
              </a:rPr>
              <a:t>Carrera 6 No 12-62, Bogotá, D.C., Colombia</a:t>
            </a:r>
          </a:p>
          <a:p>
            <a:pPr>
              <a:lnSpc>
                <a:spcPct val="150000"/>
              </a:lnSpc>
            </a:pPr>
            <a:r>
              <a:rPr lang="es-ES_tradnl" sz="1400" dirty="0">
                <a:solidFill>
                  <a:srgbClr val="333733"/>
                </a:solidFill>
                <a:latin typeface="Arial" charset="0"/>
                <a:ea typeface="Arial" charset="0"/>
                <a:cs typeface="Arial" charset="0"/>
              </a:rPr>
              <a:t>Conmutador: 7395656 Ext. 631</a:t>
            </a:r>
          </a:p>
          <a:p>
            <a:pPr>
              <a:lnSpc>
                <a:spcPct val="150000"/>
              </a:lnSpc>
            </a:pPr>
            <a:r>
              <a:rPr lang="es-ES_tradnl" sz="1400" dirty="0">
                <a:solidFill>
                  <a:srgbClr val="333733"/>
                </a:solidFill>
                <a:latin typeface="Arial" charset="0"/>
                <a:ea typeface="Arial" charset="0"/>
                <a:cs typeface="Arial" charset="0"/>
              </a:rPr>
              <a:t>Web: www.funcionpublica.gov.co</a:t>
            </a:r>
          </a:p>
          <a:p>
            <a:pPr>
              <a:lnSpc>
                <a:spcPct val="150000"/>
              </a:lnSpc>
            </a:pPr>
            <a:r>
              <a:rPr lang="es-ES_tradnl" sz="1400" dirty="0">
                <a:solidFill>
                  <a:srgbClr val="333733"/>
                </a:solidFill>
                <a:latin typeface="Arial" charset="0"/>
                <a:ea typeface="Arial" charset="0"/>
                <a:cs typeface="Arial" charset="0"/>
              </a:rPr>
              <a:t>Línea gratuita de atención al usuario: 018000 917770</a:t>
            </a:r>
          </a:p>
          <a:p>
            <a:pPr>
              <a:lnSpc>
                <a:spcPct val="150000"/>
              </a:lnSpc>
            </a:pPr>
            <a:endParaRPr lang="es-ES_tradnl" sz="1400" dirty="0">
              <a:solidFill>
                <a:srgbClr val="333733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50000"/>
              </a:lnSpc>
            </a:pPr>
            <a:r>
              <a:rPr lang="es-ES_tradnl" sz="1400" dirty="0">
                <a:solidFill>
                  <a:srgbClr val="333733"/>
                </a:solidFill>
                <a:latin typeface="Arial" charset="0"/>
                <a:ea typeface="Arial" charset="0"/>
                <a:cs typeface="Arial" charset="0"/>
              </a:rPr>
              <a:t>Bogotá, D.C., Colombia.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1812405" y="1199014"/>
            <a:ext cx="39501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8000" b="1" dirty="0">
                <a:solidFill>
                  <a:srgbClr val="333733"/>
                </a:solidFill>
                <a:latin typeface="Arial" charset="0"/>
                <a:ea typeface="Arial" charset="0"/>
                <a:cs typeface="Arial" charset="0"/>
              </a:rPr>
              <a:t>Gracias</a:t>
            </a:r>
            <a:endParaRPr lang="es-ES_tradnl" sz="8000" b="1" dirty="0">
              <a:solidFill>
                <a:srgbClr val="333733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966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14" t="60097" r="27535" b="17335"/>
          <a:stretch/>
        </p:blipFill>
        <p:spPr>
          <a:xfrm>
            <a:off x="6534926" y="3653289"/>
            <a:ext cx="3126658" cy="1315160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2298253" y="2624374"/>
            <a:ext cx="786585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6000" b="1" spc="300" dirty="0">
                <a:latin typeface="Arial" charset="0"/>
                <a:ea typeface="Arial" charset="0"/>
                <a:cs typeface="Arial" charset="0"/>
              </a:rPr>
              <a:t>I. Política de racionalización de trámites</a:t>
            </a:r>
            <a:endParaRPr lang="es-ES_tradnl" sz="6000" b="1" spc="300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1" name="Conector recto 10"/>
          <p:cNvCxnSpPr/>
          <p:nvPr/>
        </p:nvCxnSpPr>
        <p:spPr>
          <a:xfrm flipV="1">
            <a:off x="4081573" y="5413879"/>
            <a:ext cx="823565" cy="826052"/>
          </a:xfrm>
          <a:prstGeom prst="line">
            <a:avLst/>
          </a:prstGeom>
          <a:ln w="254000">
            <a:solidFill>
              <a:srgbClr val="EB90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>
          <a:xfrm flipV="1">
            <a:off x="3938807" y="614347"/>
            <a:ext cx="823565" cy="826052"/>
          </a:xfrm>
          <a:prstGeom prst="line">
            <a:avLst/>
          </a:prstGeom>
          <a:ln w="254000">
            <a:solidFill>
              <a:srgbClr val="EB90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 flipV="1">
            <a:off x="-245266" y="692140"/>
            <a:ext cx="823565" cy="826052"/>
          </a:xfrm>
          <a:prstGeom prst="line">
            <a:avLst/>
          </a:prstGeom>
          <a:ln w="254000">
            <a:solidFill>
              <a:srgbClr val="EB90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Agrupar 13"/>
          <p:cNvGrpSpPr/>
          <p:nvPr/>
        </p:nvGrpSpPr>
        <p:grpSpPr>
          <a:xfrm>
            <a:off x="9340547" y="616208"/>
            <a:ext cx="966331" cy="5625584"/>
            <a:chOff x="5626267" y="783429"/>
            <a:chExt cx="966331" cy="5625584"/>
          </a:xfrm>
        </p:grpSpPr>
        <p:cxnSp>
          <p:nvCxnSpPr>
            <p:cNvPr id="15" name="Conector recto 14"/>
            <p:cNvCxnSpPr/>
            <p:nvPr/>
          </p:nvCxnSpPr>
          <p:spPr>
            <a:xfrm flipV="1">
              <a:off x="5769033" y="5582961"/>
              <a:ext cx="823565" cy="826052"/>
            </a:xfrm>
            <a:prstGeom prst="line">
              <a:avLst/>
            </a:prstGeom>
            <a:ln w="254000">
              <a:solidFill>
                <a:srgbClr val="239DA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cto 15"/>
            <p:cNvCxnSpPr/>
            <p:nvPr/>
          </p:nvCxnSpPr>
          <p:spPr>
            <a:xfrm flipV="1">
              <a:off x="5626267" y="783429"/>
              <a:ext cx="823565" cy="826052"/>
            </a:xfrm>
            <a:prstGeom prst="line">
              <a:avLst/>
            </a:prstGeom>
            <a:ln w="254000">
              <a:solidFill>
                <a:srgbClr val="239DA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77424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086" y="2369357"/>
            <a:ext cx="3753531" cy="3145224"/>
          </a:xfrm>
          <a:prstGeom prst="rect">
            <a:avLst/>
          </a:prstGeom>
        </p:spPr>
      </p:pic>
      <p:grpSp>
        <p:nvGrpSpPr>
          <p:cNvPr id="2" name="Agrupar 1"/>
          <p:cNvGrpSpPr/>
          <p:nvPr/>
        </p:nvGrpSpPr>
        <p:grpSpPr>
          <a:xfrm>
            <a:off x="9713357" y="728011"/>
            <a:ext cx="966331" cy="5625584"/>
            <a:chOff x="5626267" y="783429"/>
            <a:chExt cx="966331" cy="5625584"/>
          </a:xfrm>
        </p:grpSpPr>
        <p:cxnSp>
          <p:nvCxnSpPr>
            <p:cNvPr id="6" name="Conector recto 5"/>
            <p:cNvCxnSpPr/>
            <p:nvPr/>
          </p:nvCxnSpPr>
          <p:spPr>
            <a:xfrm flipV="1">
              <a:off x="5769033" y="5582961"/>
              <a:ext cx="823565" cy="826052"/>
            </a:xfrm>
            <a:prstGeom prst="line">
              <a:avLst/>
            </a:prstGeom>
            <a:ln w="254000">
              <a:solidFill>
                <a:srgbClr val="239DA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ector recto 10"/>
            <p:cNvCxnSpPr/>
            <p:nvPr/>
          </p:nvCxnSpPr>
          <p:spPr>
            <a:xfrm flipV="1">
              <a:off x="5626267" y="783429"/>
              <a:ext cx="823565" cy="826052"/>
            </a:xfrm>
            <a:prstGeom prst="line">
              <a:avLst/>
            </a:prstGeom>
            <a:ln w="254000">
              <a:solidFill>
                <a:srgbClr val="239DA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CuadroTexto 11"/>
          <p:cNvSpPr txBox="1"/>
          <p:nvPr/>
        </p:nvSpPr>
        <p:spPr>
          <a:xfrm>
            <a:off x="874240" y="603676"/>
            <a:ext cx="1086283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000" b="1" u="sng" dirty="0">
                <a:solidFill>
                  <a:srgbClr val="333733"/>
                </a:solidFill>
                <a:latin typeface="Arial" charset="0"/>
                <a:ea typeface="Arial" charset="0"/>
                <a:cs typeface="Arial" charset="0"/>
              </a:rPr>
              <a:t>Política de racionalización y automatización de trámites</a:t>
            </a:r>
            <a:endParaRPr lang="es-ES" sz="4000" b="1" dirty="0">
              <a:solidFill>
                <a:srgbClr val="333733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5363571" y="2184350"/>
            <a:ext cx="637350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3200" dirty="0">
                <a:latin typeface="Arial" panose="020B0604020202020204" pitchFamily="34" charset="0"/>
                <a:cs typeface="Arial" panose="020B0604020202020204" pitchFamily="34" charset="0"/>
              </a:rPr>
              <a:t>Política orientada a simplificar, estandarizar, eliminar, optimizar y automatizar trámites y procedimientos administrativos, para facilitar el acceso de los ciudadanos a sus derechos y el cumplimiento de sus obligaciones.</a:t>
            </a:r>
            <a:endParaRPr lang="es-E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3564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Conector recto 18"/>
          <p:cNvCxnSpPr/>
          <p:nvPr/>
        </p:nvCxnSpPr>
        <p:spPr>
          <a:xfrm flipV="1">
            <a:off x="4644183" y="917871"/>
            <a:ext cx="823565" cy="826052"/>
          </a:xfrm>
          <a:prstGeom prst="line">
            <a:avLst/>
          </a:prstGeom>
          <a:ln w="254000">
            <a:solidFill>
              <a:srgbClr val="EB90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uadroTexto 6"/>
          <p:cNvSpPr txBox="1"/>
          <p:nvPr/>
        </p:nvSpPr>
        <p:spPr>
          <a:xfrm>
            <a:off x="887693" y="26369"/>
            <a:ext cx="104166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4400" b="1" u="sng" dirty="0">
                <a:solidFill>
                  <a:srgbClr val="333733"/>
                </a:solidFill>
                <a:latin typeface="Arial" charset="0"/>
                <a:ea typeface="Arial" charset="0"/>
                <a:cs typeface="Arial" charset="0"/>
              </a:rPr>
              <a:t>Fases de la política de racionalización</a:t>
            </a:r>
            <a:endParaRPr lang="es-ES" sz="4400" b="1" dirty="0">
              <a:solidFill>
                <a:srgbClr val="333733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0" name="Rectángulo 108">
            <a:extLst>
              <a:ext uri="{FF2B5EF4-FFF2-40B4-BE49-F238E27FC236}">
                <a16:creationId xmlns:a16="http://schemas.microsoft.com/office/drawing/2014/main" id="{940665C0-CF9A-449E-B43B-973D572B6A55}"/>
              </a:ext>
            </a:extLst>
          </p:cNvPr>
          <p:cNvSpPr/>
          <p:nvPr/>
        </p:nvSpPr>
        <p:spPr>
          <a:xfrm>
            <a:off x="3015212" y="5217691"/>
            <a:ext cx="7311803" cy="1142402"/>
          </a:xfrm>
          <a:prstGeom prst="rect">
            <a:avLst/>
          </a:prstGeom>
          <a:solidFill>
            <a:schemeClr val="bg1">
              <a:lumMod val="50000"/>
              <a:alpha val="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71" name="Rectángulo 107">
            <a:extLst>
              <a:ext uri="{FF2B5EF4-FFF2-40B4-BE49-F238E27FC236}">
                <a16:creationId xmlns:a16="http://schemas.microsoft.com/office/drawing/2014/main" id="{B7717090-7915-4F36-B215-A1BAD8BA52C3}"/>
              </a:ext>
            </a:extLst>
          </p:cNvPr>
          <p:cNvSpPr/>
          <p:nvPr/>
        </p:nvSpPr>
        <p:spPr>
          <a:xfrm>
            <a:off x="3056538" y="4434072"/>
            <a:ext cx="7270477" cy="673042"/>
          </a:xfrm>
          <a:prstGeom prst="rect">
            <a:avLst/>
          </a:prstGeom>
          <a:solidFill>
            <a:schemeClr val="bg1">
              <a:lumMod val="50000"/>
              <a:alpha val="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72" name="Imagen 2">
            <a:extLst>
              <a:ext uri="{FF2B5EF4-FFF2-40B4-BE49-F238E27FC236}">
                <a16:creationId xmlns:a16="http://schemas.microsoft.com/office/drawing/2014/main" id="{FFB1421D-457D-4902-8DA4-677FFD467B3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41" r="16577"/>
          <a:stretch/>
        </p:blipFill>
        <p:spPr>
          <a:xfrm>
            <a:off x="2552130" y="1313630"/>
            <a:ext cx="6123066" cy="5122536"/>
          </a:xfrm>
          <a:prstGeom prst="rect">
            <a:avLst/>
          </a:prstGeom>
        </p:spPr>
      </p:pic>
      <p:sp>
        <p:nvSpPr>
          <p:cNvPr id="73" name="Rectángulo 10">
            <a:extLst>
              <a:ext uri="{FF2B5EF4-FFF2-40B4-BE49-F238E27FC236}">
                <a16:creationId xmlns:a16="http://schemas.microsoft.com/office/drawing/2014/main" id="{B6640283-7D61-44E9-BFC5-644C7E53334F}"/>
              </a:ext>
            </a:extLst>
          </p:cNvPr>
          <p:cNvSpPr/>
          <p:nvPr/>
        </p:nvSpPr>
        <p:spPr>
          <a:xfrm>
            <a:off x="3015213" y="3202338"/>
            <a:ext cx="7311802" cy="1110782"/>
          </a:xfrm>
          <a:prstGeom prst="rect">
            <a:avLst/>
          </a:prstGeom>
          <a:solidFill>
            <a:schemeClr val="bg1">
              <a:lumMod val="50000"/>
              <a:alpha val="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74" name="Rectángulo redondeado 105">
            <a:extLst>
              <a:ext uri="{FF2B5EF4-FFF2-40B4-BE49-F238E27FC236}">
                <a16:creationId xmlns:a16="http://schemas.microsoft.com/office/drawing/2014/main" id="{61E918BF-1B23-452E-A8C4-8DBFF81CA910}"/>
              </a:ext>
            </a:extLst>
          </p:cNvPr>
          <p:cNvSpPr/>
          <p:nvPr/>
        </p:nvSpPr>
        <p:spPr>
          <a:xfrm>
            <a:off x="2561697" y="4117898"/>
            <a:ext cx="307778" cy="1432424"/>
          </a:xfrm>
          <a:prstGeom prst="roundRect">
            <a:avLst/>
          </a:prstGeom>
          <a:solidFill>
            <a:srgbClr val="005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75" name="Rectángulo redondeado 103">
            <a:extLst>
              <a:ext uri="{FF2B5EF4-FFF2-40B4-BE49-F238E27FC236}">
                <a16:creationId xmlns:a16="http://schemas.microsoft.com/office/drawing/2014/main" id="{044C98DA-6E76-4FB8-ABBC-EA1494265FA0}"/>
              </a:ext>
            </a:extLst>
          </p:cNvPr>
          <p:cNvSpPr/>
          <p:nvPr/>
        </p:nvSpPr>
        <p:spPr>
          <a:xfrm>
            <a:off x="2553593" y="1922209"/>
            <a:ext cx="307778" cy="1190001"/>
          </a:xfrm>
          <a:prstGeom prst="roundRect">
            <a:avLst/>
          </a:prstGeom>
          <a:solidFill>
            <a:srgbClr val="005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76" name="Rectángulo redondeado 9">
            <a:extLst>
              <a:ext uri="{FF2B5EF4-FFF2-40B4-BE49-F238E27FC236}">
                <a16:creationId xmlns:a16="http://schemas.microsoft.com/office/drawing/2014/main" id="{9EBF1A41-1DE3-4494-81FC-56ABAE9DACCF}"/>
              </a:ext>
            </a:extLst>
          </p:cNvPr>
          <p:cNvSpPr/>
          <p:nvPr/>
        </p:nvSpPr>
        <p:spPr>
          <a:xfrm>
            <a:off x="2553124" y="1239954"/>
            <a:ext cx="307778" cy="629445"/>
          </a:xfrm>
          <a:prstGeom prst="roundRect">
            <a:avLst/>
          </a:prstGeom>
          <a:solidFill>
            <a:srgbClr val="005E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77" name="40 CuadroTexto">
            <a:extLst>
              <a:ext uri="{FF2B5EF4-FFF2-40B4-BE49-F238E27FC236}">
                <a16:creationId xmlns:a16="http://schemas.microsoft.com/office/drawing/2014/main" id="{E8FD8CA6-A465-42BA-9FC8-E92B8F65E6A2}"/>
              </a:ext>
            </a:extLst>
          </p:cNvPr>
          <p:cNvSpPr txBox="1"/>
          <p:nvPr/>
        </p:nvSpPr>
        <p:spPr>
          <a:xfrm rot="16200000">
            <a:off x="2260717" y="1398687"/>
            <a:ext cx="8925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400" b="1" kern="0" dirty="0">
                <a:solidFill>
                  <a:schemeClr val="bg1"/>
                </a:solidFill>
                <a:latin typeface="Trebuchet MS" panose="020B0603020202020204" pitchFamily="34" charset="0"/>
              </a:rPr>
              <a:t>FASES</a:t>
            </a:r>
            <a:endParaRPr lang="es-CO" sz="1400" b="1" kern="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78" name="41 CuadroTexto">
            <a:extLst>
              <a:ext uri="{FF2B5EF4-FFF2-40B4-BE49-F238E27FC236}">
                <a16:creationId xmlns:a16="http://schemas.microsoft.com/office/drawing/2014/main" id="{71D819F4-BCF3-4B58-8E27-87223C17C03F}"/>
              </a:ext>
            </a:extLst>
          </p:cNvPr>
          <p:cNvSpPr txBox="1"/>
          <p:nvPr/>
        </p:nvSpPr>
        <p:spPr>
          <a:xfrm rot="16200000">
            <a:off x="2079532" y="2354376"/>
            <a:ext cx="12666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400" b="1" kern="0" dirty="0">
                <a:solidFill>
                  <a:schemeClr val="bg1"/>
                </a:solidFill>
                <a:latin typeface="Trebuchet MS" panose="020B0603020202020204" pitchFamily="34" charset="0"/>
              </a:rPr>
              <a:t>RESULTADOS</a:t>
            </a:r>
            <a:endParaRPr lang="es-CO" sz="1400" b="1" kern="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79" name="45 CuadroTexto">
            <a:extLst>
              <a:ext uri="{FF2B5EF4-FFF2-40B4-BE49-F238E27FC236}">
                <a16:creationId xmlns:a16="http://schemas.microsoft.com/office/drawing/2014/main" id="{3A66FD33-A59C-46A1-83AA-CBE17D7D9A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86513" y="1707530"/>
            <a:ext cx="1183337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914400"/>
            <a:r>
              <a:rPr lang="es-CO" sz="1050" b="1" kern="0" dirty="0">
                <a:solidFill>
                  <a:prstClr val="black"/>
                </a:solidFill>
                <a:latin typeface="Trebuchet MS" panose="020B0603020202020204" pitchFamily="34" charset="0"/>
                <a:ea typeface="MS PGothic"/>
                <a:cs typeface="Arial" charset="0"/>
              </a:rPr>
              <a:t>Actividades </a:t>
            </a:r>
          </a:p>
          <a:p>
            <a:pPr algn="ctr" defTabSz="914400"/>
            <a:r>
              <a:rPr lang="es-CO" sz="1050" b="1" kern="0" dirty="0">
                <a:solidFill>
                  <a:prstClr val="black"/>
                </a:solidFill>
                <a:latin typeface="Trebuchet MS" panose="020B0603020202020204" pitchFamily="34" charset="0"/>
                <a:ea typeface="MS PGothic"/>
                <a:cs typeface="Arial" charset="0"/>
              </a:rPr>
              <a:t>entre entidades</a:t>
            </a:r>
          </a:p>
        </p:txBody>
      </p:sp>
      <p:sp>
        <p:nvSpPr>
          <p:cNvPr id="80" name="50 CuadroTexto">
            <a:extLst>
              <a:ext uri="{FF2B5EF4-FFF2-40B4-BE49-F238E27FC236}">
                <a16:creationId xmlns:a16="http://schemas.microsoft.com/office/drawing/2014/main" id="{8A585A98-784E-4A85-986A-47AFA583F1C5}"/>
              </a:ext>
            </a:extLst>
          </p:cNvPr>
          <p:cNvSpPr txBox="1"/>
          <p:nvPr/>
        </p:nvSpPr>
        <p:spPr>
          <a:xfrm rot="16200000">
            <a:off x="1913949" y="4679205"/>
            <a:ext cx="16121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400" b="1" kern="0" dirty="0">
                <a:solidFill>
                  <a:schemeClr val="bg1"/>
                </a:solidFill>
                <a:latin typeface="Trebuchet MS" panose="020B0603020202020204" pitchFamily="34" charset="0"/>
              </a:rPr>
              <a:t>INSTRUMENTOS</a:t>
            </a:r>
            <a:endParaRPr lang="es-CO" sz="1400" b="1" kern="0" dirty="0">
              <a:solidFill>
                <a:schemeClr val="bg1"/>
              </a:solidFill>
              <a:latin typeface="Trebuchet MS" panose="020B0603020202020204" pitchFamily="34" charset="0"/>
            </a:endParaRPr>
          </a:p>
        </p:txBody>
      </p:sp>
      <p:sp>
        <p:nvSpPr>
          <p:cNvPr id="81" name="52 CuadroTexto">
            <a:extLst>
              <a:ext uri="{FF2B5EF4-FFF2-40B4-BE49-F238E27FC236}">
                <a16:creationId xmlns:a16="http://schemas.microsoft.com/office/drawing/2014/main" id="{C7F2D4FF-AFD9-4F13-A10D-993C8264FE38}"/>
              </a:ext>
            </a:extLst>
          </p:cNvPr>
          <p:cNvSpPr txBox="1"/>
          <p:nvPr/>
        </p:nvSpPr>
        <p:spPr>
          <a:xfrm>
            <a:off x="2949796" y="3296860"/>
            <a:ext cx="2216816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914400">
              <a:buFont typeface="Arial" panose="020B0604020202020204" pitchFamily="34" charset="0"/>
              <a:buChar char="•"/>
            </a:pPr>
            <a:r>
              <a:rPr lang="es-CO" sz="105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II Usuarios</a:t>
            </a:r>
          </a:p>
          <a:p>
            <a:pPr marL="171450" indent="-171450" defTabSz="914400">
              <a:buFont typeface="Arial" panose="020B0604020202020204" pitchFamily="34" charset="0"/>
              <a:buChar char="•"/>
            </a:pPr>
            <a:r>
              <a:rPr lang="es-CO" sz="105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III Formularios</a:t>
            </a:r>
          </a:p>
          <a:p>
            <a:pPr marL="171450" indent="-171450" defTabSz="914400">
              <a:buFont typeface="Arial" panose="020B0604020202020204" pitchFamily="34" charset="0"/>
              <a:buChar char="•"/>
            </a:pPr>
            <a:r>
              <a:rPr lang="es-CO" sz="105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IV Inventarios</a:t>
            </a:r>
          </a:p>
          <a:p>
            <a:pPr marL="171450" indent="-171450" defTabSz="914400">
              <a:buFont typeface="Arial" panose="020B0604020202020204" pitchFamily="34" charset="0"/>
              <a:buChar char="•"/>
            </a:pPr>
            <a:r>
              <a:rPr lang="es-CO" sz="105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V Formato Integrado - FI  </a:t>
            </a:r>
          </a:p>
          <a:p>
            <a:pPr marL="171450" indent="-171450" defTabSz="914400">
              <a:buFont typeface="Arial" panose="020B0604020202020204" pitchFamily="34" charset="0"/>
              <a:buChar char="•"/>
            </a:pPr>
            <a:r>
              <a:rPr lang="es-CO" sz="105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VI Modelos</a:t>
            </a:r>
          </a:p>
          <a:p>
            <a:pPr marL="171450" indent="-171450" defTabSz="914400">
              <a:buFont typeface="Arial" panose="020B0604020202020204" pitchFamily="34" charset="0"/>
              <a:buChar char="•"/>
            </a:pPr>
            <a:r>
              <a:rPr lang="es-CO" sz="105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VIII Reportes</a:t>
            </a:r>
          </a:p>
          <a:p>
            <a:pPr defTabSz="914400"/>
            <a:endParaRPr lang="es-CO" sz="1050" b="1" kern="0" dirty="0">
              <a:solidFill>
                <a:srgbClr val="5D300F"/>
              </a:solidFill>
              <a:latin typeface="Trebuchet MS" panose="020B0603020202020204" pitchFamily="34" charset="0"/>
            </a:endParaRPr>
          </a:p>
        </p:txBody>
      </p:sp>
      <p:sp>
        <p:nvSpPr>
          <p:cNvPr id="82" name="Text Box 71">
            <a:hlinkClick r:id="" action="ppaction://noaction"/>
            <a:extLst>
              <a:ext uri="{FF2B5EF4-FFF2-40B4-BE49-F238E27FC236}">
                <a16:creationId xmlns:a16="http://schemas.microsoft.com/office/drawing/2014/main" id="{034D4C03-A1CB-43FC-88E3-3246A445A4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90419" y="1539897"/>
            <a:ext cx="1487137" cy="35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defTabSz="914400" eaLnBrk="1">
              <a:lnSpc>
                <a:spcPct val="80000"/>
              </a:lnSpc>
              <a:spcBef>
                <a:spcPct val="50000"/>
              </a:spcBef>
            </a:pPr>
            <a:r>
              <a:rPr lang="en-US" sz="1200" b="1" kern="0" dirty="0">
                <a:solidFill>
                  <a:schemeClr val="bg1"/>
                </a:solidFill>
                <a:latin typeface="+mn-lt"/>
                <a:cs typeface="Calibri" pitchFamily="34" charset="0"/>
              </a:rPr>
              <a:t>de </a:t>
            </a:r>
            <a:r>
              <a:rPr lang="es-CO" sz="1200" b="1" kern="0" dirty="0">
                <a:solidFill>
                  <a:schemeClr val="bg1"/>
                </a:solidFill>
                <a:latin typeface="+mn-lt"/>
                <a:cs typeface="Calibri" pitchFamily="34" charset="0"/>
              </a:rPr>
              <a:t>Trámites</a:t>
            </a:r>
          </a:p>
        </p:txBody>
      </p:sp>
      <p:sp>
        <p:nvSpPr>
          <p:cNvPr id="83" name="Text Box 74">
            <a:extLst>
              <a:ext uri="{FF2B5EF4-FFF2-40B4-BE49-F238E27FC236}">
                <a16:creationId xmlns:a16="http://schemas.microsoft.com/office/drawing/2014/main" id="{67070A7E-AEA7-4AB7-B222-0B764CA5BD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7319" y="1522876"/>
            <a:ext cx="1293784" cy="327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defTabSz="914400" eaLnBrk="1">
              <a:lnSpc>
                <a:spcPct val="80000"/>
              </a:lnSpc>
              <a:spcBef>
                <a:spcPct val="50000"/>
              </a:spcBef>
            </a:pPr>
            <a:r>
              <a:rPr lang="es-CO" sz="1200" b="1" kern="0" dirty="0">
                <a:solidFill>
                  <a:schemeClr val="bg1"/>
                </a:solidFill>
                <a:latin typeface="+mn-lt"/>
                <a:cs typeface="Calibri" pitchFamily="34" charset="0"/>
              </a:rPr>
              <a:t>de Trámites</a:t>
            </a:r>
          </a:p>
        </p:txBody>
      </p:sp>
      <p:sp>
        <p:nvSpPr>
          <p:cNvPr id="84" name="52 CuadroTexto">
            <a:extLst>
              <a:ext uri="{FF2B5EF4-FFF2-40B4-BE49-F238E27FC236}">
                <a16:creationId xmlns:a16="http://schemas.microsoft.com/office/drawing/2014/main" id="{B93BD680-3FFD-4660-BC29-52A7445127B8}"/>
              </a:ext>
            </a:extLst>
          </p:cNvPr>
          <p:cNvSpPr txBox="1"/>
          <p:nvPr/>
        </p:nvSpPr>
        <p:spPr>
          <a:xfrm>
            <a:off x="3201497" y="1609684"/>
            <a:ext cx="946961" cy="243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>
              <a:lnSpc>
                <a:spcPct val="80000"/>
              </a:lnSpc>
              <a:spcBef>
                <a:spcPct val="50000"/>
              </a:spcBef>
            </a:pPr>
            <a:r>
              <a:rPr lang="en-US" sz="1200" b="1" kern="0" dirty="0">
                <a:solidFill>
                  <a:schemeClr val="bg1"/>
                </a:solidFill>
                <a:cs typeface="Calibri" pitchFamily="34" charset="0"/>
              </a:rPr>
              <a:t>de </a:t>
            </a:r>
            <a:r>
              <a:rPr lang="es-CO" sz="1200" b="1" kern="0" dirty="0">
                <a:solidFill>
                  <a:schemeClr val="bg1"/>
                </a:solidFill>
                <a:cs typeface="Calibri" pitchFamily="34" charset="0"/>
              </a:rPr>
              <a:t>Trámites</a:t>
            </a:r>
            <a:r>
              <a:rPr lang="es-CO" sz="1200" kern="0" dirty="0">
                <a:solidFill>
                  <a:schemeClr val="bg1"/>
                </a:solidFill>
                <a:cs typeface="Calibri" pitchFamily="34" charset="0"/>
              </a:rPr>
              <a:t> </a:t>
            </a:r>
          </a:p>
        </p:txBody>
      </p:sp>
      <p:sp>
        <p:nvSpPr>
          <p:cNvPr id="85" name="52 CuadroTexto">
            <a:extLst>
              <a:ext uri="{FF2B5EF4-FFF2-40B4-BE49-F238E27FC236}">
                <a16:creationId xmlns:a16="http://schemas.microsoft.com/office/drawing/2014/main" id="{C4A614D1-E064-4C22-AB8E-BC609E2FCCD5}"/>
              </a:ext>
            </a:extLst>
          </p:cNvPr>
          <p:cNvSpPr txBox="1"/>
          <p:nvPr/>
        </p:nvSpPr>
        <p:spPr>
          <a:xfrm>
            <a:off x="5145559" y="1401660"/>
            <a:ext cx="1159693" cy="243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1">
              <a:lnSpc>
                <a:spcPct val="80000"/>
              </a:lnSpc>
              <a:spcBef>
                <a:spcPct val="50000"/>
              </a:spcBef>
            </a:pPr>
            <a:r>
              <a:rPr lang="es-CO" sz="1200" b="1" kern="0" dirty="0">
                <a:solidFill>
                  <a:schemeClr val="bg1"/>
                </a:solidFill>
                <a:cs typeface="Calibri" pitchFamily="34" charset="0"/>
              </a:rPr>
              <a:t>Priorización </a:t>
            </a:r>
          </a:p>
        </p:txBody>
      </p:sp>
      <p:sp>
        <p:nvSpPr>
          <p:cNvPr id="86" name="52 CuadroTexto">
            <a:extLst>
              <a:ext uri="{FF2B5EF4-FFF2-40B4-BE49-F238E27FC236}">
                <a16:creationId xmlns:a16="http://schemas.microsoft.com/office/drawing/2014/main" id="{C5216161-925D-4EEC-BA89-B81E5B2E9FEB}"/>
              </a:ext>
            </a:extLst>
          </p:cNvPr>
          <p:cNvSpPr txBox="1"/>
          <p:nvPr/>
        </p:nvSpPr>
        <p:spPr>
          <a:xfrm>
            <a:off x="7096608" y="1376804"/>
            <a:ext cx="1354256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>
              <a:lnSpc>
                <a:spcPct val="80000"/>
              </a:lnSpc>
              <a:spcBef>
                <a:spcPct val="50000"/>
              </a:spcBef>
            </a:pPr>
            <a:r>
              <a:rPr lang="es-CO" sz="1200" b="1" kern="0" dirty="0">
                <a:solidFill>
                  <a:schemeClr val="bg1"/>
                </a:solidFill>
                <a:cs typeface="Calibri" pitchFamily="34" charset="0"/>
              </a:rPr>
              <a:t>Racionalización</a:t>
            </a:r>
          </a:p>
          <a:p>
            <a:pPr algn="ctr" defTabSz="914400" eaLnBrk="1">
              <a:lnSpc>
                <a:spcPct val="80000"/>
              </a:lnSpc>
              <a:spcBef>
                <a:spcPct val="50000"/>
              </a:spcBef>
            </a:pPr>
            <a:r>
              <a:rPr lang="es-CO" sz="1200" b="1" kern="0" dirty="0">
                <a:solidFill>
                  <a:schemeClr val="bg1"/>
                </a:solidFill>
                <a:cs typeface="Calibri" pitchFamily="34" charset="0"/>
              </a:rPr>
              <a:t> </a:t>
            </a:r>
          </a:p>
        </p:txBody>
      </p:sp>
      <p:sp>
        <p:nvSpPr>
          <p:cNvPr id="87" name="37 CuadroTexto">
            <a:extLst>
              <a:ext uri="{FF2B5EF4-FFF2-40B4-BE49-F238E27FC236}">
                <a16:creationId xmlns:a16="http://schemas.microsoft.com/office/drawing/2014/main" id="{85994F88-720D-4789-B2C2-A6695DA457F4}"/>
              </a:ext>
            </a:extLst>
          </p:cNvPr>
          <p:cNvSpPr txBox="1"/>
          <p:nvPr/>
        </p:nvSpPr>
        <p:spPr>
          <a:xfrm>
            <a:off x="8622886" y="2676935"/>
            <a:ext cx="16850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US" sz="12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Cadenas de Trámites</a:t>
            </a:r>
          </a:p>
          <a:p>
            <a:pPr algn="ctr" defTabSz="914400"/>
            <a:r>
              <a:rPr lang="en-US" sz="12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Ventanillas Únicas</a:t>
            </a:r>
          </a:p>
        </p:txBody>
      </p:sp>
      <p:pic>
        <p:nvPicPr>
          <p:cNvPr id="88" name="Imagen 81">
            <a:extLst>
              <a:ext uri="{FF2B5EF4-FFF2-40B4-BE49-F238E27FC236}">
                <a16:creationId xmlns:a16="http://schemas.microsoft.com/office/drawing/2014/main" id="{EA764EE1-5B57-4F76-BFFB-0D8DBE440EC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16" r="-1356" b="71292"/>
          <a:stretch/>
        </p:blipFill>
        <p:spPr>
          <a:xfrm>
            <a:off x="8707185" y="1170214"/>
            <a:ext cx="1524001" cy="1435890"/>
          </a:xfrm>
          <a:prstGeom prst="rect">
            <a:avLst/>
          </a:prstGeom>
        </p:spPr>
      </p:pic>
      <p:pic>
        <p:nvPicPr>
          <p:cNvPr id="89" name="Imagen 82">
            <a:extLst>
              <a:ext uri="{FF2B5EF4-FFF2-40B4-BE49-F238E27FC236}">
                <a16:creationId xmlns:a16="http://schemas.microsoft.com/office/drawing/2014/main" id="{5817AF4D-66D0-4B5B-81E0-ABCD0C38380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16" t="30988" r="-1356" b="62858"/>
          <a:stretch/>
        </p:blipFill>
        <p:spPr>
          <a:xfrm>
            <a:off x="8720533" y="2439140"/>
            <a:ext cx="1524001" cy="307833"/>
          </a:xfrm>
          <a:prstGeom prst="rect">
            <a:avLst/>
          </a:prstGeom>
        </p:spPr>
      </p:pic>
      <p:sp>
        <p:nvSpPr>
          <p:cNvPr id="90" name="39 CuadroTexto">
            <a:extLst>
              <a:ext uri="{FF2B5EF4-FFF2-40B4-BE49-F238E27FC236}">
                <a16:creationId xmlns:a16="http://schemas.microsoft.com/office/drawing/2014/main" id="{897FA197-2C6C-4411-BF7B-A90DB2A52829}"/>
              </a:ext>
            </a:extLst>
          </p:cNvPr>
          <p:cNvSpPr txBox="1"/>
          <p:nvPr/>
        </p:nvSpPr>
        <p:spPr>
          <a:xfrm>
            <a:off x="6851384" y="2483364"/>
            <a:ext cx="1758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2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Trámites Optimizados</a:t>
            </a:r>
          </a:p>
          <a:p>
            <a:pPr defTabSz="914400"/>
            <a:endParaRPr lang="es-CO" sz="1600" kern="0" dirty="0">
              <a:solidFill>
                <a:srgbClr val="5D300F"/>
              </a:solidFill>
              <a:latin typeface="Trebuchet MS" panose="020B0603020202020204" pitchFamily="34" charset="0"/>
            </a:endParaRPr>
          </a:p>
        </p:txBody>
      </p:sp>
      <p:sp>
        <p:nvSpPr>
          <p:cNvPr id="91" name="38 CuadroTexto">
            <a:extLst>
              <a:ext uri="{FF2B5EF4-FFF2-40B4-BE49-F238E27FC236}">
                <a16:creationId xmlns:a16="http://schemas.microsoft.com/office/drawing/2014/main" id="{3E51C254-4BAC-48B8-B6AD-1A46CD6FB0DB}"/>
              </a:ext>
            </a:extLst>
          </p:cNvPr>
          <p:cNvSpPr txBox="1"/>
          <p:nvPr/>
        </p:nvSpPr>
        <p:spPr>
          <a:xfrm>
            <a:off x="5144122" y="2378027"/>
            <a:ext cx="12731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2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Cronograma de</a:t>
            </a:r>
          </a:p>
          <a:p>
            <a:pPr defTabSz="914400"/>
            <a:r>
              <a:rPr lang="en-US" sz="12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  Actividades</a:t>
            </a:r>
          </a:p>
          <a:p>
            <a:pPr defTabSz="914400"/>
            <a:endParaRPr lang="es-CO" sz="1600" kern="0" dirty="0">
              <a:solidFill>
                <a:srgbClr val="5D300F"/>
              </a:solidFill>
              <a:latin typeface="Trebuchet MS" panose="020B0603020202020204" pitchFamily="34" charset="0"/>
            </a:endParaRPr>
          </a:p>
        </p:txBody>
      </p:sp>
      <p:sp>
        <p:nvSpPr>
          <p:cNvPr id="92" name="36 CuadroTexto">
            <a:extLst>
              <a:ext uri="{FF2B5EF4-FFF2-40B4-BE49-F238E27FC236}">
                <a16:creationId xmlns:a16="http://schemas.microsoft.com/office/drawing/2014/main" id="{EB369A43-3698-4626-B34D-1F10EA4863E9}"/>
              </a:ext>
            </a:extLst>
          </p:cNvPr>
          <p:cNvSpPr txBox="1"/>
          <p:nvPr/>
        </p:nvSpPr>
        <p:spPr>
          <a:xfrm>
            <a:off x="2773851" y="2351834"/>
            <a:ext cx="21935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12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Inventario de Trámites</a:t>
            </a:r>
          </a:p>
          <a:p>
            <a:pPr algn="ctr" defTabSz="914400"/>
            <a:r>
              <a:rPr lang="en-US" sz="12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Trámites en  el Sistema</a:t>
            </a:r>
          </a:p>
          <a:p>
            <a:pPr algn="ctr" defTabSz="914400"/>
            <a:endParaRPr lang="es-CO" sz="1600" kern="0" dirty="0">
              <a:solidFill>
                <a:srgbClr val="5D300F"/>
              </a:solidFill>
              <a:latin typeface="Trebuchet MS" panose="020B0603020202020204" pitchFamily="34" charset="0"/>
            </a:endParaRPr>
          </a:p>
        </p:txBody>
      </p:sp>
      <p:sp>
        <p:nvSpPr>
          <p:cNvPr id="93" name="53 CuadroTexto">
            <a:extLst>
              <a:ext uri="{FF2B5EF4-FFF2-40B4-BE49-F238E27FC236}">
                <a16:creationId xmlns:a16="http://schemas.microsoft.com/office/drawing/2014/main" id="{719602B0-1C25-44CE-A868-3B661B2AB717}"/>
              </a:ext>
            </a:extLst>
          </p:cNvPr>
          <p:cNvSpPr txBox="1"/>
          <p:nvPr/>
        </p:nvSpPr>
        <p:spPr>
          <a:xfrm>
            <a:off x="5029838" y="3501763"/>
            <a:ext cx="16882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s-CO" sz="11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VII Racionalización </a:t>
            </a:r>
          </a:p>
          <a:p>
            <a:pPr algn="ctr" defTabSz="914400"/>
            <a:r>
              <a:rPr lang="es-CO" sz="11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(Datos de Operación y </a:t>
            </a:r>
          </a:p>
          <a:p>
            <a:pPr algn="ctr" defTabSz="914400"/>
            <a:r>
              <a:rPr lang="es-CO" sz="11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Racionalización)</a:t>
            </a:r>
          </a:p>
        </p:txBody>
      </p:sp>
      <p:sp>
        <p:nvSpPr>
          <p:cNvPr id="94" name="55 CuadroTexto">
            <a:extLst>
              <a:ext uri="{FF2B5EF4-FFF2-40B4-BE49-F238E27FC236}">
                <a16:creationId xmlns:a16="http://schemas.microsoft.com/office/drawing/2014/main" id="{2E49E5CB-6AF3-41A4-98F5-17A1EAF75809}"/>
              </a:ext>
            </a:extLst>
          </p:cNvPr>
          <p:cNvSpPr txBox="1"/>
          <p:nvPr/>
        </p:nvSpPr>
        <p:spPr>
          <a:xfrm>
            <a:off x="6987246" y="3563893"/>
            <a:ext cx="20560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CO" sz="11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 Racionalización </a:t>
            </a:r>
            <a:r>
              <a:rPr lang="es-CO" sz="7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(2)</a:t>
            </a:r>
          </a:p>
        </p:txBody>
      </p:sp>
      <p:sp>
        <p:nvSpPr>
          <p:cNvPr id="95" name="56 CuadroTexto">
            <a:extLst>
              <a:ext uri="{FF2B5EF4-FFF2-40B4-BE49-F238E27FC236}">
                <a16:creationId xmlns:a16="http://schemas.microsoft.com/office/drawing/2014/main" id="{56F13813-A107-450F-94B7-DD63229AFC8D}"/>
              </a:ext>
            </a:extLst>
          </p:cNvPr>
          <p:cNvSpPr txBox="1"/>
          <p:nvPr/>
        </p:nvSpPr>
        <p:spPr>
          <a:xfrm>
            <a:off x="8886513" y="3532757"/>
            <a:ext cx="107793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CO" sz="11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Cadenas de Trámites </a:t>
            </a:r>
            <a:endParaRPr lang="es-CO" sz="700" b="1" kern="0" dirty="0">
              <a:solidFill>
                <a:srgbClr val="5D300F"/>
              </a:solidFill>
              <a:latin typeface="Trebuchet MS" panose="020B0603020202020204" pitchFamily="34" charset="0"/>
            </a:endParaRPr>
          </a:p>
        </p:txBody>
      </p:sp>
      <p:sp>
        <p:nvSpPr>
          <p:cNvPr id="96" name="17 CuadroTexto">
            <a:extLst>
              <a:ext uri="{FF2B5EF4-FFF2-40B4-BE49-F238E27FC236}">
                <a16:creationId xmlns:a16="http://schemas.microsoft.com/office/drawing/2014/main" id="{F0E4E097-8843-43D7-B779-9F6298A27B50}"/>
              </a:ext>
            </a:extLst>
          </p:cNvPr>
          <p:cNvSpPr txBox="1"/>
          <p:nvPr/>
        </p:nvSpPr>
        <p:spPr>
          <a:xfrm>
            <a:off x="7124930" y="4579701"/>
            <a:ext cx="125226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s-CO" sz="11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Metodología de</a:t>
            </a:r>
            <a:br>
              <a:rPr lang="es-CO" sz="11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</a:br>
            <a:r>
              <a:rPr lang="es-CO" sz="11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 Racionalización</a:t>
            </a:r>
          </a:p>
        </p:txBody>
      </p:sp>
      <p:cxnSp>
        <p:nvCxnSpPr>
          <p:cNvPr id="97" name="13 Conector recto">
            <a:extLst>
              <a:ext uri="{FF2B5EF4-FFF2-40B4-BE49-F238E27FC236}">
                <a16:creationId xmlns:a16="http://schemas.microsoft.com/office/drawing/2014/main" id="{9423C549-8740-46E8-822F-3314131109A6}"/>
              </a:ext>
            </a:extLst>
          </p:cNvPr>
          <p:cNvCxnSpPr/>
          <p:nvPr/>
        </p:nvCxnSpPr>
        <p:spPr>
          <a:xfrm>
            <a:off x="2937605" y="5138256"/>
            <a:ext cx="7389410" cy="0"/>
          </a:xfrm>
          <a:prstGeom prst="line">
            <a:avLst/>
          </a:prstGeom>
          <a:noFill/>
          <a:ln w="25400" cap="flat" cmpd="sng" algn="ctr">
            <a:solidFill>
              <a:srgbClr val="ED8814"/>
            </a:solidFill>
            <a:prstDash val="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98" name="16 CuadroTexto">
            <a:extLst>
              <a:ext uri="{FF2B5EF4-FFF2-40B4-BE49-F238E27FC236}">
                <a16:creationId xmlns:a16="http://schemas.microsoft.com/office/drawing/2014/main" id="{B84A9E76-BC86-449C-B056-66725C4C0369}"/>
              </a:ext>
            </a:extLst>
          </p:cNvPr>
          <p:cNvSpPr txBox="1"/>
          <p:nvPr/>
        </p:nvSpPr>
        <p:spPr>
          <a:xfrm>
            <a:off x="3087061" y="4579701"/>
            <a:ext cx="173592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s-CO" sz="11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Aprobación de nuevos tramites </a:t>
            </a:r>
          </a:p>
        </p:txBody>
      </p:sp>
      <p:sp>
        <p:nvSpPr>
          <p:cNvPr id="99" name="19 CuadroTexto">
            <a:extLst>
              <a:ext uri="{FF2B5EF4-FFF2-40B4-BE49-F238E27FC236}">
                <a16:creationId xmlns:a16="http://schemas.microsoft.com/office/drawing/2014/main" id="{6F874959-C78B-4500-BB48-7A328B311E63}"/>
              </a:ext>
            </a:extLst>
          </p:cNvPr>
          <p:cNvSpPr txBox="1"/>
          <p:nvPr/>
        </p:nvSpPr>
        <p:spPr>
          <a:xfrm>
            <a:off x="3064971" y="5421374"/>
            <a:ext cx="194398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defTabSz="914400">
              <a:buFont typeface="Arial" panose="020B0604020202020204" pitchFamily="34" charset="0"/>
              <a:buChar char="•"/>
            </a:pPr>
            <a:r>
              <a:rPr lang="es-CO" sz="11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Mesa de ayuda</a:t>
            </a:r>
          </a:p>
          <a:p>
            <a:pPr marL="171450" indent="-171450" defTabSz="914400">
              <a:buFont typeface="Arial" panose="020B0604020202020204" pitchFamily="34" charset="0"/>
              <a:buChar char="•"/>
            </a:pPr>
            <a:r>
              <a:rPr lang="es-CO" sz="11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Capacitaciones Virtuales  y Presenciales</a:t>
            </a:r>
          </a:p>
          <a:p>
            <a:pPr marL="171450" indent="-171450" defTabSz="914400">
              <a:buFont typeface="Arial" panose="020B0604020202020204" pitchFamily="34" charset="0"/>
              <a:buChar char="•"/>
            </a:pPr>
            <a:r>
              <a:rPr lang="es-CO" sz="11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Guía del usuario</a:t>
            </a:r>
          </a:p>
        </p:txBody>
      </p:sp>
      <p:sp>
        <p:nvSpPr>
          <p:cNvPr id="100" name="20 CuadroTexto">
            <a:hlinkClick r:id="" action="ppaction://noaction"/>
            <a:extLst>
              <a:ext uri="{FF2B5EF4-FFF2-40B4-BE49-F238E27FC236}">
                <a16:creationId xmlns:a16="http://schemas.microsoft.com/office/drawing/2014/main" id="{B2470334-5E01-47FB-98F6-EA7C2D4608F1}"/>
              </a:ext>
            </a:extLst>
          </p:cNvPr>
          <p:cNvSpPr txBox="1"/>
          <p:nvPr/>
        </p:nvSpPr>
        <p:spPr>
          <a:xfrm>
            <a:off x="5180943" y="5590424"/>
            <a:ext cx="152004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CO" sz="11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Mesas Sectoriales </a:t>
            </a:r>
          </a:p>
        </p:txBody>
      </p:sp>
      <p:sp>
        <p:nvSpPr>
          <p:cNvPr id="101" name="21 CuadroTexto">
            <a:extLst>
              <a:ext uri="{FF2B5EF4-FFF2-40B4-BE49-F238E27FC236}">
                <a16:creationId xmlns:a16="http://schemas.microsoft.com/office/drawing/2014/main" id="{CC2EF6A2-6F71-4C19-9553-6C511B84AE49}"/>
              </a:ext>
            </a:extLst>
          </p:cNvPr>
          <p:cNvSpPr txBox="1"/>
          <p:nvPr/>
        </p:nvSpPr>
        <p:spPr>
          <a:xfrm>
            <a:off x="7398469" y="5605894"/>
            <a:ext cx="8733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CO" sz="11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GRAT</a:t>
            </a:r>
          </a:p>
        </p:txBody>
      </p:sp>
      <p:sp>
        <p:nvSpPr>
          <p:cNvPr id="102" name="22 CuadroTexto">
            <a:extLst>
              <a:ext uri="{FF2B5EF4-FFF2-40B4-BE49-F238E27FC236}">
                <a16:creationId xmlns:a16="http://schemas.microsoft.com/office/drawing/2014/main" id="{12EAB260-33CE-4B31-99DF-70DA4445F7EA}"/>
              </a:ext>
            </a:extLst>
          </p:cNvPr>
          <p:cNvSpPr txBox="1"/>
          <p:nvPr/>
        </p:nvSpPr>
        <p:spPr>
          <a:xfrm>
            <a:off x="9196680" y="5581513"/>
            <a:ext cx="10379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s-CO" sz="1100" b="1" kern="0" dirty="0">
                <a:solidFill>
                  <a:srgbClr val="5D300F"/>
                </a:solidFill>
                <a:latin typeface="Trebuchet MS" panose="020B0603020202020204" pitchFamily="34" charset="0"/>
              </a:rPr>
              <a:t>GRAT</a:t>
            </a:r>
          </a:p>
        </p:txBody>
      </p:sp>
      <p:cxnSp>
        <p:nvCxnSpPr>
          <p:cNvPr id="103" name="13 Conector recto">
            <a:extLst>
              <a:ext uri="{FF2B5EF4-FFF2-40B4-BE49-F238E27FC236}">
                <a16:creationId xmlns:a16="http://schemas.microsoft.com/office/drawing/2014/main" id="{F62524F9-8B80-4C0A-93EB-1D278CB3D189}"/>
              </a:ext>
            </a:extLst>
          </p:cNvPr>
          <p:cNvCxnSpPr/>
          <p:nvPr/>
        </p:nvCxnSpPr>
        <p:spPr>
          <a:xfrm>
            <a:off x="8519989" y="3241717"/>
            <a:ext cx="0" cy="3166444"/>
          </a:xfrm>
          <a:prstGeom prst="line">
            <a:avLst/>
          </a:prstGeom>
          <a:noFill/>
          <a:ln w="25400" cap="flat" cmpd="sng" algn="ctr">
            <a:solidFill>
              <a:srgbClr val="ED8814"/>
            </a:solidFill>
            <a:prstDash val="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04" name="Text Box 45">
            <a:extLst>
              <a:ext uri="{FF2B5EF4-FFF2-40B4-BE49-F238E27FC236}">
                <a16:creationId xmlns:a16="http://schemas.microsoft.com/office/drawing/2014/main" id="{13ABE657-755D-4650-81BC-706B14D1A5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8255" y="3590403"/>
            <a:ext cx="110639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609600" indent="-609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defTabSz="914400">
              <a:lnSpc>
                <a:spcPct val="80000"/>
              </a:lnSpc>
              <a:spcBef>
                <a:spcPct val="20000"/>
              </a:spcBef>
            </a:pPr>
            <a:r>
              <a:rPr lang="es-ES" sz="1000" b="1" kern="0" dirty="0">
                <a:solidFill>
                  <a:prstClr val="black"/>
                </a:solidFill>
                <a:latin typeface="Trebuchet MS" panose="020B0603020202020204" pitchFamily="34" charset="0"/>
                <a:cs typeface="Calibri" pitchFamily="34" charset="0"/>
              </a:rPr>
              <a:t>TECNOLÓGICOS</a:t>
            </a:r>
          </a:p>
        </p:txBody>
      </p:sp>
      <p:sp>
        <p:nvSpPr>
          <p:cNvPr id="105" name="Text Box 45">
            <a:extLst>
              <a:ext uri="{FF2B5EF4-FFF2-40B4-BE49-F238E27FC236}">
                <a16:creationId xmlns:a16="http://schemas.microsoft.com/office/drawing/2014/main" id="{94764A3C-FBD6-42BA-83CA-37A336DBDC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9570" y="4599791"/>
            <a:ext cx="112402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609600" indent="-609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defTabSz="914400">
              <a:lnSpc>
                <a:spcPct val="80000"/>
              </a:lnSpc>
              <a:spcBef>
                <a:spcPct val="20000"/>
              </a:spcBef>
            </a:pPr>
            <a:r>
              <a:rPr lang="es-ES" sz="1000" b="1" kern="0" dirty="0">
                <a:solidFill>
                  <a:prstClr val="black"/>
                </a:solidFill>
                <a:latin typeface="Trebuchet MS" panose="020B0603020202020204" pitchFamily="34" charset="0"/>
                <a:cs typeface="Calibri" pitchFamily="34" charset="0"/>
              </a:rPr>
              <a:t>METODOLOGÍAS</a:t>
            </a:r>
          </a:p>
        </p:txBody>
      </p:sp>
      <p:sp>
        <p:nvSpPr>
          <p:cNvPr id="106" name="Text Box 45">
            <a:extLst>
              <a:ext uri="{FF2B5EF4-FFF2-40B4-BE49-F238E27FC236}">
                <a16:creationId xmlns:a16="http://schemas.microsoft.com/office/drawing/2014/main" id="{19F502B5-F38C-400F-8AC9-CEC61A1E34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0089" y="5707274"/>
            <a:ext cx="11817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609600" indent="-609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defTabSz="914400">
              <a:lnSpc>
                <a:spcPct val="80000"/>
              </a:lnSpc>
              <a:spcBef>
                <a:spcPct val="20000"/>
              </a:spcBef>
            </a:pPr>
            <a:r>
              <a:rPr lang="es-ES" sz="1000" b="1" kern="0" dirty="0">
                <a:solidFill>
                  <a:prstClr val="black"/>
                </a:solidFill>
                <a:latin typeface="Trebuchet MS" panose="020B0603020202020204" pitchFamily="34" charset="0"/>
                <a:cs typeface="Calibri" pitchFamily="34" charset="0"/>
              </a:rPr>
              <a:t>ASESORÍA</a:t>
            </a:r>
          </a:p>
          <a:p>
            <a:pPr algn="ctr" defTabSz="914400">
              <a:lnSpc>
                <a:spcPct val="80000"/>
              </a:lnSpc>
              <a:spcBef>
                <a:spcPct val="20000"/>
              </a:spcBef>
            </a:pPr>
            <a:r>
              <a:rPr lang="es-ES" sz="1000" b="1" kern="0" dirty="0">
                <a:solidFill>
                  <a:prstClr val="black"/>
                </a:solidFill>
                <a:latin typeface="Trebuchet MS" panose="020B0603020202020204" pitchFamily="34" charset="0"/>
                <a:cs typeface="Calibri" pitchFamily="34" charset="0"/>
              </a:rPr>
              <a:t>Y CAPACITACIÓN</a:t>
            </a:r>
          </a:p>
        </p:txBody>
      </p:sp>
      <p:sp>
        <p:nvSpPr>
          <p:cNvPr id="107" name="Rectángulo redondeado 25">
            <a:extLst>
              <a:ext uri="{FF2B5EF4-FFF2-40B4-BE49-F238E27FC236}">
                <a16:creationId xmlns:a16="http://schemas.microsoft.com/office/drawing/2014/main" id="{EE51F941-DEC6-43FC-8FB3-6E30A9810ACE}"/>
              </a:ext>
            </a:extLst>
          </p:cNvPr>
          <p:cNvSpPr/>
          <p:nvPr/>
        </p:nvSpPr>
        <p:spPr>
          <a:xfrm>
            <a:off x="8658662" y="1056101"/>
            <a:ext cx="1623501" cy="2085510"/>
          </a:xfrm>
          <a:prstGeom prst="roundRect">
            <a:avLst/>
          </a:prstGeom>
          <a:noFill/>
          <a:ln w="22225">
            <a:solidFill>
              <a:srgbClr val="ED660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cxnSp>
        <p:nvCxnSpPr>
          <p:cNvPr id="108" name="13 Conector recto">
            <a:extLst>
              <a:ext uri="{FF2B5EF4-FFF2-40B4-BE49-F238E27FC236}">
                <a16:creationId xmlns:a16="http://schemas.microsoft.com/office/drawing/2014/main" id="{13A801FE-4D35-4D1F-B4A3-483DB6215642}"/>
              </a:ext>
            </a:extLst>
          </p:cNvPr>
          <p:cNvCxnSpPr/>
          <p:nvPr/>
        </p:nvCxnSpPr>
        <p:spPr>
          <a:xfrm flipV="1">
            <a:off x="2937605" y="4379931"/>
            <a:ext cx="7334906" cy="54141"/>
          </a:xfrm>
          <a:prstGeom prst="line">
            <a:avLst/>
          </a:prstGeom>
          <a:noFill/>
          <a:ln w="25400" cap="flat" cmpd="sng" algn="ctr">
            <a:solidFill>
              <a:srgbClr val="ED8814"/>
            </a:solidFill>
            <a:prstDash val="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09" name="52 CuadroTexto">
            <a:extLst>
              <a:ext uri="{FF2B5EF4-FFF2-40B4-BE49-F238E27FC236}">
                <a16:creationId xmlns:a16="http://schemas.microsoft.com/office/drawing/2014/main" id="{DDF86755-B4E9-4457-9C62-27CCE2163916}"/>
              </a:ext>
            </a:extLst>
          </p:cNvPr>
          <p:cNvSpPr txBox="1"/>
          <p:nvPr/>
        </p:nvSpPr>
        <p:spPr>
          <a:xfrm>
            <a:off x="3125929" y="1424856"/>
            <a:ext cx="1159693" cy="24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1">
              <a:lnSpc>
                <a:spcPct val="80000"/>
              </a:lnSpc>
              <a:spcBef>
                <a:spcPct val="50000"/>
              </a:spcBef>
            </a:pPr>
            <a:r>
              <a:rPr lang="es-CO" sz="1200" b="1" kern="0" dirty="0">
                <a:solidFill>
                  <a:schemeClr val="bg1"/>
                </a:solidFill>
                <a:cs typeface="Calibri" pitchFamily="34" charset="0"/>
              </a:rPr>
              <a:t>Identificación </a:t>
            </a:r>
          </a:p>
        </p:txBody>
      </p:sp>
      <p:sp>
        <p:nvSpPr>
          <p:cNvPr id="110" name="Elipse 119">
            <a:extLst>
              <a:ext uri="{FF2B5EF4-FFF2-40B4-BE49-F238E27FC236}">
                <a16:creationId xmlns:a16="http://schemas.microsoft.com/office/drawing/2014/main" id="{41A78B98-5034-4E97-BC0B-8C9DD10A3C33}"/>
              </a:ext>
            </a:extLst>
          </p:cNvPr>
          <p:cNvSpPr/>
          <p:nvPr/>
        </p:nvSpPr>
        <p:spPr>
          <a:xfrm>
            <a:off x="3034883" y="3391601"/>
            <a:ext cx="57880" cy="59531"/>
          </a:xfrm>
          <a:prstGeom prst="ellipse">
            <a:avLst/>
          </a:prstGeom>
          <a:solidFill>
            <a:srgbClr val="ED66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11" name="Rectángulo redondeado 109">
            <a:extLst>
              <a:ext uri="{FF2B5EF4-FFF2-40B4-BE49-F238E27FC236}">
                <a16:creationId xmlns:a16="http://schemas.microsoft.com/office/drawing/2014/main" id="{AFA5DCF1-2EEE-43A0-BE23-9E9D9D3046A3}"/>
              </a:ext>
            </a:extLst>
          </p:cNvPr>
          <p:cNvSpPr/>
          <p:nvPr/>
        </p:nvSpPr>
        <p:spPr>
          <a:xfrm>
            <a:off x="2937605" y="1050693"/>
            <a:ext cx="5618951" cy="2085510"/>
          </a:xfrm>
          <a:prstGeom prst="roundRect">
            <a:avLst/>
          </a:prstGeom>
          <a:noFill/>
          <a:ln w="22225">
            <a:solidFill>
              <a:srgbClr val="005E6B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cxnSp>
        <p:nvCxnSpPr>
          <p:cNvPr id="112" name="13 Conector recto">
            <a:extLst>
              <a:ext uri="{FF2B5EF4-FFF2-40B4-BE49-F238E27FC236}">
                <a16:creationId xmlns:a16="http://schemas.microsoft.com/office/drawing/2014/main" id="{5A8E0BBB-4EC2-42C7-8029-00090491B3FB}"/>
              </a:ext>
            </a:extLst>
          </p:cNvPr>
          <p:cNvCxnSpPr/>
          <p:nvPr/>
        </p:nvCxnSpPr>
        <p:spPr>
          <a:xfrm>
            <a:off x="6754098" y="1351413"/>
            <a:ext cx="0" cy="5140147"/>
          </a:xfrm>
          <a:prstGeom prst="line">
            <a:avLst/>
          </a:prstGeom>
          <a:noFill/>
          <a:ln w="25400" cap="flat" cmpd="sng" algn="ctr">
            <a:solidFill>
              <a:srgbClr val="ED8814"/>
            </a:solidFill>
            <a:prstDash val="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13" name="13 Conector recto">
            <a:extLst>
              <a:ext uri="{FF2B5EF4-FFF2-40B4-BE49-F238E27FC236}">
                <a16:creationId xmlns:a16="http://schemas.microsoft.com/office/drawing/2014/main" id="{658EE0F1-31A9-4658-BBDE-FE82E5B44E01}"/>
              </a:ext>
            </a:extLst>
          </p:cNvPr>
          <p:cNvCxnSpPr/>
          <p:nvPr/>
        </p:nvCxnSpPr>
        <p:spPr>
          <a:xfrm>
            <a:off x="4912821" y="1397762"/>
            <a:ext cx="0" cy="5050773"/>
          </a:xfrm>
          <a:prstGeom prst="line">
            <a:avLst/>
          </a:prstGeom>
          <a:noFill/>
          <a:ln w="25400" cap="flat" cmpd="sng" algn="ctr">
            <a:solidFill>
              <a:srgbClr val="ED8814"/>
            </a:solidFill>
            <a:prstDash val="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14" name="Rectángulo redondeado 65">
            <a:extLst>
              <a:ext uri="{FF2B5EF4-FFF2-40B4-BE49-F238E27FC236}">
                <a16:creationId xmlns:a16="http://schemas.microsoft.com/office/drawing/2014/main" id="{A71E7AE1-EEF7-47E7-B2A1-F9547FED5BB8}"/>
              </a:ext>
            </a:extLst>
          </p:cNvPr>
          <p:cNvSpPr/>
          <p:nvPr/>
        </p:nvSpPr>
        <p:spPr>
          <a:xfrm>
            <a:off x="8765030" y="2106148"/>
            <a:ext cx="1381010" cy="423761"/>
          </a:xfrm>
          <a:prstGeom prst="roundRect">
            <a:avLst/>
          </a:prstGeom>
          <a:solidFill>
            <a:srgbClr val="ED88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15" name="Text Box 77">
            <a:extLst>
              <a:ext uri="{FF2B5EF4-FFF2-40B4-BE49-F238E27FC236}">
                <a16:creationId xmlns:a16="http://schemas.microsoft.com/office/drawing/2014/main" id="{300B620D-136E-42D3-8C03-E0531E1C77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13932" y="2127950"/>
            <a:ext cx="1293163" cy="304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defTabSz="914400" eaLnBrk="1">
              <a:lnSpc>
                <a:spcPct val="80000"/>
              </a:lnSpc>
              <a:spcBef>
                <a:spcPct val="50000"/>
              </a:spcBef>
            </a:pPr>
            <a:endParaRPr lang="es-CO" sz="1200" kern="0" dirty="0">
              <a:solidFill>
                <a:schemeClr val="bg1"/>
              </a:solidFill>
              <a:latin typeface="Trebuchet MS" panose="020B0603020202020204" pitchFamily="34" charset="0"/>
              <a:cs typeface="Calibri" pitchFamily="34" charset="0"/>
            </a:endParaRPr>
          </a:p>
          <a:p>
            <a:pPr algn="ctr" defTabSz="914400" eaLnBrk="1">
              <a:lnSpc>
                <a:spcPct val="80000"/>
              </a:lnSpc>
              <a:spcBef>
                <a:spcPct val="50000"/>
              </a:spcBef>
            </a:pPr>
            <a:r>
              <a:rPr lang="es-CO" sz="1200" b="1" kern="0" dirty="0">
                <a:solidFill>
                  <a:schemeClr val="bg1"/>
                </a:solidFill>
                <a:latin typeface="Trebuchet MS" panose="020B0603020202020204" pitchFamily="34" charset="0"/>
                <a:cs typeface="Calibri" pitchFamily="34" charset="0"/>
              </a:rPr>
              <a:t>Interoperabilidad</a:t>
            </a:r>
          </a:p>
          <a:p>
            <a:pPr algn="ctr" defTabSz="914400" eaLnBrk="1">
              <a:lnSpc>
                <a:spcPct val="80000"/>
              </a:lnSpc>
              <a:spcBef>
                <a:spcPct val="50000"/>
              </a:spcBef>
            </a:pPr>
            <a:endParaRPr lang="es-ES" sz="800" kern="0" dirty="0">
              <a:solidFill>
                <a:schemeClr val="bg1"/>
              </a:solidFill>
              <a:latin typeface="Trebuchet MS" panose="020B0603020202020204" pitchFamily="34" charset="0"/>
              <a:cs typeface="Calibri" pitchFamily="34" charset="0"/>
            </a:endParaRPr>
          </a:p>
        </p:txBody>
      </p:sp>
      <p:pic>
        <p:nvPicPr>
          <p:cNvPr id="116" name="Imagen 71">
            <a:extLst>
              <a:ext uri="{FF2B5EF4-FFF2-40B4-BE49-F238E27FC236}">
                <a16:creationId xmlns:a16="http://schemas.microsoft.com/office/drawing/2014/main" id="{00363699-AC04-420C-B855-7770DEFD6BD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142" y="3183249"/>
            <a:ext cx="1292355" cy="3636271"/>
          </a:xfrm>
          <a:prstGeom prst="rect">
            <a:avLst/>
          </a:prstGeom>
        </p:spPr>
      </p:pic>
      <p:sp>
        <p:nvSpPr>
          <p:cNvPr id="117" name="Elipse 126">
            <a:extLst>
              <a:ext uri="{FF2B5EF4-FFF2-40B4-BE49-F238E27FC236}">
                <a16:creationId xmlns:a16="http://schemas.microsoft.com/office/drawing/2014/main" id="{4219812F-3EDF-4557-A695-3B3C932E72FC}"/>
              </a:ext>
            </a:extLst>
          </p:cNvPr>
          <p:cNvSpPr/>
          <p:nvPr/>
        </p:nvSpPr>
        <p:spPr>
          <a:xfrm>
            <a:off x="3034883" y="3556358"/>
            <a:ext cx="57880" cy="59531"/>
          </a:xfrm>
          <a:prstGeom prst="ellipse">
            <a:avLst/>
          </a:prstGeom>
          <a:solidFill>
            <a:srgbClr val="ED66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18" name="Elipse 127">
            <a:extLst>
              <a:ext uri="{FF2B5EF4-FFF2-40B4-BE49-F238E27FC236}">
                <a16:creationId xmlns:a16="http://schemas.microsoft.com/office/drawing/2014/main" id="{7C493094-80FB-49AF-B7D9-526B668F90FE}"/>
              </a:ext>
            </a:extLst>
          </p:cNvPr>
          <p:cNvSpPr/>
          <p:nvPr/>
        </p:nvSpPr>
        <p:spPr>
          <a:xfrm>
            <a:off x="3034883" y="3716866"/>
            <a:ext cx="57880" cy="59531"/>
          </a:xfrm>
          <a:prstGeom prst="ellipse">
            <a:avLst/>
          </a:prstGeom>
          <a:solidFill>
            <a:srgbClr val="ED66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19" name="Elipse 128">
            <a:extLst>
              <a:ext uri="{FF2B5EF4-FFF2-40B4-BE49-F238E27FC236}">
                <a16:creationId xmlns:a16="http://schemas.microsoft.com/office/drawing/2014/main" id="{25B014D7-200B-449D-ABEC-F6DBB3C57580}"/>
              </a:ext>
            </a:extLst>
          </p:cNvPr>
          <p:cNvSpPr/>
          <p:nvPr/>
        </p:nvSpPr>
        <p:spPr>
          <a:xfrm>
            <a:off x="3034883" y="3874898"/>
            <a:ext cx="57880" cy="59531"/>
          </a:xfrm>
          <a:prstGeom prst="ellipse">
            <a:avLst/>
          </a:prstGeom>
          <a:solidFill>
            <a:srgbClr val="ED66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20" name="Elipse 129">
            <a:extLst>
              <a:ext uri="{FF2B5EF4-FFF2-40B4-BE49-F238E27FC236}">
                <a16:creationId xmlns:a16="http://schemas.microsoft.com/office/drawing/2014/main" id="{49CC4089-5F90-4AE1-9298-E6FDFA27CB90}"/>
              </a:ext>
            </a:extLst>
          </p:cNvPr>
          <p:cNvSpPr/>
          <p:nvPr/>
        </p:nvSpPr>
        <p:spPr>
          <a:xfrm>
            <a:off x="3037618" y="4035868"/>
            <a:ext cx="57880" cy="59531"/>
          </a:xfrm>
          <a:prstGeom prst="ellipse">
            <a:avLst/>
          </a:prstGeom>
          <a:solidFill>
            <a:srgbClr val="ED66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21" name="Elipse 131">
            <a:extLst>
              <a:ext uri="{FF2B5EF4-FFF2-40B4-BE49-F238E27FC236}">
                <a16:creationId xmlns:a16="http://schemas.microsoft.com/office/drawing/2014/main" id="{5CACD21F-AAB9-40DA-9034-83B50976B49C}"/>
              </a:ext>
            </a:extLst>
          </p:cNvPr>
          <p:cNvSpPr/>
          <p:nvPr/>
        </p:nvSpPr>
        <p:spPr>
          <a:xfrm>
            <a:off x="3156186" y="6201246"/>
            <a:ext cx="57880" cy="59531"/>
          </a:xfrm>
          <a:prstGeom prst="ellipse">
            <a:avLst/>
          </a:prstGeom>
          <a:solidFill>
            <a:srgbClr val="ED66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22" name="Elipse 132">
            <a:extLst>
              <a:ext uri="{FF2B5EF4-FFF2-40B4-BE49-F238E27FC236}">
                <a16:creationId xmlns:a16="http://schemas.microsoft.com/office/drawing/2014/main" id="{53FBFB82-FCDC-47D1-96F2-AFED5FB1565F}"/>
              </a:ext>
            </a:extLst>
          </p:cNvPr>
          <p:cNvSpPr/>
          <p:nvPr/>
        </p:nvSpPr>
        <p:spPr>
          <a:xfrm>
            <a:off x="3150326" y="5691463"/>
            <a:ext cx="57880" cy="59531"/>
          </a:xfrm>
          <a:prstGeom prst="ellipse">
            <a:avLst/>
          </a:prstGeom>
          <a:solidFill>
            <a:srgbClr val="ED66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23" name="Elipse 133">
            <a:extLst>
              <a:ext uri="{FF2B5EF4-FFF2-40B4-BE49-F238E27FC236}">
                <a16:creationId xmlns:a16="http://schemas.microsoft.com/office/drawing/2014/main" id="{9BE640F5-8AB4-49B0-8B9F-B180AF414A92}"/>
              </a:ext>
            </a:extLst>
          </p:cNvPr>
          <p:cNvSpPr/>
          <p:nvPr/>
        </p:nvSpPr>
        <p:spPr>
          <a:xfrm>
            <a:off x="3150326" y="5526653"/>
            <a:ext cx="57880" cy="59531"/>
          </a:xfrm>
          <a:prstGeom prst="ellipse">
            <a:avLst/>
          </a:prstGeom>
          <a:solidFill>
            <a:srgbClr val="ED66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124" name="Elipse 134">
            <a:extLst>
              <a:ext uri="{FF2B5EF4-FFF2-40B4-BE49-F238E27FC236}">
                <a16:creationId xmlns:a16="http://schemas.microsoft.com/office/drawing/2014/main" id="{873413ED-90C5-4645-9762-1988C04C5460}"/>
              </a:ext>
            </a:extLst>
          </p:cNvPr>
          <p:cNvSpPr/>
          <p:nvPr/>
        </p:nvSpPr>
        <p:spPr>
          <a:xfrm>
            <a:off x="3037618" y="4188793"/>
            <a:ext cx="57880" cy="59531"/>
          </a:xfrm>
          <a:prstGeom prst="ellipse">
            <a:avLst/>
          </a:prstGeom>
          <a:solidFill>
            <a:srgbClr val="ED66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59723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360" y="1812586"/>
            <a:ext cx="8751534" cy="3333364"/>
          </a:xfrm>
          <a:prstGeom prst="rect">
            <a:avLst/>
          </a:prstGeom>
        </p:spPr>
      </p:pic>
      <p:sp>
        <p:nvSpPr>
          <p:cNvPr id="4" name="8 Rectángulo"/>
          <p:cNvSpPr/>
          <p:nvPr/>
        </p:nvSpPr>
        <p:spPr>
          <a:xfrm>
            <a:off x="7215272" y="1947329"/>
            <a:ext cx="3122947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22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Serie de actividades formuladas al interior de cada entidad que buscan reducir: costos, tiempos, documentos, procesos, pasos y acciones no presenciales que mejoren la calidad de vida de los ciudadanos.</a:t>
            </a:r>
          </a:p>
        </p:txBody>
      </p:sp>
      <p:sp>
        <p:nvSpPr>
          <p:cNvPr id="5" name="6 CuadroTexto"/>
          <p:cNvSpPr txBox="1"/>
          <p:nvPr/>
        </p:nvSpPr>
        <p:spPr>
          <a:xfrm>
            <a:off x="1715069" y="6441744"/>
            <a:ext cx="4730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>
                <a:solidFill>
                  <a:prstClr val="black"/>
                </a:solidFill>
                <a:latin typeface="Calibri"/>
              </a:rPr>
              <a:t>Fuente: Función Pública.</a:t>
            </a:r>
          </a:p>
        </p:txBody>
      </p: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0F529C88-E398-43FF-A71F-A49429224CFB}"/>
              </a:ext>
            </a:extLst>
          </p:cNvPr>
          <p:cNvCxnSpPr/>
          <p:nvPr/>
        </p:nvCxnSpPr>
        <p:spPr>
          <a:xfrm flipV="1">
            <a:off x="490155" y="5521621"/>
            <a:ext cx="823565" cy="826052"/>
          </a:xfrm>
          <a:prstGeom prst="line">
            <a:avLst/>
          </a:prstGeom>
          <a:ln w="254000">
            <a:solidFill>
              <a:srgbClr val="EB90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FF698D17-6B12-4313-BEBE-B9DA4E074368}"/>
              </a:ext>
            </a:extLst>
          </p:cNvPr>
          <p:cNvCxnSpPr/>
          <p:nvPr/>
        </p:nvCxnSpPr>
        <p:spPr>
          <a:xfrm flipV="1">
            <a:off x="427243" y="883332"/>
            <a:ext cx="823565" cy="826052"/>
          </a:xfrm>
          <a:prstGeom prst="line">
            <a:avLst/>
          </a:prstGeom>
          <a:ln w="254000">
            <a:solidFill>
              <a:srgbClr val="EB90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Agrupar 13">
            <a:extLst>
              <a:ext uri="{FF2B5EF4-FFF2-40B4-BE49-F238E27FC236}">
                <a16:creationId xmlns:a16="http://schemas.microsoft.com/office/drawing/2014/main" id="{DF66AEBB-FF32-46A5-AD4F-BE6B6DA0CFCC}"/>
              </a:ext>
            </a:extLst>
          </p:cNvPr>
          <p:cNvGrpSpPr/>
          <p:nvPr/>
        </p:nvGrpSpPr>
        <p:grpSpPr>
          <a:xfrm>
            <a:off x="10529872" y="670923"/>
            <a:ext cx="966331" cy="5625584"/>
            <a:chOff x="5626267" y="783429"/>
            <a:chExt cx="966331" cy="5625584"/>
          </a:xfrm>
        </p:grpSpPr>
        <p:cxnSp>
          <p:nvCxnSpPr>
            <p:cNvPr id="9" name="Conector recto 8">
              <a:extLst>
                <a:ext uri="{FF2B5EF4-FFF2-40B4-BE49-F238E27FC236}">
                  <a16:creationId xmlns:a16="http://schemas.microsoft.com/office/drawing/2014/main" id="{E1321DCD-CA7B-4F8F-A84E-656975DC8472}"/>
                </a:ext>
              </a:extLst>
            </p:cNvPr>
            <p:cNvCxnSpPr/>
            <p:nvPr/>
          </p:nvCxnSpPr>
          <p:spPr>
            <a:xfrm flipV="1">
              <a:off x="5769033" y="5582961"/>
              <a:ext cx="823565" cy="826052"/>
            </a:xfrm>
            <a:prstGeom prst="line">
              <a:avLst/>
            </a:prstGeom>
            <a:ln w="254000">
              <a:solidFill>
                <a:srgbClr val="239DA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ector recto 9">
              <a:extLst>
                <a:ext uri="{FF2B5EF4-FFF2-40B4-BE49-F238E27FC236}">
                  <a16:creationId xmlns:a16="http://schemas.microsoft.com/office/drawing/2014/main" id="{6CFD650B-56FF-4679-8731-9DB56DD50507}"/>
                </a:ext>
              </a:extLst>
            </p:cNvPr>
            <p:cNvCxnSpPr/>
            <p:nvPr/>
          </p:nvCxnSpPr>
          <p:spPr>
            <a:xfrm flipV="1">
              <a:off x="5626267" y="783429"/>
              <a:ext cx="823565" cy="826052"/>
            </a:xfrm>
            <a:prstGeom prst="line">
              <a:avLst/>
            </a:prstGeom>
            <a:ln w="254000">
              <a:solidFill>
                <a:srgbClr val="239DA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CuadroTexto 10">
            <a:extLst>
              <a:ext uri="{FF2B5EF4-FFF2-40B4-BE49-F238E27FC236}">
                <a16:creationId xmlns:a16="http://schemas.microsoft.com/office/drawing/2014/main" id="{D22B9659-3A21-457E-A2A1-BEBB2E84A6C4}"/>
              </a:ext>
            </a:extLst>
          </p:cNvPr>
          <p:cNvSpPr txBox="1"/>
          <p:nvPr/>
        </p:nvSpPr>
        <p:spPr>
          <a:xfrm>
            <a:off x="3338694" y="90533"/>
            <a:ext cx="55146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4000" b="1" u="sng" dirty="0">
                <a:solidFill>
                  <a:srgbClr val="333733"/>
                </a:solidFill>
                <a:latin typeface="Arial" charset="0"/>
                <a:ea typeface="Arial" charset="0"/>
                <a:cs typeface="Arial" charset="0"/>
              </a:rPr>
              <a:t>¿Qué es racionalizar?</a:t>
            </a:r>
            <a:endParaRPr lang="es-ES" sz="4000" b="1" dirty="0">
              <a:solidFill>
                <a:srgbClr val="333733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6447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2768822" y="90533"/>
            <a:ext cx="66543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4000" b="1" u="sng" dirty="0">
                <a:solidFill>
                  <a:srgbClr val="333733"/>
                </a:solidFill>
                <a:latin typeface="Arial" charset="0"/>
                <a:ea typeface="Arial" charset="0"/>
                <a:cs typeface="Arial" charset="0"/>
              </a:rPr>
              <a:t>Racionalización normativa</a:t>
            </a:r>
            <a:endParaRPr lang="es-ES" sz="4000" b="1" dirty="0">
              <a:solidFill>
                <a:srgbClr val="333733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9" name="Imagen 58">
            <a:extLst>
              <a:ext uri="{FF2B5EF4-FFF2-40B4-BE49-F238E27FC236}">
                <a16:creationId xmlns:a16="http://schemas.microsoft.com/office/drawing/2014/main" id="{010A4589-5F5C-43C4-AB51-A1EA7F0E63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157" y="974015"/>
            <a:ext cx="7854712" cy="1161290"/>
          </a:xfrm>
          <a:prstGeom prst="rect">
            <a:avLst/>
          </a:prstGeom>
        </p:spPr>
      </p:pic>
      <p:sp>
        <p:nvSpPr>
          <p:cNvPr id="60" name="1 CuadroTexto">
            <a:extLst>
              <a:ext uri="{FF2B5EF4-FFF2-40B4-BE49-F238E27FC236}">
                <a16:creationId xmlns:a16="http://schemas.microsoft.com/office/drawing/2014/main" id="{3FE44EA8-9101-4869-8E06-E36254D9029F}"/>
              </a:ext>
            </a:extLst>
          </p:cNvPr>
          <p:cNvSpPr txBox="1"/>
          <p:nvPr/>
        </p:nvSpPr>
        <p:spPr>
          <a:xfrm>
            <a:off x="1771503" y="2530450"/>
            <a:ext cx="31391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dirty="0"/>
              <a:t>¿Qué se puede realizar mediante una </a:t>
            </a:r>
            <a:r>
              <a:rPr lang="es-CO" sz="2000" b="1" dirty="0"/>
              <a:t>racionalización normativa</a:t>
            </a:r>
            <a:r>
              <a:rPr lang="es-CO" sz="2000" dirty="0"/>
              <a:t>?</a:t>
            </a:r>
          </a:p>
          <a:p>
            <a:pPr algn="ctr"/>
            <a:r>
              <a:rPr lang="es-CO" sz="2000" dirty="0"/>
              <a:t> </a:t>
            </a:r>
          </a:p>
        </p:txBody>
      </p:sp>
      <p:sp>
        <p:nvSpPr>
          <p:cNvPr id="61" name="1 Pentágono">
            <a:extLst>
              <a:ext uri="{FF2B5EF4-FFF2-40B4-BE49-F238E27FC236}">
                <a16:creationId xmlns:a16="http://schemas.microsoft.com/office/drawing/2014/main" id="{B6FDBECF-872A-4E7A-AA9F-808E2E9FB178}"/>
              </a:ext>
            </a:extLst>
          </p:cNvPr>
          <p:cNvSpPr/>
          <p:nvPr/>
        </p:nvSpPr>
        <p:spPr>
          <a:xfrm>
            <a:off x="6376787" y="2392277"/>
            <a:ext cx="3553691" cy="415637"/>
          </a:xfrm>
          <a:prstGeom prst="homePlate">
            <a:avLst/>
          </a:prstGeom>
          <a:solidFill>
            <a:schemeClr val="bg1"/>
          </a:solidFill>
          <a:ln w="28575">
            <a:solidFill>
              <a:srgbClr val="005E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62" name="8 Pentágono">
            <a:extLst>
              <a:ext uri="{FF2B5EF4-FFF2-40B4-BE49-F238E27FC236}">
                <a16:creationId xmlns:a16="http://schemas.microsoft.com/office/drawing/2014/main" id="{4EB89AA1-C17B-4A5A-A08C-DEBAD4F74004}"/>
              </a:ext>
            </a:extLst>
          </p:cNvPr>
          <p:cNvSpPr/>
          <p:nvPr/>
        </p:nvSpPr>
        <p:spPr>
          <a:xfrm>
            <a:off x="6375479" y="2849479"/>
            <a:ext cx="3553691" cy="415637"/>
          </a:xfrm>
          <a:prstGeom prst="homePlate">
            <a:avLst/>
          </a:prstGeom>
          <a:solidFill>
            <a:schemeClr val="bg1"/>
          </a:solidFill>
          <a:ln w="28575">
            <a:solidFill>
              <a:srgbClr val="005E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O" b="1" dirty="0">
                <a:solidFill>
                  <a:schemeClr val="tx1"/>
                </a:solidFill>
              </a:rPr>
              <a:t>       Reducir o eliminar pagos</a:t>
            </a:r>
          </a:p>
        </p:txBody>
      </p:sp>
      <p:sp>
        <p:nvSpPr>
          <p:cNvPr id="63" name="11 Pentágono">
            <a:extLst>
              <a:ext uri="{FF2B5EF4-FFF2-40B4-BE49-F238E27FC236}">
                <a16:creationId xmlns:a16="http://schemas.microsoft.com/office/drawing/2014/main" id="{0F489A77-94D8-479E-A0D6-5A28000DDAAB}"/>
              </a:ext>
            </a:extLst>
          </p:cNvPr>
          <p:cNvSpPr/>
          <p:nvPr/>
        </p:nvSpPr>
        <p:spPr>
          <a:xfrm>
            <a:off x="6370018" y="3307658"/>
            <a:ext cx="3553691" cy="415637"/>
          </a:xfrm>
          <a:prstGeom prst="homePlate">
            <a:avLst/>
          </a:prstGeom>
          <a:solidFill>
            <a:schemeClr val="bg1"/>
          </a:solidFill>
          <a:ln w="28575">
            <a:solidFill>
              <a:srgbClr val="005E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b="1" dirty="0">
              <a:solidFill>
                <a:schemeClr val="tx1"/>
              </a:solidFill>
            </a:endParaRPr>
          </a:p>
          <a:p>
            <a:pPr algn="ctr"/>
            <a:r>
              <a:rPr lang="es-CO" b="1" dirty="0">
                <a:solidFill>
                  <a:schemeClr val="tx1"/>
                </a:solidFill>
              </a:rPr>
              <a:t>       Generar incentivos para pagos</a:t>
            </a:r>
          </a:p>
          <a:p>
            <a:pPr algn="ctr"/>
            <a:endParaRPr lang="es-CO" b="1" dirty="0">
              <a:solidFill>
                <a:schemeClr val="tx1"/>
              </a:solidFill>
            </a:endParaRPr>
          </a:p>
        </p:txBody>
      </p:sp>
      <p:sp>
        <p:nvSpPr>
          <p:cNvPr id="64" name="13 Pentágono">
            <a:extLst>
              <a:ext uri="{FF2B5EF4-FFF2-40B4-BE49-F238E27FC236}">
                <a16:creationId xmlns:a16="http://schemas.microsoft.com/office/drawing/2014/main" id="{4116E90F-D1F5-45E2-AAEB-0BB4E0427116}"/>
              </a:ext>
            </a:extLst>
          </p:cNvPr>
          <p:cNvSpPr/>
          <p:nvPr/>
        </p:nvSpPr>
        <p:spPr>
          <a:xfrm>
            <a:off x="6372965" y="3764861"/>
            <a:ext cx="3553691" cy="415637"/>
          </a:xfrm>
          <a:prstGeom prst="homePlate">
            <a:avLst/>
          </a:prstGeom>
          <a:solidFill>
            <a:schemeClr val="bg1"/>
          </a:solidFill>
          <a:ln w="28575">
            <a:solidFill>
              <a:srgbClr val="005E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b="1" dirty="0">
              <a:solidFill>
                <a:schemeClr val="tx1"/>
              </a:solidFill>
            </a:endParaRPr>
          </a:p>
          <a:p>
            <a:r>
              <a:rPr lang="es-CO" b="1" dirty="0">
                <a:solidFill>
                  <a:schemeClr val="tx1"/>
                </a:solidFill>
              </a:rPr>
              <a:t>        Eliminar pasos</a:t>
            </a:r>
          </a:p>
          <a:p>
            <a:pPr algn="ctr"/>
            <a:endParaRPr lang="es-CO" b="1" dirty="0">
              <a:solidFill>
                <a:schemeClr val="tx1"/>
              </a:solidFill>
            </a:endParaRPr>
          </a:p>
        </p:txBody>
      </p:sp>
      <p:sp>
        <p:nvSpPr>
          <p:cNvPr id="65" name="14 Pentágono">
            <a:extLst>
              <a:ext uri="{FF2B5EF4-FFF2-40B4-BE49-F238E27FC236}">
                <a16:creationId xmlns:a16="http://schemas.microsoft.com/office/drawing/2014/main" id="{42EA0E49-A9F5-4AB5-982A-708C58C8AF61}"/>
              </a:ext>
            </a:extLst>
          </p:cNvPr>
          <p:cNvSpPr/>
          <p:nvPr/>
        </p:nvSpPr>
        <p:spPr>
          <a:xfrm>
            <a:off x="6369502" y="4235837"/>
            <a:ext cx="3553691" cy="415637"/>
          </a:xfrm>
          <a:prstGeom prst="homePlate">
            <a:avLst/>
          </a:prstGeom>
          <a:solidFill>
            <a:schemeClr val="bg1"/>
          </a:solidFill>
          <a:ln w="28575">
            <a:solidFill>
              <a:srgbClr val="005E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b="1" dirty="0">
              <a:solidFill>
                <a:schemeClr val="tx1"/>
              </a:solidFill>
            </a:endParaRPr>
          </a:p>
          <a:p>
            <a:r>
              <a:rPr lang="es-CO" b="1" dirty="0">
                <a:solidFill>
                  <a:schemeClr val="tx1"/>
                </a:solidFill>
              </a:rPr>
              <a:t>        Eliminar requisitos </a:t>
            </a:r>
          </a:p>
          <a:p>
            <a:pPr algn="ctr"/>
            <a:endParaRPr lang="es-CO" b="1" dirty="0">
              <a:solidFill>
                <a:schemeClr val="tx1"/>
              </a:solidFill>
            </a:endParaRPr>
          </a:p>
        </p:txBody>
      </p:sp>
      <p:sp>
        <p:nvSpPr>
          <p:cNvPr id="66" name="15 Pentágono">
            <a:extLst>
              <a:ext uri="{FF2B5EF4-FFF2-40B4-BE49-F238E27FC236}">
                <a16:creationId xmlns:a16="http://schemas.microsoft.com/office/drawing/2014/main" id="{69BEEA2E-2D3D-4070-9B35-E8B0305EB47C}"/>
              </a:ext>
            </a:extLst>
          </p:cNvPr>
          <p:cNvSpPr/>
          <p:nvPr/>
        </p:nvSpPr>
        <p:spPr>
          <a:xfrm>
            <a:off x="6367597" y="4702528"/>
            <a:ext cx="3553691" cy="415637"/>
          </a:xfrm>
          <a:prstGeom prst="homePlate">
            <a:avLst/>
          </a:prstGeom>
          <a:solidFill>
            <a:schemeClr val="bg1"/>
          </a:solidFill>
          <a:ln w="28575">
            <a:solidFill>
              <a:srgbClr val="005E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b="1" dirty="0">
              <a:solidFill>
                <a:schemeClr val="tx1"/>
              </a:solidFill>
            </a:endParaRPr>
          </a:p>
          <a:p>
            <a:r>
              <a:rPr lang="es-CO" b="1" dirty="0">
                <a:solidFill>
                  <a:schemeClr val="tx1"/>
                </a:solidFill>
              </a:rPr>
              <a:t>        Eliminar documentos </a:t>
            </a:r>
          </a:p>
          <a:p>
            <a:pPr algn="ctr"/>
            <a:endParaRPr lang="es-CO" b="1" dirty="0">
              <a:solidFill>
                <a:schemeClr val="tx1"/>
              </a:solidFill>
            </a:endParaRPr>
          </a:p>
        </p:txBody>
      </p:sp>
      <p:sp>
        <p:nvSpPr>
          <p:cNvPr id="67" name="16 Pentágono">
            <a:extLst>
              <a:ext uri="{FF2B5EF4-FFF2-40B4-BE49-F238E27FC236}">
                <a16:creationId xmlns:a16="http://schemas.microsoft.com/office/drawing/2014/main" id="{9AF34983-5178-4D14-BA2B-A74094DFA750}"/>
              </a:ext>
            </a:extLst>
          </p:cNvPr>
          <p:cNvSpPr/>
          <p:nvPr/>
        </p:nvSpPr>
        <p:spPr>
          <a:xfrm>
            <a:off x="6363673" y="5178902"/>
            <a:ext cx="3553691" cy="415637"/>
          </a:xfrm>
          <a:prstGeom prst="homePlate">
            <a:avLst/>
          </a:prstGeom>
          <a:solidFill>
            <a:schemeClr val="bg1"/>
          </a:solidFill>
          <a:ln w="28575">
            <a:solidFill>
              <a:srgbClr val="005E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b="1" dirty="0">
              <a:solidFill>
                <a:schemeClr val="tx1"/>
              </a:solidFill>
            </a:endParaRPr>
          </a:p>
          <a:p>
            <a:r>
              <a:rPr lang="es-CO" b="1" dirty="0">
                <a:solidFill>
                  <a:schemeClr val="tx1"/>
                </a:solidFill>
              </a:rPr>
              <a:t>        Ampliar cobertura</a:t>
            </a:r>
          </a:p>
          <a:p>
            <a:pPr algn="ctr"/>
            <a:endParaRPr lang="es-CO" b="1" dirty="0">
              <a:solidFill>
                <a:schemeClr val="tx1"/>
              </a:solidFill>
            </a:endParaRPr>
          </a:p>
        </p:txBody>
      </p:sp>
      <p:sp>
        <p:nvSpPr>
          <p:cNvPr id="68" name="3 CuadroTexto">
            <a:extLst>
              <a:ext uri="{FF2B5EF4-FFF2-40B4-BE49-F238E27FC236}">
                <a16:creationId xmlns:a16="http://schemas.microsoft.com/office/drawing/2014/main" id="{C7722B78-2928-420B-A78D-2965538AB006}"/>
              </a:ext>
            </a:extLst>
          </p:cNvPr>
          <p:cNvSpPr txBox="1"/>
          <p:nvPr/>
        </p:nvSpPr>
        <p:spPr>
          <a:xfrm>
            <a:off x="6763693" y="2426412"/>
            <a:ext cx="2892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/>
              <a:t>Eliminar un trámite</a:t>
            </a:r>
          </a:p>
        </p:txBody>
      </p:sp>
      <p:sp>
        <p:nvSpPr>
          <p:cNvPr id="69" name="17 Pentágono">
            <a:extLst>
              <a:ext uri="{FF2B5EF4-FFF2-40B4-BE49-F238E27FC236}">
                <a16:creationId xmlns:a16="http://schemas.microsoft.com/office/drawing/2014/main" id="{BBEBB094-7C50-468D-A7A9-810D19E2B5BC}"/>
              </a:ext>
            </a:extLst>
          </p:cNvPr>
          <p:cNvSpPr/>
          <p:nvPr/>
        </p:nvSpPr>
        <p:spPr>
          <a:xfrm>
            <a:off x="6361395" y="6132135"/>
            <a:ext cx="3553691" cy="415637"/>
          </a:xfrm>
          <a:prstGeom prst="homePlate">
            <a:avLst/>
          </a:prstGeom>
          <a:solidFill>
            <a:schemeClr val="bg1"/>
          </a:solidFill>
          <a:ln w="28575">
            <a:solidFill>
              <a:srgbClr val="005E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b="1" dirty="0">
              <a:solidFill>
                <a:schemeClr val="tx1"/>
              </a:solidFill>
            </a:endParaRPr>
          </a:p>
          <a:p>
            <a:r>
              <a:rPr lang="es-CO" b="1" dirty="0">
                <a:solidFill>
                  <a:schemeClr val="tx1"/>
                </a:solidFill>
              </a:rPr>
              <a:t>       Reducir tiempo</a:t>
            </a:r>
          </a:p>
          <a:p>
            <a:pPr algn="ctr"/>
            <a:endParaRPr lang="es-CO" b="1" dirty="0">
              <a:solidFill>
                <a:schemeClr val="tx1"/>
              </a:solidFill>
            </a:endParaRPr>
          </a:p>
        </p:txBody>
      </p:sp>
      <p:sp>
        <p:nvSpPr>
          <p:cNvPr id="125" name="18 Pentágono">
            <a:extLst>
              <a:ext uri="{FF2B5EF4-FFF2-40B4-BE49-F238E27FC236}">
                <a16:creationId xmlns:a16="http://schemas.microsoft.com/office/drawing/2014/main" id="{6F8DEEE6-8E15-4863-9CD9-C2D5E999216A}"/>
              </a:ext>
            </a:extLst>
          </p:cNvPr>
          <p:cNvSpPr/>
          <p:nvPr/>
        </p:nvSpPr>
        <p:spPr>
          <a:xfrm>
            <a:off x="6361365" y="5647704"/>
            <a:ext cx="3553691" cy="415637"/>
          </a:xfrm>
          <a:prstGeom prst="homePlate">
            <a:avLst/>
          </a:prstGeom>
          <a:solidFill>
            <a:schemeClr val="bg1"/>
          </a:solidFill>
          <a:ln w="28575">
            <a:solidFill>
              <a:srgbClr val="005E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CO" b="1" dirty="0">
              <a:solidFill>
                <a:schemeClr val="tx1"/>
              </a:solidFill>
            </a:endParaRPr>
          </a:p>
          <a:p>
            <a:r>
              <a:rPr lang="es-CO" b="1" dirty="0">
                <a:solidFill>
                  <a:schemeClr val="tx1"/>
                </a:solidFill>
              </a:rPr>
              <a:t>       Ampliar vigencia</a:t>
            </a:r>
          </a:p>
          <a:p>
            <a:pPr algn="ctr"/>
            <a:endParaRPr lang="es-CO" b="1" dirty="0">
              <a:solidFill>
                <a:schemeClr val="tx1"/>
              </a:solidFill>
            </a:endParaRPr>
          </a:p>
        </p:txBody>
      </p:sp>
      <p:sp>
        <p:nvSpPr>
          <p:cNvPr id="126" name="20 Pentágono">
            <a:extLst>
              <a:ext uri="{FF2B5EF4-FFF2-40B4-BE49-F238E27FC236}">
                <a16:creationId xmlns:a16="http://schemas.microsoft.com/office/drawing/2014/main" id="{438952FF-DFDF-49B1-8A37-BA7C9DF07252}"/>
              </a:ext>
            </a:extLst>
          </p:cNvPr>
          <p:cNvSpPr/>
          <p:nvPr/>
        </p:nvSpPr>
        <p:spPr>
          <a:xfrm>
            <a:off x="6379305" y="2392276"/>
            <a:ext cx="397656" cy="415637"/>
          </a:xfrm>
          <a:prstGeom prst="homePlate">
            <a:avLst/>
          </a:prstGeom>
          <a:solidFill>
            <a:srgbClr val="005E6B"/>
          </a:solidFill>
          <a:ln>
            <a:solidFill>
              <a:srgbClr val="005E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27" name="21 Pentágono">
            <a:extLst>
              <a:ext uri="{FF2B5EF4-FFF2-40B4-BE49-F238E27FC236}">
                <a16:creationId xmlns:a16="http://schemas.microsoft.com/office/drawing/2014/main" id="{941D13E7-596E-4E7B-B45A-502917B1AD2E}"/>
              </a:ext>
            </a:extLst>
          </p:cNvPr>
          <p:cNvSpPr/>
          <p:nvPr/>
        </p:nvSpPr>
        <p:spPr>
          <a:xfrm>
            <a:off x="6373834" y="2849478"/>
            <a:ext cx="397656" cy="415637"/>
          </a:xfrm>
          <a:prstGeom prst="homePlate">
            <a:avLst/>
          </a:prstGeom>
          <a:solidFill>
            <a:srgbClr val="005E6B"/>
          </a:solidFill>
          <a:ln>
            <a:solidFill>
              <a:srgbClr val="005E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28" name="22 Pentágono">
            <a:extLst>
              <a:ext uri="{FF2B5EF4-FFF2-40B4-BE49-F238E27FC236}">
                <a16:creationId xmlns:a16="http://schemas.microsoft.com/office/drawing/2014/main" id="{74651505-0B2B-4F4B-8737-0AD21C068FE2}"/>
              </a:ext>
            </a:extLst>
          </p:cNvPr>
          <p:cNvSpPr/>
          <p:nvPr/>
        </p:nvSpPr>
        <p:spPr>
          <a:xfrm>
            <a:off x="6366615" y="3307657"/>
            <a:ext cx="397656" cy="415637"/>
          </a:xfrm>
          <a:prstGeom prst="homePlate">
            <a:avLst/>
          </a:prstGeom>
          <a:solidFill>
            <a:srgbClr val="005E6B"/>
          </a:solidFill>
          <a:ln>
            <a:solidFill>
              <a:srgbClr val="005E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29" name="23 Pentágono">
            <a:extLst>
              <a:ext uri="{FF2B5EF4-FFF2-40B4-BE49-F238E27FC236}">
                <a16:creationId xmlns:a16="http://schemas.microsoft.com/office/drawing/2014/main" id="{DE81E603-6EC8-42AB-B68A-8AB27543F345}"/>
              </a:ext>
            </a:extLst>
          </p:cNvPr>
          <p:cNvSpPr/>
          <p:nvPr/>
        </p:nvSpPr>
        <p:spPr>
          <a:xfrm>
            <a:off x="6372968" y="3764860"/>
            <a:ext cx="397656" cy="415637"/>
          </a:xfrm>
          <a:prstGeom prst="homePlate">
            <a:avLst/>
          </a:prstGeom>
          <a:solidFill>
            <a:srgbClr val="005E6B"/>
          </a:solidFill>
          <a:ln>
            <a:solidFill>
              <a:srgbClr val="005E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30" name="24 Pentágono">
            <a:extLst>
              <a:ext uri="{FF2B5EF4-FFF2-40B4-BE49-F238E27FC236}">
                <a16:creationId xmlns:a16="http://schemas.microsoft.com/office/drawing/2014/main" id="{A0135418-2F04-4E8D-8F4E-9432D28D55AC}"/>
              </a:ext>
            </a:extLst>
          </p:cNvPr>
          <p:cNvSpPr/>
          <p:nvPr/>
        </p:nvSpPr>
        <p:spPr>
          <a:xfrm>
            <a:off x="6366037" y="4235837"/>
            <a:ext cx="397656" cy="415637"/>
          </a:xfrm>
          <a:prstGeom prst="homePlate">
            <a:avLst/>
          </a:prstGeom>
          <a:solidFill>
            <a:srgbClr val="005E6B"/>
          </a:solidFill>
          <a:ln>
            <a:solidFill>
              <a:srgbClr val="005E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31" name="25 Pentágono">
            <a:extLst>
              <a:ext uri="{FF2B5EF4-FFF2-40B4-BE49-F238E27FC236}">
                <a16:creationId xmlns:a16="http://schemas.microsoft.com/office/drawing/2014/main" id="{0A74EBC4-CA76-4428-9B8D-C21F10488CB4}"/>
              </a:ext>
            </a:extLst>
          </p:cNvPr>
          <p:cNvSpPr/>
          <p:nvPr/>
        </p:nvSpPr>
        <p:spPr>
          <a:xfrm>
            <a:off x="6374524" y="4711310"/>
            <a:ext cx="397656" cy="415637"/>
          </a:xfrm>
          <a:prstGeom prst="homePlate">
            <a:avLst/>
          </a:prstGeom>
          <a:solidFill>
            <a:srgbClr val="005E6B"/>
          </a:solidFill>
          <a:ln>
            <a:solidFill>
              <a:srgbClr val="005E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32" name="26 Pentágono">
            <a:extLst>
              <a:ext uri="{FF2B5EF4-FFF2-40B4-BE49-F238E27FC236}">
                <a16:creationId xmlns:a16="http://schemas.microsoft.com/office/drawing/2014/main" id="{5BA647B8-10FE-4DD8-95E8-4766BD23A298}"/>
              </a:ext>
            </a:extLst>
          </p:cNvPr>
          <p:cNvSpPr/>
          <p:nvPr/>
        </p:nvSpPr>
        <p:spPr>
          <a:xfrm>
            <a:off x="6358624" y="5647704"/>
            <a:ext cx="397656" cy="415637"/>
          </a:xfrm>
          <a:prstGeom prst="homePlate">
            <a:avLst/>
          </a:prstGeom>
          <a:solidFill>
            <a:srgbClr val="005E6B"/>
          </a:solidFill>
          <a:ln>
            <a:solidFill>
              <a:srgbClr val="005E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33" name="27 Pentágono">
            <a:extLst>
              <a:ext uri="{FF2B5EF4-FFF2-40B4-BE49-F238E27FC236}">
                <a16:creationId xmlns:a16="http://schemas.microsoft.com/office/drawing/2014/main" id="{DBD52770-17A1-41F8-82B7-9A700D34B899}"/>
              </a:ext>
            </a:extLst>
          </p:cNvPr>
          <p:cNvSpPr/>
          <p:nvPr/>
        </p:nvSpPr>
        <p:spPr>
          <a:xfrm>
            <a:off x="6364135" y="6132135"/>
            <a:ext cx="397656" cy="415637"/>
          </a:xfrm>
          <a:prstGeom prst="homePlate">
            <a:avLst/>
          </a:prstGeom>
          <a:solidFill>
            <a:srgbClr val="005E6B"/>
          </a:solidFill>
          <a:ln>
            <a:solidFill>
              <a:srgbClr val="005E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134" name="28 Pentágono">
            <a:extLst>
              <a:ext uri="{FF2B5EF4-FFF2-40B4-BE49-F238E27FC236}">
                <a16:creationId xmlns:a16="http://schemas.microsoft.com/office/drawing/2014/main" id="{2B2BED9F-6579-4BFC-84DE-6B62167595F8}"/>
              </a:ext>
            </a:extLst>
          </p:cNvPr>
          <p:cNvSpPr/>
          <p:nvPr/>
        </p:nvSpPr>
        <p:spPr>
          <a:xfrm>
            <a:off x="6363673" y="5169306"/>
            <a:ext cx="397656" cy="415637"/>
          </a:xfrm>
          <a:prstGeom prst="homePlate">
            <a:avLst/>
          </a:prstGeom>
          <a:solidFill>
            <a:srgbClr val="005E6B"/>
          </a:solidFill>
          <a:ln>
            <a:solidFill>
              <a:srgbClr val="005E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>
              <a:solidFill>
                <a:schemeClr val="tx1"/>
              </a:solidFill>
            </a:endParaRPr>
          </a:p>
        </p:txBody>
      </p:sp>
      <p:cxnSp>
        <p:nvCxnSpPr>
          <p:cNvPr id="135" name="Conector recto 134">
            <a:extLst>
              <a:ext uri="{FF2B5EF4-FFF2-40B4-BE49-F238E27FC236}">
                <a16:creationId xmlns:a16="http://schemas.microsoft.com/office/drawing/2014/main" id="{EF416B77-5D17-458B-92A4-D489FC185610}"/>
              </a:ext>
            </a:extLst>
          </p:cNvPr>
          <p:cNvCxnSpPr/>
          <p:nvPr/>
        </p:nvCxnSpPr>
        <p:spPr>
          <a:xfrm>
            <a:off x="3047456" y="3545734"/>
            <a:ext cx="0" cy="902939"/>
          </a:xfrm>
          <a:prstGeom prst="line">
            <a:avLst/>
          </a:prstGeom>
          <a:ln w="31750">
            <a:solidFill>
              <a:srgbClr val="005E6B"/>
            </a:solidFill>
            <a:prstDash val="lg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6" name="Rectángulo 135">
            <a:extLst>
              <a:ext uri="{FF2B5EF4-FFF2-40B4-BE49-F238E27FC236}">
                <a16:creationId xmlns:a16="http://schemas.microsoft.com/office/drawing/2014/main" id="{E646DE27-90E1-4137-9CE2-A32282A7F9B2}"/>
              </a:ext>
            </a:extLst>
          </p:cNvPr>
          <p:cNvSpPr/>
          <p:nvPr/>
        </p:nvSpPr>
        <p:spPr>
          <a:xfrm>
            <a:off x="1995602" y="1109877"/>
            <a:ext cx="83890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CO" b="1" dirty="0">
                <a:solidFill>
                  <a:prstClr val="black"/>
                </a:solidFill>
              </a:rPr>
              <a:t>Ajuste o modificación de instrumentos normativos: Instrucciones, Resoluciones, Circulares, Decretos, Leyes, para simplificar o racionalizar trámites y facilitar la interacción del ciudadano con el Estado.</a:t>
            </a:r>
          </a:p>
        </p:txBody>
      </p:sp>
      <p:cxnSp>
        <p:nvCxnSpPr>
          <p:cNvPr id="137" name="Conector recto 136">
            <a:extLst>
              <a:ext uri="{FF2B5EF4-FFF2-40B4-BE49-F238E27FC236}">
                <a16:creationId xmlns:a16="http://schemas.microsoft.com/office/drawing/2014/main" id="{4738839A-1BB7-478C-97BC-CF4E17B8CB9A}"/>
              </a:ext>
            </a:extLst>
          </p:cNvPr>
          <p:cNvCxnSpPr>
            <a:cxnSpLocks/>
          </p:cNvCxnSpPr>
          <p:nvPr/>
        </p:nvCxnSpPr>
        <p:spPr>
          <a:xfrm flipV="1">
            <a:off x="3141526" y="6682719"/>
            <a:ext cx="3219839" cy="8661"/>
          </a:xfrm>
          <a:prstGeom prst="line">
            <a:avLst/>
          </a:prstGeom>
          <a:ln w="31750">
            <a:solidFill>
              <a:srgbClr val="005E6B"/>
            </a:solidFill>
            <a:prstDash val="lg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8" name="Conector recto 137">
            <a:extLst>
              <a:ext uri="{FF2B5EF4-FFF2-40B4-BE49-F238E27FC236}">
                <a16:creationId xmlns:a16="http://schemas.microsoft.com/office/drawing/2014/main" id="{6111CCB2-D3DC-4AD0-9F6C-F2F35EBBF1E9}"/>
              </a:ext>
            </a:extLst>
          </p:cNvPr>
          <p:cNvCxnSpPr/>
          <p:nvPr/>
        </p:nvCxnSpPr>
        <p:spPr>
          <a:xfrm>
            <a:off x="3145869" y="5779780"/>
            <a:ext cx="0" cy="902939"/>
          </a:xfrm>
          <a:prstGeom prst="line">
            <a:avLst/>
          </a:prstGeom>
          <a:ln w="31750">
            <a:solidFill>
              <a:srgbClr val="005E6B"/>
            </a:solidFill>
            <a:prstDash val="lg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39" name="Imagen 138">
            <a:extLst>
              <a:ext uri="{FF2B5EF4-FFF2-40B4-BE49-F238E27FC236}">
                <a16:creationId xmlns:a16="http://schemas.microsoft.com/office/drawing/2014/main" id="{DCEAD5F9-4A8F-4EA2-8C8D-6EB9E72B66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602" y="4035236"/>
            <a:ext cx="2117536" cy="2123109"/>
          </a:xfrm>
          <a:prstGeom prst="rect">
            <a:avLst/>
          </a:prstGeom>
        </p:spPr>
      </p:pic>
      <p:grpSp>
        <p:nvGrpSpPr>
          <p:cNvPr id="140" name="Agrupar 13">
            <a:extLst>
              <a:ext uri="{FF2B5EF4-FFF2-40B4-BE49-F238E27FC236}">
                <a16:creationId xmlns:a16="http://schemas.microsoft.com/office/drawing/2014/main" id="{D5503C54-7EBF-4BCE-86AC-B280E22EAB54}"/>
              </a:ext>
            </a:extLst>
          </p:cNvPr>
          <p:cNvGrpSpPr/>
          <p:nvPr/>
        </p:nvGrpSpPr>
        <p:grpSpPr>
          <a:xfrm>
            <a:off x="10529872" y="681219"/>
            <a:ext cx="966331" cy="5625584"/>
            <a:chOff x="5626267" y="783429"/>
            <a:chExt cx="966331" cy="5625584"/>
          </a:xfrm>
        </p:grpSpPr>
        <p:cxnSp>
          <p:nvCxnSpPr>
            <p:cNvPr id="141" name="Conector recto 140">
              <a:extLst>
                <a:ext uri="{FF2B5EF4-FFF2-40B4-BE49-F238E27FC236}">
                  <a16:creationId xmlns:a16="http://schemas.microsoft.com/office/drawing/2014/main" id="{5B18B38B-7110-4EFC-B28B-BC954D90DA1D}"/>
                </a:ext>
              </a:extLst>
            </p:cNvPr>
            <p:cNvCxnSpPr/>
            <p:nvPr/>
          </p:nvCxnSpPr>
          <p:spPr>
            <a:xfrm flipV="1">
              <a:off x="5769033" y="5582961"/>
              <a:ext cx="823565" cy="826052"/>
            </a:xfrm>
            <a:prstGeom prst="line">
              <a:avLst/>
            </a:prstGeom>
            <a:ln w="254000">
              <a:solidFill>
                <a:srgbClr val="239DA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ector recto 141">
              <a:extLst>
                <a:ext uri="{FF2B5EF4-FFF2-40B4-BE49-F238E27FC236}">
                  <a16:creationId xmlns:a16="http://schemas.microsoft.com/office/drawing/2014/main" id="{B40C9BDA-C56B-4464-B66A-DE90D587173E}"/>
                </a:ext>
              </a:extLst>
            </p:cNvPr>
            <p:cNvCxnSpPr/>
            <p:nvPr/>
          </p:nvCxnSpPr>
          <p:spPr>
            <a:xfrm flipV="1">
              <a:off x="5626267" y="783429"/>
              <a:ext cx="823565" cy="826052"/>
            </a:xfrm>
            <a:prstGeom prst="line">
              <a:avLst/>
            </a:prstGeom>
            <a:ln w="254000">
              <a:solidFill>
                <a:srgbClr val="239DA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3" name="Agrupar 13">
            <a:extLst>
              <a:ext uri="{FF2B5EF4-FFF2-40B4-BE49-F238E27FC236}">
                <a16:creationId xmlns:a16="http://schemas.microsoft.com/office/drawing/2014/main" id="{7462CE4C-8545-4366-B83D-0F46DCFF54AC}"/>
              </a:ext>
            </a:extLst>
          </p:cNvPr>
          <p:cNvGrpSpPr/>
          <p:nvPr/>
        </p:nvGrpSpPr>
        <p:grpSpPr>
          <a:xfrm>
            <a:off x="467188" y="795810"/>
            <a:ext cx="966331" cy="5625584"/>
            <a:chOff x="5626267" y="783429"/>
            <a:chExt cx="966331" cy="5625584"/>
          </a:xfrm>
        </p:grpSpPr>
        <p:cxnSp>
          <p:nvCxnSpPr>
            <p:cNvPr id="144" name="Conector recto 143">
              <a:extLst>
                <a:ext uri="{FF2B5EF4-FFF2-40B4-BE49-F238E27FC236}">
                  <a16:creationId xmlns:a16="http://schemas.microsoft.com/office/drawing/2014/main" id="{C281AE58-3030-4DDA-99CD-826D34E8B45D}"/>
                </a:ext>
              </a:extLst>
            </p:cNvPr>
            <p:cNvCxnSpPr/>
            <p:nvPr/>
          </p:nvCxnSpPr>
          <p:spPr>
            <a:xfrm flipV="1">
              <a:off x="5769033" y="5582961"/>
              <a:ext cx="823565" cy="826052"/>
            </a:xfrm>
            <a:prstGeom prst="line">
              <a:avLst/>
            </a:prstGeom>
            <a:ln w="254000">
              <a:solidFill>
                <a:srgbClr val="239DA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ector recto 144">
              <a:extLst>
                <a:ext uri="{FF2B5EF4-FFF2-40B4-BE49-F238E27FC236}">
                  <a16:creationId xmlns:a16="http://schemas.microsoft.com/office/drawing/2014/main" id="{BE8DADCA-C8A8-47E3-A5C0-3C36D3F0A837}"/>
                </a:ext>
              </a:extLst>
            </p:cNvPr>
            <p:cNvCxnSpPr/>
            <p:nvPr/>
          </p:nvCxnSpPr>
          <p:spPr>
            <a:xfrm flipV="1">
              <a:off x="5626267" y="783429"/>
              <a:ext cx="823565" cy="826052"/>
            </a:xfrm>
            <a:prstGeom prst="line">
              <a:avLst/>
            </a:prstGeom>
            <a:ln w="254000">
              <a:solidFill>
                <a:srgbClr val="239DA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959880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2255062" y="155491"/>
            <a:ext cx="76819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4000" b="1" u="sng" dirty="0">
                <a:solidFill>
                  <a:srgbClr val="333733"/>
                </a:solidFill>
                <a:latin typeface="Arial" charset="0"/>
                <a:ea typeface="Arial" charset="0"/>
                <a:cs typeface="Arial" charset="0"/>
              </a:rPr>
              <a:t>Racionalización administrativa</a:t>
            </a:r>
            <a:endParaRPr lang="es-ES" sz="4000" b="1" dirty="0">
              <a:solidFill>
                <a:srgbClr val="333733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9" name="Imagen 28">
            <a:extLst>
              <a:ext uri="{FF2B5EF4-FFF2-40B4-BE49-F238E27FC236}">
                <a16:creationId xmlns:a16="http://schemas.microsoft.com/office/drawing/2014/main" id="{FA9DD605-D35E-4BD2-B9BE-5E4792B39B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7022" y="1195979"/>
            <a:ext cx="7245111" cy="1557531"/>
          </a:xfrm>
          <a:prstGeom prst="rect">
            <a:avLst/>
          </a:prstGeom>
        </p:spPr>
      </p:pic>
      <p:sp>
        <p:nvSpPr>
          <p:cNvPr id="30" name="1 CuadroTexto">
            <a:extLst>
              <a:ext uri="{FF2B5EF4-FFF2-40B4-BE49-F238E27FC236}">
                <a16:creationId xmlns:a16="http://schemas.microsoft.com/office/drawing/2014/main" id="{BF842483-67CC-4B0D-8EFB-86BC012DC266}"/>
              </a:ext>
            </a:extLst>
          </p:cNvPr>
          <p:cNvSpPr txBox="1"/>
          <p:nvPr/>
        </p:nvSpPr>
        <p:spPr>
          <a:xfrm>
            <a:off x="1989132" y="2917249"/>
            <a:ext cx="83253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dirty="0"/>
              <a:t>¿Qué se puede realizar mediante una </a:t>
            </a:r>
            <a:r>
              <a:rPr lang="es-CO" b="1" dirty="0"/>
              <a:t>racionalización administrativa</a:t>
            </a:r>
            <a:r>
              <a:rPr lang="es-CO" dirty="0"/>
              <a:t>?</a:t>
            </a:r>
          </a:p>
          <a:p>
            <a:pPr algn="just"/>
            <a:r>
              <a:rPr lang="es-CO" dirty="0"/>
              <a:t> </a:t>
            </a:r>
          </a:p>
          <a:p>
            <a:pPr marL="449263" indent="-285750" algn="just">
              <a:buFont typeface="Arial" panose="020B0604020202020204" pitchFamily="34" charset="0"/>
              <a:buChar char="•"/>
            </a:pPr>
            <a:r>
              <a:rPr lang="es-CO" dirty="0"/>
              <a:t>Optimización de procesos internos</a:t>
            </a:r>
          </a:p>
          <a:p>
            <a:pPr marL="449263" indent="-285750" algn="just">
              <a:buFont typeface="Arial" panose="020B0604020202020204" pitchFamily="34" charset="0"/>
              <a:buChar char="•"/>
            </a:pPr>
            <a:r>
              <a:rPr lang="es-CO" dirty="0"/>
              <a:t>Reducción de pasos </a:t>
            </a:r>
          </a:p>
          <a:p>
            <a:pPr marL="449263" indent="-285750" algn="just">
              <a:buFont typeface="Arial" panose="020B0604020202020204" pitchFamily="34" charset="0"/>
              <a:buChar char="•"/>
            </a:pPr>
            <a:r>
              <a:rPr lang="es-CO" dirty="0"/>
              <a:t>Reducción del tiempo</a:t>
            </a:r>
          </a:p>
          <a:p>
            <a:pPr marL="449263" indent="-285750" algn="just">
              <a:buFont typeface="Arial" panose="020B0604020202020204" pitchFamily="34" charset="0"/>
              <a:buChar char="•"/>
            </a:pPr>
            <a:r>
              <a:rPr lang="es-CO" dirty="0"/>
              <a:t>Estandarización y simplificación de formularios</a:t>
            </a:r>
          </a:p>
          <a:p>
            <a:pPr marL="449263" indent="-285750" algn="just">
              <a:buFont typeface="Arial" panose="020B0604020202020204" pitchFamily="34" charset="0"/>
              <a:buChar char="•"/>
            </a:pPr>
            <a:r>
              <a:rPr lang="es-CO" dirty="0"/>
              <a:t>Eliminación de requisitos</a:t>
            </a:r>
          </a:p>
          <a:p>
            <a:pPr marL="449263" indent="-285750" algn="just">
              <a:buFont typeface="Arial" panose="020B0604020202020204" pitchFamily="34" charset="0"/>
              <a:buChar char="•"/>
            </a:pPr>
            <a:r>
              <a:rPr lang="es-CO" dirty="0"/>
              <a:t>Ampliación de puntos de atención</a:t>
            </a:r>
          </a:p>
          <a:p>
            <a:pPr marL="449263" indent="-285750" algn="just">
              <a:buFont typeface="Arial" panose="020B0604020202020204" pitchFamily="34" charset="0"/>
              <a:buChar char="•"/>
            </a:pPr>
            <a:r>
              <a:rPr lang="es-CO" dirty="0"/>
              <a:t>Extensión de horarios</a:t>
            </a:r>
          </a:p>
          <a:p>
            <a:pPr marL="449263" indent="-285750" algn="just">
              <a:buFont typeface="Arial" panose="020B0604020202020204" pitchFamily="34" charset="0"/>
              <a:buChar char="•"/>
            </a:pPr>
            <a:endParaRPr lang="es-CO" dirty="0"/>
          </a:p>
        </p:txBody>
      </p:sp>
      <p:pic>
        <p:nvPicPr>
          <p:cNvPr id="31" name="Imagen 30">
            <a:extLst>
              <a:ext uri="{FF2B5EF4-FFF2-40B4-BE49-F238E27FC236}">
                <a16:creationId xmlns:a16="http://schemas.microsoft.com/office/drawing/2014/main" id="{AE41ACAF-FB1F-43A3-9D98-4D0B791641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7192" y="3244727"/>
            <a:ext cx="2247288" cy="2247286"/>
          </a:xfrm>
          <a:prstGeom prst="rect">
            <a:avLst/>
          </a:prstGeom>
        </p:spPr>
      </p:pic>
      <p:sp>
        <p:nvSpPr>
          <p:cNvPr id="32" name="Elipse 31">
            <a:extLst>
              <a:ext uri="{FF2B5EF4-FFF2-40B4-BE49-F238E27FC236}">
                <a16:creationId xmlns:a16="http://schemas.microsoft.com/office/drawing/2014/main" id="{C1E04032-B2B8-4E84-93C7-9028C637E8A6}"/>
              </a:ext>
            </a:extLst>
          </p:cNvPr>
          <p:cNvSpPr/>
          <p:nvPr/>
        </p:nvSpPr>
        <p:spPr>
          <a:xfrm>
            <a:off x="2224119" y="3582454"/>
            <a:ext cx="126410" cy="126698"/>
          </a:xfrm>
          <a:prstGeom prst="ellipse">
            <a:avLst/>
          </a:prstGeom>
          <a:solidFill>
            <a:srgbClr val="ED88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33" name="Elipse 32">
            <a:extLst>
              <a:ext uri="{FF2B5EF4-FFF2-40B4-BE49-F238E27FC236}">
                <a16:creationId xmlns:a16="http://schemas.microsoft.com/office/drawing/2014/main" id="{6E3F46BF-302A-40F5-94B1-1A54C9E40C0A}"/>
              </a:ext>
            </a:extLst>
          </p:cNvPr>
          <p:cNvSpPr/>
          <p:nvPr/>
        </p:nvSpPr>
        <p:spPr>
          <a:xfrm>
            <a:off x="2224119" y="3858679"/>
            <a:ext cx="126410" cy="126698"/>
          </a:xfrm>
          <a:prstGeom prst="ellipse">
            <a:avLst/>
          </a:prstGeom>
          <a:solidFill>
            <a:srgbClr val="ED88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34" name="Elipse 33">
            <a:extLst>
              <a:ext uri="{FF2B5EF4-FFF2-40B4-BE49-F238E27FC236}">
                <a16:creationId xmlns:a16="http://schemas.microsoft.com/office/drawing/2014/main" id="{2978D010-2B16-47F0-992B-69A943CF8325}"/>
              </a:ext>
            </a:extLst>
          </p:cNvPr>
          <p:cNvSpPr/>
          <p:nvPr/>
        </p:nvSpPr>
        <p:spPr>
          <a:xfrm>
            <a:off x="2224119" y="4134904"/>
            <a:ext cx="126410" cy="126698"/>
          </a:xfrm>
          <a:prstGeom prst="ellipse">
            <a:avLst/>
          </a:prstGeom>
          <a:solidFill>
            <a:srgbClr val="ED88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35" name="Elipse 34">
            <a:extLst>
              <a:ext uri="{FF2B5EF4-FFF2-40B4-BE49-F238E27FC236}">
                <a16:creationId xmlns:a16="http://schemas.microsoft.com/office/drawing/2014/main" id="{69068A59-2BF2-48EA-8BFE-5E891AA3DF93}"/>
              </a:ext>
            </a:extLst>
          </p:cNvPr>
          <p:cNvSpPr/>
          <p:nvPr/>
        </p:nvSpPr>
        <p:spPr>
          <a:xfrm>
            <a:off x="2224119" y="4411129"/>
            <a:ext cx="126410" cy="126698"/>
          </a:xfrm>
          <a:prstGeom prst="ellipse">
            <a:avLst/>
          </a:prstGeom>
          <a:solidFill>
            <a:srgbClr val="ED88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36" name="Elipse 35">
            <a:extLst>
              <a:ext uri="{FF2B5EF4-FFF2-40B4-BE49-F238E27FC236}">
                <a16:creationId xmlns:a16="http://schemas.microsoft.com/office/drawing/2014/main" id="{8F8CD09A-E52E-4869-92AC-F787886CC8E7}"/>
              </a:ext>
            </a:extLst>
          </p:cNvPr>
          <p:cNvSpPr/>
          <p:nvPr/>
        </p:nvSpPr>
        <p:spPr>
          <a:xfrm>
            <a:off x="2224119" y="4687354"/>
            <a:ext cx="126410" cy="126698"/>
          </a:xfrm>
          <a:prstGeom prst="ellipse">
            <a:avLst/>
          </a:prstGeom>
          <a:solidFill>
            <a:srgbClr val="ED88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37" name="Elipse 36">
            <a:extLst>
              <a:ext uri="{FF2B5EF4-FFF2-40B4-BE49-F238E27FC236}">
                <a16:creationId xmlns:a16="http://schemas.microsoft.com/office/drawing/2014/main" id="{F46E8F0B-48A7-42C7-A2A6-308A7478D297}"/>
              </a:ext>
            </a:extLst>
          </p:cNvPr>
          <p:cNvSpPr/>
          <p:nvPr/>
        </p:nvSpPr>
        <p:spPr>
          <a:xfrm>
            <a:off x="2224119" y="4963579"/>
            <a:ext cx="126410" cy="126698"/>
          </a:xfrm>
          <a:prstGeom prst="ellipse">
            <a:avLst/>
          </a:prstGeom>
          <a:solidFill>
            <a:srgbClr val="ED88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38" name="Elipse 37">
            <a:extLst>
              <a:ext uri="{FF2B5EF4-FFF2-40B4-BE49-F238E27FC236}">
                <a16:creationId xmlns:a16="http://schemas.microsoft.com/office/drawing/2014/main" id="{0509ED01-3654-4353-BEE5-20EF4A35020A}"/>
              </a:ext>
            </a:extLst>
          </p:cNvPr>
          <p:cNvSpPr/>
          <p:nvPr/>
        </p:nvSpPr>
        <p:spPr>
          <a:xfrm>
            <a:off x="2224119" y="5239804"/>
            <a:ext cx="126410" cy="126698"/>
          </a:xfrm>
          <a:prstGeom prst="ellipse">
            <a:avLst/>
          </a:prstGeom>
          <a:solidFill>
            <a:srgbClr val="ED88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cxnSp>
        <p:nvCxnSpPr>
          <p:cNvPr id="39" name="Conector recto 38">
            <a:extLst>
              <a:ext uri="{FF2B5EF4-FFF2-40B4-BE49-F238E27FC236}">
                <a16:creationId xmlns:a16="http://schemas.microsoft.com/office/drawing/2014/main" id="{5569DD76-42B1-4CC3-A2B7-79665A2AC6D5}"/>
              </a:ext>
            </a:extLst>
          </p:cNvPr>
          <p:cNvCxnSpPr/>
          <p:nvPr/>
        </p:nvCxnSpPr>
        <p:spPr>
          <a:xfrm>
            <a:off x="9190836" y="5492013"/>
            <a:ext cx="0" cy="340310"/>
          </a:xfrm>
          <a:prstGeom prst="line">
            <a:avLst/>
          </a:prstGeom>
          <a:ln w="31750">
            <a:solidFill>
              <a:srgbClr val="ED8814"/>
            </a:solidFill>
            <a:prstDash val="lg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A5066551-10D7-4E1F-AA52-CBBC91195CC5}"/>
              </a:ext>
            </a:extLst>
          </p:cNvPr>
          <p:cNvCxnSpPr/>
          <p:nvPr/>
        </p:nvCxnSpPr>
        <p:spPr>
          <a:xfrm flipH="1">
            <a:off x="2287324" y="5832323"/>
            <a:ext cx="6903512" cy="0"/>
          </a:xfrm>
          <a:prstGeom prst="line">
            <a:avLst/>
          </a:prstGeom>
          <a:ln w="31750">
            <a:solidFill>
              <a:srgbClr val="ED8814"/>
            </a:solidFill>
            <a:prstDash val="lg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1" name="Rectángulo 40">
            <a:extLst>
              <a:ext uri="{FF2B5EF4-FFF2-40B4-BE49-F238E27FC236}">
                <a16:creationId xmlns:a16="http://schemas.microsoft.com/office/drawing/2014/main" id="{70A9D49D-BD11-4888-8110-D637E5A7E64C}"/>
              </a:ext>
            </a:extLst>
          </p:cNvPr>
          <p:cNvSpPr/>
          <p:nvPr/>
        </p:nvSpPr>
        <p:spPr>
          <a:xfrm>
            <a:off x="2999280" y="1425992"/>
            <a:ext cx="64187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CO" sz="2000" b="1" dirty="0">
                <a:solidFill>
                  <a:prstClr val="black"/>
                </a:solidFill>
              </a:rPr>
              <a:t>Mejora de los procedimientos internos y de las condiciones de prestación del servicio asociados a los trámites y otros procedimientos administrativos </a:t>
            </a:r>
          </a:p>
        </p:txBody>
      </p:sp>
      <p:cxnSp>
        <p:nvCxnSpPr>
          <p:cNvPr id="42" name="Conector recto 41">
            <a:extLst>
              <a:ext uri="{FF2B5EF4-FFF2-40B4-BE49-F238E27FC236}">
                <a16:creationId xmlns:a16="http://schemas.microsoft.com/office/drawing/2014/main" id="{E899E794-0396-4475-BBFB-2A4A13FC0387}"/>
              </a:ext>
            </a:extLst>
          </p:cNvPr>
          <p:cNvCxnSpPr/>
          <p:nvPr/>
        </p:nvCxnSpPr>
        <p:spPr>
          <a:xfrm flipV="1">
            <a:off x="490155" y="5521621"/>
            <a:ext cx="823565" cy="826052"/>
          </a:xfrm>
          <a:prstGeom prst="line">
            <a:avLst/>
          </a:prstGeom>
          <a:ln w="254000">
            <a:solidFill>
              <a:srgbClr val="EB90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>
            <a:extLst>
              <a:ext uri="{FF2B5EF4-FFF2-40B4-BE49-F238E27FC236}">
                <a16:creationId xmlns:a16="http://schemas.microsoft.com/office/drawing/2014/main" id="{E805051C-0620-4085-9B10-02FA679D2F5C}"/>
              </a:ext>
            </a:extLst>
          </p:cNvPr>
          <p:cNvCxnSpPr/>
          <p:nvPr/>
        </p:nvCxnSpPr>
        <p:spPr>
          <a:xfrm flipV="1">
            <a:off x="427243" y="883332"/>
            <a:ext cx="823565" cy="826052"/>
          </a:xfrm>
          <a:prstGeom prst="line">
            <a:avLst/>
          </a:prstGeom>
          <a:ln w="254000">
            <a:solidFill>
              <a:srgbClr val="EB90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Agrupar 13">
            <a:extLst>
              <a:ext uri="{FF2B5EF4-FFF2-40B4-BE49-F238E27FC236}">
                <a16:creationId xmlns:a16="http://schemas.microsoft.com/office/drawing/2014/main" id="{43F4BBEF-3552-4355-B598-32B92B76B640}"/>
              </a:ext>
            </a:extLst>
          </p:cNvPr>
          <p:cNvGrpSpPr/>
          <p:nvPr/>
        </p:nvGrpSpPr>
        <p:grpSpPr>
          <a:xfrm>
            <a:off x="10529872" y="670923"/>
            <a:ext cx="966331" cy="5625584"/>
            <a:chOff x="5626267" y="783429"/>
            <a:chExt cx="966331" cy="5625584"/>
          </a:xfrm>
        </p:grpSpPr>
        <p:cxnSp>
          <p:nvCxnSpPr>
            <p:cNvPr id="45" name="Conector recto 44">
              <a:extLst>
                <a:ext uri="{FF2B5EF4-FFF2-40B4-BE49-F238E27FC236}">
                  <a16:creationId xmlns:a16="http://schemas.microsoft.com/office/drawing/2014/main" id="{36D0AD6A-3985-4BBE-9376-A4202572F1FC}"/>
                </a:ext>
              </a:extLst>
            </p:cNvPr>
            <p:cNvCxnSpPr/>
            <p:nvPr/>
          </p:nvCxnSpPr>
          <p:spPr>
            <a:xfrm flipV="1">
              <a:off x="5769033" y="5582961"/>
              <a:ext cx="823565" cy="826052"/>
            </a:xfrm>
            <a:prstGeom prst="line">
              <a:avLst/>
            </a:prstGeom>
            <a:ln w="254000">
              <a:solidFill>
                <a:srgbClr val="239DA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ector recto 45">
              <a:extLst>
                <a:ext uri="{FF2B5EF4-FFF2-40B4-BE49-F238E27FC236}">
                  <a16:creationId xmlns:a16="http://schemas.microsoft.com/office/drawing/2014/main" id="{946002A8-CB39-4AE1-8C40-455DD87BAAD9}"/>
                </a:ext>
              </a:extLst>
            </p:cNvPr>
            <p:cNvCxnSpPr/>
            <p:nvPr/>
          </p:nvCxnSpPr>
          <p:spPr>
            <a:xfrm flipV="1">
              <a:off x="5626267" y="783429"/>
              <a:ext cx="823565" cy="826052"/>
            </a:xfrm>
            <a:prstGeom prst="line">
              <a:avLst/>
            </a:prstGeom>
            <a:ln w="254000">
              <a:solidFill>
                <a:srgbClr val="239DA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263567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2515064" y="233910"/>
            <a:ext cx="70503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4000" b="1" u="sng" dirty="0">
                <a:solidFill>
                  <a:srgbClr val="333733"/>
                </a:solidFill>
                <a:latin typeface="Arial" charset="0"/>
                <a:ea typeface="Arial" charset="0"/>
                <a:cs typeface="Arial" charset="0"/>
              </a:rPr>
              <a:t>Racionalización tecnológica</a:t>
            </a:r>
            <a:endParaRPr lang="es-ES" sz="4000" b="1" dirty="0">
              <a:solidFill>
                <a:srgbClr val="333733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44" name="Agrupar 13">
            <a:extLst>
              <a:ext uri="{FF2B5EF4-FFF2-40B4-BE49-F238E27FC236}">
                <a16:creationId xmlns:a16="http://schemas.microsoft.com/office/drawing/2014/main" id="{43F4BBEF-3552-4355-B598-32B92B76B640}"/>
              </a:ext>
            </a:extLst>
          </p:cNvPr>
          <p:cNvGrpSpPr/>
          <p:nvPr/>
        </p:nvGrpSpPr>
        <p:grpSpPr>
          <a:xfrm>
            <a:off x="512781" y="833588"/>
            <a:ext cx="966331" cy="5625584"/>
            <a:chOff x="5626267" y="783429"/>
            <a:chExt cx="966331" cy="5625584"/>
          </a:xfrm>
        </p:grpSpPr>
        <p:cxnSp>
          <p:nvCxnSpPr>
            <p:cNvPr id="45" name="Conector recto 44">
              <a:extLst>
                <a:ext uri="{FF2B5EF4-FFF2-40B4-BE49-F238E27FC236}">
                  <a16:creationId xmlns:a16="http://schemas.microsoft.com/office/drawing/2014/main" id="{36D0AD6A-3985-4BBE-9376-A4202572F1FC}"/>
                </a:ext>
              </a:extLst>
            </p:cNvPr>
            <p:cNvCxnSpPr/>
            <p:nvPr/>
          </p:nvCxnSpPr>
          <p:spPr>
            <a:xfrm flipV="1">
              <a:off x="5769033" y="5582961"/>
              <a:ext cx="823565" cy="826052"/>
            </a:xfrm>
            <a:prstGeom prst="line">
              <a:avLst/>
            </a:prstGeom>
            <a:ln w="254000">
              <a:solidFill>
                <a:srgbClr val="239DA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ector recto 45">
              <a:extLst>
                <a:ext uri="{FF2B5EF4-FFF2-40B4-BE49-F238E27FC236}">
                  <a16:creationId xmlns:a16="http://schemas.microsoft.com/office/drawing/2014/main" id="{946002A8-CB39-4AE1-8C40-455DD87BAAD9}"/>
                </a:ext>
              </a:extLst>
            </p:cNvPr>
            <p:cNvCxnSpPr/>
            <p:nvPr/>
          </p:nvCxnSpPr>
          <p:spPr>
            <a:xfrm flipV="1">
              <a:off x="5626267" y="783429"/>
              <a:ext cx="823565" cy="826052"/>
            </a:xfrm>
            <a:prstGeom prst="line">
              <a:avLst/>
            </a:prstGeom>
            <a:ln w="254000">
              <a:solidFill>
                <a:srgbClr val="239DA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1 CuadroTexto">
            <a:extLst>
              <a:ext uri="{FF2B5EF4-FFF2-40B4-BE49-F238E27FC236}">
                <a16:creationId xmlns:a16="http://schemas.microsoft.com/office/drawing/2014/main" id="{750637A7-C40A-4BDF-AF6E-A387CD7EF3B2}"/>
              </a:ext>
            </a:extLst>
          </p:cNvPr>
          <p:cNvSpPr txBox="1"/>
          <p:nvPr/>
        </p:nvSpPr>
        <p:spPr>
          <a:xfrm>
            <a:off x="1877554" y="2840444"/>
            <a:ext cx="83253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dirty="0"/>
              <a:t>¿Qué se puede realizar mediante una </a:t>
            </a:r>
            <a:r>
              <a:rPr lang="es-CO" b="1" dirty="0"/>
              <a:t>racionalización tecnológica</a:t>
            </a:r>
            <a:r>
              <a:rPr lang="es-CO" dirty="0"/>
              <a:t>?</a:t>
            </a:r>
          </a:p>
          <a:p>
            <a:pPr algn="just"/>
            <a:r>
              <a:rPr lang="es-CO" dirty="0"/>
              <a:t> </a:t>
            </a:r>
          </a:p>
          <a:p>
            <a:pPr marL="449263" indent="-285750" algn="just">
              <a:buFont typeface="Arial" panose="020B0604020202020204" pitchFamily="34" charset="0"/>
              <a:buChar char="•"/>
            </a:pPr>
            <a:r>
              <a:rPr lang="es-CO" dirty="0"/>
              <a:t>Formularios en línea</a:t>
            </a:r>
          </a:p>
          <a:p>
            <a:pPr marL="449263" indent="-285750" algn="just">
              <a:buFont typeface="Arial" panose="020B0604020202020204" pitchFamily="34" charset="0"/>
              <a:buChar char="•"/>
            </a:pPr>
            <a:r>
              <a:rPr lang="es-CO" dirty="0"/>
              <a:t>Pagos en línea</a:t>
            </a:r>
          </a:p>
          <a:p>
            <a:pPr marL="449263" indent="-285750" algn="just">
              <a:buFont typeface="Arial" panose="020B0604020202020204" pitchFamily="34" charset="0"/>
              <a:buChar char="•"/>
            </a:pPr>
            <a:r>
              <a:rPr lang="es-CO" dirty="0"/>
              <a:t>Envío de documentos electrónicos</a:t>
            </a:r>
          </a:p>
          <a:p>
            <a:pPr marL="449263" indent="-285750" algn="just">
              <a:buFont typeface="Arial" panose="020B0604020202020204" pitchFamily="34" charset="0"/>
              <a:buChar char="•"/>
            </a:pPr>
            <a:r>
              <a:rPr lang="es-CO" dirty="0"/>
              <a:t>Seguimiento en línea</a:t>
            </a:r>
          </a:p>
          <a:p>
            <a:pPr marL="449263" indent="-285750" algn="just">
              <a:buFont typeface="Arial" panose="020B0604020202020204" pitchFamily="34" charset="0"/>
              <a:buChar char="•"/>
            </a:pPr>
            <a:r>
              <a:rPr lang="es-CO" dirty="0"/>
              <a:t>Firma electrónica</a:t>
            </a:r>
          </a:p>
          <a:p>
            <a:pPr marL="449263" indent="-285750" algn="just">
              <a:buFont typeface="Arial" panose="020B0604020202020204" pitchFamily="34" charset="0"/>
              <a:buChar char="•"/>
            </a:pPr>
            <a:r>
              <a:rPr lang="es-CO" dirty="0"/>
              <a:t>Trámite totalmente en línea </a:t>
            </a:r>
          </a:p>
          <a:p>
            <a:pPr marL="449263" indent="-285750" algn="just">
              <a:buFont typeface="Arial" panose="020B0604020202020204" pitchFamily="34" charset="0"/>
              <a:buChar char="•"/>
            </a:pPr>
            <a:endParaRPr lang="es-CO" dirty="0"/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72E59E21-C1F6-4171-8C9B-619832519A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5614" y="3259801"/>
            <a:ext cx="2247288" cy="2253202"/>
          </a:xfrm>
          <a:prstGeom prst="rect">
            <a:avLst/>
          </a:prstGeom>
        </p:spPr>
      </p:pic>
      <p:sp>
        <p:nvSpPr>
          <p:cNvPr id="23" name="Elipse 22">
            <a:extLst>
              <a:ext uri="{FF2B5EF4-FFF2-40B4-BE49-F238E27FC236}">
                <a16:creationId xmlns:a16="http://schemas.microsoft.com/office/drawing/2014/main" id="{551A0C0F-9A12-4FA0-A28E-704A30629C9A}"/>
              </a:ext>
            </a:extLst>
          </p:cNvPr>
          <p:cNvSpPr/>
          <p:nvPr/>
        </p:nvSpPr>
        <p:spPr>
          <a:xfrm>
            <a:off x="2112541" y="3519682"/>
            <a:ext cx="126410" cy="126698"/>
          </a:xfrm>
          <a:prstGeom prst="ellipse">
            <a:avLst/>
          </a:prstGeom>
          <a:solidFill>
            <a:srgbClr val="ED66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4" name="Elipse 23">
            <a:extLst>
              <a:ext uri="{FF2B5EF4-FFF2-40B4-BE49-F238E27FC236}">
                <a16:creationId xmlns:a16="http://schemas.microsoft.com/office/drawing/2014/main" id="{AD6D6733-35E5-4D82-958A-CBEC13623A2A}"/>
              </a:ext>
            </a:extLst>
          </p:cNvPr>
          <p:cNvSpPr/>
          <p:nvPr/>
        </p:nvSpPr>
        <p:spPr>
          <a:xfrm>
            <a:off x="2112541" y="3795907"/>
            <a:ext cx="126410" cy="126698"/>
          </a:xfrm>
          <a:prstGeom prst="ellipse">
            <a:avLst/>
          </a:prstGeom>
          <a:solidFill>
            <a:srgbClr val="ED66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5" name="Elipse 24">
            <a:extLst>
              <a:ext uri="{FF2B5EF4-FFF2-40B4-BE49-F238E27FC236}">
                <a16:creationId xmlns:a16="http://schemas.microsoft.com/office/drawing/2014/main" id="{4FEE4C60-C956-4F17-9892-FA11C353058D}"/>
              </a:ext>
            </a:extLst>
          </p:cNvPr>
          <p:cNvSpPr/>
          <p:nvPr/>
        </p:nvSpPr>
        <p:spPr>
          <a:xfrm>
            <a:off x="2112541" y="4072132"/>
            <a:ext cx="126410" cy="126698"/>
          </a:xfrm>
          <a:prstGeom prst="ellipse">
            <a:avLst/>
          </a:prstGeom>
          <a:solidFill>
            <a:srgbClr val="ED66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6" name="Elipse 25">
            <a:extLst>
              <a:ext uri="{FF2B5EF4-FFF2-40B4-BE49-F238E27FC236}">
                <a16:creationId xmlns:a16="http://schemas.microsoft.com/office/drawing/2014/main" id="{F0E8215A-E890-4351-A48A-DC721C407C3B}"/>
              </a:ext>
            </a:extLst>
          </p:cNvPr>
          <p:cNvSpPr/>
          <p:nvPr/>
        </p:nvSpPr>
        <p:spPr>
          <a:xfrm>
            <a:off x="2112541" y="4348357"/>
            <a:ext cx="126410" cy="126698"/>
          </a:xfrm>
          <a:prstGeom prst="ellipse">
            <a:avLst/>
          </a:prstGeom>
          <a:solidFill>
            <a:srgbClr val="ED66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7" name="Elipse 26">
            <a:extLst>
              <a:ext uri="{FF2B5EF4-FFF2-40B4-BE49-F238E27FC236}">
                <a16:creationId xmlns:a16="http://schemas.microsoft.com/office/drawing/2014/main" id="{A6396B83-4B59-4127-BE73-4F520337CC78}"/>
              </a:ext>
            </a:extLst>
          </p:cNvPr>
          <p:cNvSpPr/>
          <p:nvPr/>
        </p:nvSpPr>
        <p:spPr>
          <a:xfrm>
            <a:off x="2112541" y="4624582"/>
            <a:ext cx="126410" cy="126698"/>
          </a:xfrm>
          <a:prstGeom prst="ellipse">
            <a:avLst/>
          </a:prstGeom>
          <a:solidFill>
            <a:srgbClr val="ED66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8" name="Elipse 27">
            <a:extLst>
              <a:ext uri="{FF2B5EF4-FFF2-40B4-BE49-F238E27FC236}">
                <a16:creationId xmlns:a16="http://schemas.microsoft.com/office/drawing/2014/main" id="{4D5A31F0-D016-4888-891D-81DB7C89E183}"/>
              </a:ext>
            </a:extLst>
          </p:cNvPr>
          <p:cNvSpPr/>
          <p:nvPr/>
        </p:nvSpPr>
        <p:spPr>
          <a:xfrm>
            <a:off x="2112541" y="4900807"/>
            <a:ext cx="126410" cy="126698"/>
          </a:xfrm>
          <a:prstGeom prst="ellipse">
            <a:avLst/>
          </a:prstGeom>
          <a:solidFill>
            <a:srgbClr val="ED66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cxnSp>
        <p:nvCxnSpPr>
          <p:cNvPr id="47" name="Conector recto 46">
            <a:extLst>
              <a:ext uri="{FF2B5EF4-FFF2-40B4-BE49-F238E27FC236}">
                <a16:creationId xmlns:a16="http://schemas.microsoft.com/office/drawing/2014/main" id="{DA539B7F-C609-4B80-8D18-E954BD8F3ED8}"/>
              </a:ext>
            </a:extLst>
          </p:cNvPr>
          <p:cNvCxnSpPr/>
          <p:nvPr/>
        </p:nvCxnSpPr>
        <p:spPr>
          <a:xfrm>
            <a:off x="9079258" y="5521316"/>
            <a:ext cx="0" cy="340310"/>
          </a:xfrm>
          <a:prstGeom prst="line">
            <a:avLst/>
          </a:prstGeom>
          <a:ln w="31750">
            <a:solidFill>
              <a:srgbClr val="ED6608"/>
            </a:solidFill>
            <a:prstDash val="lg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8" name="Conector recto 47">
            <a:extLst>
              <a:ext uri="{FF2B5EF4-FFF2-40B4-BE49-F238E27FC236}">
                <a16:creationId xmlns:a16="http://schemas.microsoft.com/office/drawing/2014/main" id="{99B78B22-E093-4808-B8FB-54213AB6DC20}"/>
              </a:ext>
            </a:extLst>
          </p:cNvPr>
          <p:cNvCxnSpPr/>
          <p:nvPr/>
        </p:nvCxnSpPr>
        <p:spPr>
          <a:xfrm flipH="1">
            <a:off x="2175746" y="5861626"/>
            <a:ext cx="6903512" cy="0"/>
          </a:xfrm>
          <a:prstGeom prst="line">
            <a:avLst/>
          </a:prstGeom>
          <a:ln w="31750">
            <a:solidFill>
              <a:srgbClr val="ED6608"/>
            </a:solidFill>
            <a:prstDash val="lg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49" name="Imagen 48">
            <a:extLst>
              <a:ext uri="{FF2B5EF4-FFF2-40B4-BE49-F238E27FC236}">
                <a16:creationId xmlns:a16="http://schemas.microsoft.com/office/drawing/2014/main" id="{9998C40C-8101-4503-B871-2321BD59AE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0644" y="1338490"/>
            <a:ext cx="7854712" cy="1161290"/>
          </a:xfrm>
          <a:prstGeom prst="rect">
            <a:avLst/>
          </a:prstGeom>
        </p:spPr>
      </p:pic>
      <p:sp>
        <p:nvSpPr>
          <p:cNvPr id="50" name="Rectángulo 49">
            <a:extLst>
              <a:ext uri="{FF2B5EF4-FFF2-40B4-BE49-F238E27FC236}">
                <a16:creationId xmlns:a16="http://schemas.microsoft.com/office/drawing/2014/main" id="{6245A36B-4217-46ED-8B7B-5616A882D856}"/>
              </a:ext>
            </a:extLst>
          </p:cNvPr>
          <p:cNvSpPr/>
          <p:nvPr/>
        </p:nvSpPr>
        <p:spPr>
          <a:xfrm>
            <a:off x="2238950" y="1426711"/>
            <a:ext cx="76027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CO" b="1" dirty="0">
                <a:solidFill>
                  <a:prstClr val="black"/>
                </a:solidFill>
              </a:rPr>
              <a:t>Incorporación de medios electrónicos para automatizar total o parcialmente trámites y otros procedimientos administrativos, de modo que los mismos puedan ser realizados en línea por los ciudadanos</a:t>
            </a:r>
          </a:p>
        </p:txBody>
      </p:sp>
      <p:cxnSp>
        <p:nvCxnSpPr>
          <p:cNvPr id="51" name="Conector recto 50">
            <a:extLst>
              <a:ext uri="{FF2B5EF4-FFF2-40B4-BE49-F238E27FC236}">
                <a16:creationId xmlns:a16="http://schemas.microsoft.com/office/drawing/2014/main" id="{BBF72CF7-559B-45BB-9FA0-C10CF535125B}"/>
              </a:ext>
            </a:extLst>
          </p:cNvPr>
          <p:cNvCxnSpPr/>
          <p:nvPr/>
        </p:nvCxnSpPr>
        <p:spPr>
          <a:xfrm flipV="1">
            <a:off x="10629839" y="5400191"/>
            <a:ext cx="823565" cy="826052"/>
          </a:xfrm>
          <a:prstGeom prst="line">
            <a:avLst/>
          </a:prstGeom>
          <a:ln w="254000">
            <a:solidFill>
              <a:srgbClr val="EB90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ctor recto 51">
            <a:extLst>
              <a:ext uri="{FF2B5EF4-FFF2-40B4-BE49-F238E27FC236}">
                <a16:creationId xmlns:a16="http://schemas.microsoft.com/office/drawing/2014/main" id="{B78715E7-DFED-411E-AA7E-8306C2EED6E9}"/>
              </a:ext>
            </a:extLst>
          </p:cNvPr>
          <p:cNvCxnSpPr/>
          <p:nvPr/>
        </p:nvCxnSpPr>
        <p:spPr>
          <a:xfrm flipV="1">
            <a:off x="10548563" y="703724"/>
            <a:ext cx="823565" cy="826052"/>
          </a:xfrm>
          <a:prstGeom prst="line">
            <a:avLst/>
          </a:prstGeom>
          <a:ln w="254000">
            <a:solidFill>
              <a:srgbClr val="EB90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132555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1116</TotalTime>
  <Words>1475</Words>
  <Application>Microsoft Office PowerPoint</Application>
  <PresentationFormat>Panorámica</PresentationFormat>
  <Paragraphs>319</Paragraphs>
  <Slides>28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28</vt:i4>
      </vt:variant>
    </vt:vector>
  </HeadingPairs>
  <TitlesOfParts>
    <vt:vector size="40" baseType="lpstr">
      <vt:lpstr>MS PGothic</vt:lpstr>
      <vt:lpstr>Arial</vt:lpstr>
      <vt:lpstr>Arial Narrow</vt:lpstr>
      <vt:lpstr>Calibri</vt:lpstr>
      <vt:lpstr>Calibri Light</vt:lpstr>
      <vt:lpstr>Times New Roman</vt:lpstr>
      <vt:lpstr>Trebuchet MS</vt:lpstr>
      <vt:lpstr>Wingdings</vt:lpstr>
      <vt:lpstr>Tema de Office</vt:lpstr>
      <vt:lpstr>Worksheet</vt:lpstr>
      <vt:lpstr>Objeto empaquetador del shell</vt:lpstr>
      <vt:lpstr>Hoja de cálculo de Microsoft Excel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Diego Junca</dc:creator>
  <cp:lastModifiedBy>Juan David Mendoza Vargas</cp:lastModifiedBy>
  <cp:revision>82</cp:revision>
  <dcterms:created xsi:type="dcterms:W3CDTF">2017-08-17T22:52:59Z</dcterms:created>
  <dcterms:modified xsi:type="dcterms:W3CDTF">2017-12-18T18:20:25Z</dcterms:modified>
</cp:coreProperties>
</file>