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0413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35FBAC-B50B-4E0C-B361-AFACCEE36B2B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A748FE2A-5DFA-4E3A-AC93-A06ED67FEA49}">
      <dgm:prSet phldrT="[Texto]" custT="1"/>
      <dgm:spPr/>
      <dgm:t>
        <a:bodyPr/>
        <a:lstStyle/>
        <a:p>
          <a:r>
            <a:rPr lang="es-ES" sz="1100" dirty="0"/>
            <a:t>Nombre Soporte Normativo (Resolución, Decreto etc.)</a:t>
          </a:r>
        </a:p>
      </dgm:t>
    </dgm:pt>
    <dgm:pt modelId="{67160400-CCC5-41B0-A36A-1E61F216DB45}" type="parTrans" cxnId="{2F9C03FB-CA4E-4F53-B400-3293A97E25FC}">
      <dgm:prSet/>
      <dgm:spPr/>
      <dgm:t>
        <a:bodyPr/>
        <a:lstStyle/>
        <a:p>
          <a:endParaRPr lang="es-ES" sz="1100"/>
        </a:p>
      </dgm:t>
    </dgm:pt>
    <dgm:pt modelId="{9E96E91B-82E4-4DF0-8224-23BC8CAE194F}" type="sibTrans" cxnId="{2F9C03FB-CA4E-4F53-B400-3293A97E25FC}">
      <dgm:prSet/>
      <dgm:spPr/>
      <dgm:t>
        <a:bodyPr/>
        <a:lstStyle/>
        <a:p>
          <a:endParaRPr lang="es-ES" sz="1100" dirty="0"/>
        </a:p>
      </dgm:t>
    </dgm:pt>
    <dgm:pt modelId="{78BB786C-2EB0-4867-9773-447E07983AD3}">
      <dgm:prSet phldrT="[Texto]" custT="1"/>
      <dgm:spPr/>
      <dgm:t>
        <a:bodyPr/>
        <a:lstStyle/>
        <a:p>
          <a:r>
            <a:rPr lang="es-ES" sz="1100" dirty="0"/>
            <a:t>Nombre norma inicial (1)</a:t>
          </a:r>
        </a:p>
      </dgm:t>
    </dgm:pt>
    <dgm:pt modelId="{C4946B49-33B3-4CD5-A26D-16B7B23CAD34}" type="parTrans" cxnId="{97CB4AE4-0147-4C2B-AAB2-1169BB963E07}">
      <dgm:prSet/>
      <dgm:spPr/>
      <dgm:t>
        <a:bodyPr/>
        <a:lstStyle/>
        <a:p>
          <a:endParaRPr lang="es-ES" sz="1100"/>
        </a:p>
      </dgm:t>
    </dgm:pt>
    <dgm:pt modelId="{CBFBC0F7-25B2-4E6B-80E2-E3630684AEDE}" type="sibTrans" cxnId="{97CB4AE4-0147-4C2B-AAB2-1169BB963E07}">
      <dgm:prSet/>
      <dgm:spPr/>
      <dgm:t>
        <a:bodyPr/>
        <a:lstStyle/>
        <a:p>
          <a:endParaRPr lang="es-ES" sz="1100" dirty="0"/>
        </a:p>
      </dgm:t>
    </dgm:pt>
    <dgm:pt modelId="{2C8A1237-5037-4FA1-97D1-77E48E80D458}">
      <dgm:prSet phldrT="[Texto]" custT="1"/>
      <dgm:spPr/>
      <dgm:t>
        <a:bodyPr/>
        <a:lstStyle/>
        <a:p>
          <a:r>
            <a:rPr lang="es-ES" sz="1100" dirty="0"/>
            <a:t>Nombre Soporte Normativo (Resolución, Decreto etc.)</a:t>
          </a:r>
        </a:p>
      </dgm:t>
    </dgm:pt>
    <dgm:pt modelId="{1F03B1DF-20DC-43F8-AA73-9C3A0C5FEFA4}" type="parTrans" cxnId="{496C8B36-052A-4E92-820C-03E5B16AC144}">
      <dgm:prSet/>
      <dgm:spPr/>
      <dgm:t>
        <a:bodyPr/>
        <a:lstStyle/>
        <a:p>
          <a:endParaRPr lang="es-ES" sz="1100"/>
        </a:p>
      </dgm:t>
    </dgm:pt>
    <dgm:pt modelId="{E14D3522-AB91-4924-AADA-32ED2D028F24}" type="sibTrans" cxnId="{496C8B36-052A-4E92-820C-03E5B16AC144}">
      <dgm:prSet/>
      <dgm:spPr/>
      <dgm:t>
        <a:bodyPr/>
        <a:lstStyle/>
        <a:p>
          <a:endParaRPr lang="es-ES" sz="1100"/>
        </a:p>
      </dgm:t>
    </dgm:pt>
    <dgm:pt modelId="{00AF62E4-5FB3-497E-942F-200CEFA21C2A}">
      <dgm:prSet phldrT="[Texto]" custT="1"/>
      <dgm:spPr/>
      <dgm:t>
        <a:bodyPr/>
        <a:lstStyle/>
        <a:p>
          <a:r>
            <a:rPr lang="es-ES" sz="1100" dirty="0"/>
            <a:t>Incluir aspectos importantes</a:t>
          </a:r>
        </a:p>
      </dgm:t>
    </dgm:pt>
    <dgm:pt modelId="{BE168BA1-8C97-4F08-9E6A-CA28783041D0}" type="parTrans" cxnId="{8090FB8E-EE54-4BAB-9266-5F4287163CC0}">
      <dgm:prSet/>
      <dgm:spPr/>
      <dgm:t>
        <a:bodyPr/>
        <a:lstStyle/>
        <a:p>
          <a:endParaRPr lang="es-ES" sz="1100"/>
        </a:p>
      </dgm:t>
    </dgm:pt>
    <dgm:pt modelId="{CE4CF04C-1903-4D6F-AD5E-01CCD660FEF8}" type="sibTrans" cxnId="{8090FB8E-EE54-4BAB-9266-5F4287163CC0}">
      <dgm:prSet/>
      <dgm:spPr/>
      <dgm:t>
        <a:bodyPr/>
        <a:lstStyle/>
        <a:p>
          <a:endParaRPr lang="es-ES" sz="1100"/>
        </a:p>
      </dgm:t>
    </dgm:pt>
    <dgm:pt modelId="{B30DD7C2-E385-4492-B186-91B0AD2776F0}">
      <dgm:prSet custT="1"/>
      <dgm:spPr/>
      <dgm:t>
        <a:bodyPr/>
        <a:lstStyle/>
        <a:p>
          <a:r>
            <a:rPr lang="es-ES" sz="1100" dirty="0"/>
            <a:t>Incluir aspectos importantes </a:t>
          </a:r>
        </a:p>
      </dgm:t>
    </dgm:pt>
    <dgm:pt modelId="{A48D856C-7709-4384-95EE-3D176B911A7A}" type="parTrans" cxnId="{956648EC-7A22-4FEA-BB20-D01667EA507A}">
      <dgm:prSet/>
      <dgm:spPr/>
      <dgm:t>
        <a:bodyPr/>
        <a:lstStyle/>
        <a:p>
          <a:endParaRPr lang="es-ES" sz="1100"/>
        </a:p>
      </dgm:t>
    </dgm:pt>
    <dgm:pt modelId="{63D11682-F3FA-42EB-9702-138C82740B70}" type="sibTrans" cxnId="{956648EC-7A22-4FEA-BB20-D01667EA507A}">
      <dgm:prSet/>
      <dgm:spPr/>
      <dgm:t>
        <a:bodyPr/>
        <a:lstStyle/>
        <a:p>
          <a:endParaRPr lang="es-ES" sz="1100"/>
        </a:p>
      </dgm:t>
    </dgm:pt>
    <dgm:pt modelId="{69AAA4E4-BA1E-43F8-A620-67E5AFF74653}">
      <dgm:prSet phldrT="[Texto]" custT="1"/>
      <dgm:spPr/>
      <dgm:t>
        <a:bodyPr/>
        <a:lstStyle/>
        <a:p>
          <a:r>
            <a:rPr lang="es-ES" sz="1100" dirty="0"/>
            <a:t>Incluir aspectos importantes</a:t>
          </a:r>
        </a:p>
      </dgm:t>
    </dgm:pt>
    <dgm:pt modelId="{D28BFEE9-D0E9-4732-B2FD-9C93352F6B36}" type="parTrans" cxnId="{C3BF206E-FD2F-4D7E-B96D-CDB50B1E59AA}">
      <dgm:prSet/>
      <dgm:spPr/>
      <dgm:t>
        <a:bodyPr/>
        <a:lstStyle/>
        <a:p>
          <a:endParaRPr lang="es-ES" sz="1100"/>
        </a:p>
      </dgm:t>
    </dgm:pt>
    <dgm:pt modelId="{D8C1283F-69B7-49F1-9EF5-D15906952E5C}" type="sibTrans" cxnId="{C3BF206E-FD2F-4D7E-B96D-CDB50B1E59AA}">
      <dgm:prSet/>
      <dgm:spPr/>
      <dgm:t>
        <a:bodyPr/>
        <a:lstStyle/>
        <a:p>
          <a:endParaRPr lang="es-ES" sz="1100"/>
        </a:p>
      </dgm:t>
    </dgm:pt>
    <dgm:pt modelId="{F9FEBE10-FC4B-451B-94AB-04C0B0D60476}">
      <dgm:prSet phldrT="[Texto]" custT="1"/>
      <dgm:spPr/>
      <dgm:t>
        <a:bodyPr/>
        <a:lstStyle/>
        <a:p>
          <a:r>
            <a:rPr lang="es-ES" sz="1100" dirty="0"/>
            <a:t>Incluir aspectos importantes</a:t>
          </a:r>
        </a:p>
      </dgm:t>
    </dgm:pt>
    <dgm:pt modelId="{A383ED05-CA3E-44FB-AC74-8DDE0E16E267}" type="parTrans" cxnId="{CC8A8DF1-BCBB-4445-976F-F66BD5C97CA4}">
      <dgm:prSet/>
      <dgm:spPr/>
      <dgm:t>
        <a:bodyPr/>
        <a:lstStyle/>
        <a:p>
          <a:endParaRPr lang="es-ES" sz="1100"/>
        </a:p>
      </dgm:t>
    </dgm:pt>
    <dgm:pt modelId="{2E387B88-06EA-4781-BD76-5D2EE018FD80}" type="sibTrans" cxnId="{CC8A8DF1-BCBB-4445-976F-F66BD5C97CA4}">
      <dgm:prSet/>
      <dgm:spPr/>
      <dgm:t>
        <a:bodyPr/>
        <a:lstStyle/>
        <a:p>
          <a:endParaRPr lang="es-ES" sz="1100"/>
        </a:p>
      </dgm:t>
    </dgm:pt>
    <dgm:pt modelId="{4C981573-4461-4789-9052-51583018C57C}" type="pres">
      <dgm:prSet presAssocID="{AF35FBAC-B50B-4E0C-B361-AFACCEE36B2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O"/>
        </a:p>
      </dgm:t>
    </dgm:pt>
    <dgm:pt modelId="{DFA52160-26EB-4BE0-B47D-E8E3B8F49A1B}" type="pres">
      <dgm:prSet presAssocID="{78BB786C-2EB0-4867-9773-447E07983AD3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F12AECB5-55CC-43DD-A354-1021470608A1}" type="pres">
      <dgm:prSet presAssocID="{78BB786C-2EB0-4867-9773-447E07983AD3}" presName="rootComposite1" presStyleCnt="0"/>
      <dgm:spPr/>
      <dgm:t>
        <a:bodyPr/>
        <a:lstStyle/>
        <a:p>
          <a:endParaRPr lang="es-CO"/>
        </a:p>
      </dgm:t>
    </dgm:pt>
    <dgm:pt modelId="{8B6E05FB-96FA-47EE-85A0-F2399ED10F5F}" type="pres">
      <dgm:prSet presAssocID="{78BB786C-2EB0-4867-9773-447E07983AD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E24CDF03-F101-4D1A-8486-F713BA8C1CD4}" type="pres">
      <dgm:prSet presAssocID="{78BB786C-2EB0-4867-9773-447E07983AD3}" presName="rootConnector1" presStyleLbl="node1" presStyleIdx="0" presStyleCnt="0"/>
      <dgm:spPr/>
      <dgm:t>
        <a:bodyPr/>
        <a:lstStyle/>
        <a:p>
          <a:endParaRPr lang="es-CO"/>
        </a:p>
      </dgm:t>
    </dgm:pt>
    <dgm:pt modelId="{3C329503-E569-458D-8F64-2D32BF3FA948}" type="pres">
      <dgm:prSet presAssocID="{78BB786C-2EB0-4867-9773-447E07983AD3}" presName="hierChild2" presStyleCnt="0"/>
      <dgm:spPr/>
      <dgm:t>
        <a:bodyPr/>
        <a:lstStyle/>
        <a:p>
          <a:endParaRPr lang="es-CO"/>
        </a:p>
      </dgm:t>
    </dgm:pt>
    <dgm:pt modelId="{1F16050C-6B98-420A-9C66-640CBA322EAD}" type="pres">
      <dgm:prSet presAssocID="{67160400-CCC5-41B0-A36A-1E61F216DB45}" presName="Name37" presStyleLbl="parChTrans1D2" presStyleIdx="0" presStyleCnt="2"/>
      <dgm:spPr/>
      <dgm:t>
        <a:bodyPr/>
        <a:lstStyle/>
        <a:p>
          <a:endParaRPr lang="es-CO"/>
        </a:p>
      </dgm:t>
    </dgm:pt>
    <dgm:pt modelId="{7AF22D59-B37D-4E6C-816D-FEB7DD2E6B46}" type="pres">
      <dgm:prSet presAssocID="{A748FE2A-5DFA-4E3A-AC93-A06ED67FEA4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24098858-2A6D-4256-A556-E010407417BA}" type="pres">
      <dgm:prSet presAssocID="{A748FE2A-5DFA-4E3A-AC93-A06ED67FEA49}" presName="rootComposite" presStyleCnt="0"/>
      <dgm:spPr/>
      <dgm:t>
        <a:bodyPr/>
        <a:lstStyle/>
        <a:p>
          <a:endParaRPr lang="es-CO"/>
        </a:p>
      </dgm:t>
    </dgm:pt>
    <dgm:pt modelId="{1D086376-68D0-453F-9F66-7A9ADA3B4F44}" type="pres">
      <dgm:prSet presAssocID="{A748FE2A-5DFA-4E3A-AC93-A06ED67FEA49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7BC99CE7-D855-4C82-8A9F-D6B2B7E3434A}" type="pres">
      <dgm:prSet presAssocID="{A748FE2A-5DFA-4E3A-AC93-A06ED67FEA49}" presName="rootConnector" presStyleLbl="node2" presStyleIdx="0" presStyleCnt="2"/>
      <dgm:spPr/>
      <dgm:t>
        <a:bodyPr/>
        <a:lstStyle/>
        <a:p>
          <a:endParaRPr lang="es-CO"/>
        </a:p>
      </dgm:t>
    </dgm:pt>
    <dgm:pt modelId="{7182EA62-BE41-4C30-A299-5AE7520338BF}" type="pres">
      <dgm:prSet presAssocID="{A748FE2A-5DFA-4E3A-AC93-A06ED67FEA49}" presName="hierChild4" presStyleCnt="0"/>
      <dgm:spPr/>
      <dgm:t>
        <a:bodyPr/>
        <a:lstStyle/>
        <a:p>
          <a:endParaRPr lang="es-CO"/>
        </a:p>
      </dgm:t>
    </dgm:pt>
    <dgm:pt modelId="{B5C505A4-AD00-44E3-982D-82C6A41D5BF7}" type="pres">
      <dgm:prSet presAssocID="{BE168BA1-8C97-4F08-9E6A-CA28783041D0}" presName="Name37" presStyleLbl="parChTrans1D3" presStyleIdx="0" presStyleCnt="4"/>
      <dgm:spPr/>
      <dgm:t>
        <a:bodyPr/>
        <a:lstStyle/>
        <a:p>
          <a:endParaRPr lang="es-CO"/>
        </a:p>
      </dgm:t>
    </dgm:pt>
    <dgm:pt modelId="{F8D30CE3-6D86-4912-AAFE-355A31A92DB6}" type="pres">
      <dgm:prSet presAssocID="{00AF62E4-5FB3-497E-942F-200CEFA21C2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B58672B2-36FD-4691-94E9-B354AE71E16F}" type="pres">
      <dgm:prSet presAssocID="{00AF62E4-5FB3-497E-942F-200CEFA21C2A}" presName="rootComposite" presStyleCnt="0"/>
      <dgm:spPr/>
      <dgm:t>
        <a:bodyPr/>
        <a:lstStyle/>
        <a:p>
          <a:endParaRPr lang="es-CO"/>
        </a:p>
      </dgm:t>
    </dgm:pt>
    <dgm:pt modelId="{8957512B-9F57-4E81-BC10-BA5BF7D44A4D}" type="pres">
      <dgm:prSet presAssocID="{00AF62E4-5FB3-497E-942F-200CEFA21C2A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C60FF93-6025-429F-AB70-CC9D489EBEB9}" type="pres">
      <dgm:prSet presAssocID="{00AF62E4-5FB3-497E-942F-200CEFA21C2A}" presName="rootConnector" presStyleLbl="node3" presStyleIdx="0" presStyleCnt="4"/>
      <dgm:spPr/>
      <dgm:t>
        <a:bodyPr/>
        <a:lstStyle/>
        <a:p>
          <a:endParaRPr lang="es-CO"/>
        </a:p>
      </dgm:t>
    </dgm:pt>
    <dgm:pt modelId="{8E34C4FC-0034-4C6B-8B29-0E1C042754BF}" type="pres">
      <dgm:prSet presAssocID="{00AF62E4-5FB3-497E-942F-200CEFA21C2A}" presName="hierChild4" presStyleCnt="0"/>
      <dgm:spPr/>
      <dgm:t>
        <a:bodyPr/>
        <a:lstStyle/>
        <a:p>
          <a:endParaRPr lang="es-CO"/>
        </a:p>
      </dgm:t>
    </dgm:pt>
    <dgm:pt modelId="{928BEA77-0EEF-42F0-A750-B26C9892E9B0}" type="pres">
      <dgm:prSet presAssocID="{00AF62E4-5FB3-497E-942F-200CEFA21C2A}" presName="hierChild5" presStyleCnt="0"/>
      <dgm:spPr/>
      <dgm:t>
        <a:bodyPr/>
        <a:lstStyle/>
        <a:p>
          <a:endParaRPr lang="es-CO"/>
        </a:p>
      </dgm:t>
    </dgm:pt>
    <dgm:pt modelId="{69E91982-3F03-4E02-ADD9-01E6C8DE3A8B}" type="pres">
      <dgm:prSet presAssocID="{A48D856C-7709-4384-95EE-3D176B911A7A}" presName="Name37" presStyleLbl="parChTrans1D3" presStyleIdx="1" presStyleCnt="4"/>
      <dgm:spPr/>
      <dgm:t>
        <a:bodyPr/>
        <a:lstStyle/>
        <a:p>
          <a:endParaRPr lang="es-CO"/>
        </a:p>
      </dgm:t>
    </dgm:pt>
    <dgm:pt modelId="{9B1E4771-A9A0-4DCC-A356-D531A519B5C6}" type="pres">
      <dgm:prSet presAssocID="{B30DD7C2-E385-4492-B186-91B0AD2776F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0AACFD6D-4EDB-4589-9F1C-6340171FD179}" type="pres">
      <dgm:prSet presAssocID="{B30DD7C2-E385-4492-B186-91B0AD2776F0}" presName="rootComposite" presStyleCnt="0"/>
      <dgm:spPr/>
      <dgm:t>
        <a:bodyPr/>
        <a:lstStyle/>
        <a:p>
          <a:endParaRPr lang="es-CO"/>
        </a:p>
      </dgm:t>
    </dgm:pt>
    <dgm:pt modelId="{60E69068-15A5-4742-9EB0-6A77E8EE692C}" type="pres">
      <dgm:prSet presAssocID="{B30DD7C2-E385-4492-B186-91B0AD2776F0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C7B1B57F-A043-4BDF-821A-DECD6442CCF4}" type="pres">
      <dgm:prSet presAssocID="{B30DD7C2-E385-4492-B186-91B0AD2776F0}" presName="rootConnector" presStyleLbl="node3" presStyleIdx="1" presStyleCnt="4"/>
      <dgm:spPr/>
      <dgm:t>
        <a:bodyPr/>
        <a:lstStyle/>
        <a:p>
          <a:endParaRPr lang="es-CO"/>
        </a:p>
      </dgm:t>
    </dgm:pt>
    <dgm:pt modelId="{B17EFDFB-8BEC-491D-B1AF-E015774FA663}" type="pres">
      <dgm:prSet presAssocID="{B30DD7C2-E385-4492-B186-91B0AD2776F0}" presName="hierChild4" presStyleCnt="0"/>
      <dgm:spPr/>
      <dgm:t>
        <a:bodyPr/>
        <a:lstStyle/>
        <a:p>
          <a:endParaRPr lang="es-CO"/>
        </a:p>
      </dgm:t>
    </dgm:pt>
    <dgm:pt modelId="{D8FBAE61-D687-487F-BA2F-A276691BD215}" type="pres">
      <dgm:prSet presAssocID="{B30DD7C2-E385-4492-B186-91B0AD2776F0}" presName="hierChild5" presStyleCnt="0"/>
      <dgm:spPr/>
      <dgm:t>
        <a:bodyPr/>
        <a:lstStyle/>
        <a:p>
          <a:endParaRPr lang="es-CO"/>
        </a:p>
      </dgm:t>
    </dgm:pt>
    <dgm:pt modelId="{CB47C125-7F0B-4411-ACC0-264210872229}" type="pres">
      <dgm:prSet presAssocID="{A748FE2A-5DFA-4E3A-AC93-A06ED67FEA49}" presName="hierChild5" presStyleCnt="0"/>
      <dgm:spPr/>
      <dgm:t>
        <a:bodyPr/>
        <a:lstStyle/>
        <a:p>
          <a:endParaRPr lang="es-CO"/>
        </a:p>
      </dgm:t>
    </dgm:pt>
    <dgm:pt modelId="{D94BE09E-727E-4A72-B1A6-273CCE2199BE}" type="pres">
      <dgm:prSet presAssocID="{1F03B1DF-20DC-43F8-AA73-9C3A0C5FEFA4}" presName="Name37" presStyleLbl="parChTrans1D2" presStyleIdx="1" presStyleCnt="2"/>
      <dgm:spPr/>
      <dgm:t>
        <a:bodyPr/>
        <a:lstStyle/>
        <a:p>
          <a:endParaRPr lang="es-CO"/>
        </a:p>
      </dgm:t>
    </dgm:pt>
    <dgm:pt modelId="{906484DA-081D-4E05-A9A6-972F4CCE5E3B}" type="pres">
      <dgm:prSet presAssocID="{2C8A1237-5037-4FA1-97D1-77E48E80D458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1456AE8D-B532-436B-8D8B-FC5A9AFE8772}" type="pres">
      <dgm:prSet presAssocID="{2C8A1237-5037-4FA1-97D1-77E48E80D458}" presName="rootComposite" presStyleCnt="0"/>
      <dgm:spPr/>
      <dgm:t>
        <a:bodyPr/>
        <a:lstStyle/>
        <a:p>
          <a:endParaRPr lang="es-CO"/>
        </a:p>
      </dgm:t>
    </dgm:pt>
    <dgm:pt modelId="{6A1CAE11-1A10-43AA-A789-D0245337C3CD}" type="pres">
      <dgm:prSet presAssocID="{2C8A1237-5037-4FA1-97D1-77E48E80D45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6DC590D8-A1FA-4809-8C1C-7445F63A488C}" type="pres">
      <dgm:prSet presAssocID="{2C8A1237-5037-4FA1-97D1-77E48E80D458}" presName="rootConnector" presStyleLbl="node2" presStyleIdx="1" presStyleCnt="2"/>
      <dgm:spPr/>
      <dgm:t>
        <a:bodyPr/>
        <a:lstStyle/>
        <a:p>
          <a:endParaRPr lang="es-CO"/>
        </a:p>
      </dgm:t>
    </dgm:pt>
    <dgm:pt modelId="{C6CE1522-5C80-409C-9761-DC864705C00E}" type="pres">
      <dgm:prSet presAssocID="{2C8A1237-5037-4FA1-97D1-77E48E80D458}" presName="hierChild4" presStyleCnt="0"/>
      <dgm:spPr/>
      <dgm:t>
        <a:bodyPr/>
        <a:lstStyle/>
        <a:p>
          <a:endParaRPr lang="es-CO"/>
        </a:p>
      </dgm:t>
    </dgm:pt>
    <dgm:pt modelId="{1E0674B9-4AD7-4DEF-9FCD-0EF21C2A9C80}" type="pres">
      <dgm:prSet presAssocID="{D28BFEE9-D0E9-4732-B2FD-9C93352F6B36}" presName="Name37" presStyleLbl="parChTrans1D3" presStyleIdx="2" presStyleCnt="4"/>
      <dgm:spPr/>
      <dgm:t>
        <a:bodyPr/>
        <a:lstStyle/>
        <a:p>
          <a:endParaRPr lang="es-CO"/>
        </a:p>
      </dgm:t>
    </dgm:pt>
    <dgm:pt modelId="{DF7F9D03-2EE1-464F-B0B4-F80503C21E0A}" type="pres">
      <dgm:prSet presAssocID="{69AAA4E4-BA1E-43F8-A620-67E5AFF7465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62078199-130A-498A-A542-2326A9F9F221}" type="pres">
      <dgm:prSet presAssocID="{69AAA4E4-BA1E-43F8-A620-67E5AFF74653}" presName="rootComposite" presStyleCnt="0"/>
      <dgm:spPr/>
      <dgm:t>
        <a:bodyPr/>
        <a:lstStyle/>
        <a:p>
          <a:endParaRPr lang="es-CO"/>
        </a:p>
      </dgm:t>
    </dgm:pt>
    <dgm:pt modelId="{8C5A760D-32D5-42B5-ABB8-863CB0600520}" type="pres">
      <dgm:prSet presAssocID="{69AAA4E4-BA1E-43F8-A620-67E5AFF74653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7ACEFEBF-E5A7-44C3-BA80-0BE9C6DD0923}" type="pres">
      <dgm:prSet presAssocID="{69AAA4E4-BA1E-43F8-A620-67E5AFF74653}" presName="rootConnector" presStyleLbl="node3" presStyleIdx="2" presStyleCnt="4"/>
      <dgm:spPr/>
      <dgm:t>
        <a:bodyPr/>
        <a:lstStyle/>
        <a:p>
          <a:endParaRPr lang="es-CO"/>
        </a:p>
      </dgm:t>
    </dgm:pt>
    <dgm:pt modelId="{CE916751-ADE6-4854-BDC2-DB869074CF4D}" type="pres">
      <dgm:prSet presAssocID="{69AAA4E4-BA1E-43F8-A620-67E5AFF74653}" presName="hierChild4" presStyleCnt="0"/>
      <dgm:spPr/>
      <dgm:t>
        <a:bodyPr/>
        <a:lstStyle/>
        <a:p>
          <a:endParaRPr lang="es-CO"/>
        </a:p>
      </dgm:t>
    </dgm:pt>
    <dgm:pt modelId="{F66E8BEA-67B5-479C-9FC3-B1ADEE480253}" type="pres">
      <dgm:prSet presAssocID="{69AAA4E4-BA1E-43F8-A620-67E5AFF74653}" presName="hierChild5" presStyleCnt="0"/>
      <dgm:spPr/>
      <dgm:t>
        <a:bodyPr/>
        <a:lstStyle/>
        <a:p>
          <a:endParaRPr lang="es-CO"/>
        </a:p>
      </dgm:t>
    </dgm:pt>
    <dgm:pt modelId="{33600ED0-E131-4140-855D-6D326B707406}" type="pres">
      <dgm:prSet presAssocID="{A383ED05-CA3E-44FB-AC74-8DDE0E16E267}" presName="Name37" presStyleLbl="parChTrans1D3" presStyleIdx="3" presStyleCnt="4"/>
      <dgm:spPr/>
      <dgm:t>
        <a:bodyPr/>
        <a:lstStyle/>
        <a:p>
          <a:endParaRPr lang="es-CO"/>
        </a:p>
      </dgm:t>
    </dgm:pt>
    <dgm:pt modelId="{02B73D8A-0C80-4813-9A32-A71DCB3C5D24}" type="pres">
      <dgm:prSet presAssocID="{F9FEBE10-FC4B-451B-94AB-04C0B0D6047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3E287B18-EB00-447B-A269-FAAE890AE097}" type="pres">
      <dgm:prSet presAssocID="{F9FEBE10-FC4B-451B-94AB-04C0B0D60476}" presName="rootComposite" presStyleCnt="0"/>
      <dgm:spPr/>
      <dgm:t>
        <a:bodyPr/>
        <a:lstStyle/>
        <a:p>
          <a:endParaRPr lang="es-CO"/>
        </a:p>
      </dgm:t>
    </dgm:pt>
    <dgm:pt modelId="{607C03E4-1A87-4AA6-AA7B-3424D0CC9E83}" type="pres">
      <dgm:prSet presAssocID="{F9FEBE10-FC4B-451B-94AB-04C0B0D60476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ED771EB-50BE-406F-8B84-EDE979FC6AC1}" type="pres">
      <dgm:prSet presAssocID="{F9FEBE10-FC4B-451B-94AB-04C0B0D60476}" presName="rootConnector" presStyleLbl="node3" presStyleIdx="3" presStyleCnt="4"/>
      <dgm:spPr/>
      <dgm:t>
        <a:bodyPr/>
        <a:lstStyle/>
        <a:p>
          <a:endParaRPr lang="es-CO"/>
        </a:p>
      </dgm:t>
    </dgm:pt>
    <dgm:pt modelId="{05292033-57F6-43D8-8FC0-F728B85282D3}" type="pres">
      <dgm:prSet presAssocID="{F9FEBE10-FC4B-451B-94AB-04C0B0D60476}" presName="hierChild4" presStyleCnt="0"/>
      <dgm:spPr/>
      <dgm:t>
        <a:bodyPr/>
        <a:lstStyle/>
        <a:p>
          <a:endParaRPr lang="es-CO"/>
        </a:p>
      </dgm:t>
    </dgm:pt>
    <dgm:pt modelId="{70621FAF-E300-4668-8EB8-90EE4AD5EA04}" type="pres">
      <dgm:prSet presAssocID="{F9FEBE10-FC4B-451B-94AB-04C0B0D60476}" presName="hierChild5" presStyleCnt="0"/>
      <dgm:spPr/>
      <dgm:t>
        <a:bodyPr/>
        <a:lstStyle/>
        <a:p>
          <a:endParaRPr lang="es-CO"/>
        </a:p>
      </dgm:t>
    </dgm:pt>
    <dgm:pt modelId="{86972205-033D-4A01-AA2A-FF4FFADA0344}" type="pres">
      <dgm:prSet presAssocID="{2C8A1237-5037-4FA1-97D1-77E48E80D458}" presName="hierChild5" presStyleCnt="0"/>
      <dgm:spPr/>
      <dgm:t>
        <a:bodyPr/>
        <a:lstStyle/>
        <a:p>
          <a:endParaRPr lang="es-CO"/>
        </a:p>
      </dgm:t>
    </dgm:pt>
    <dgm:pt modelId="{781A1D8E-B6AA-4D37-9A3D-04EDAB7304BF}" type="pres">
      <dgm:prSet presAssocID="{78BB786C-2EB0-4867-9773-447E07983AD3}" presName="hierChild3" presStyleCnt="0"/>
      <dgm:spPr/>
      <dgm:t>
        <a:bodyPr/>
        <a:lstStyle/>
        <a:p>
          <a:endParaRPr lang="es-CO"/>
        </a:p>
      </dgm:t>
    </dgm:pt>
  </dgm:ptLst>
  <dgm:cxnLst>
    <dgm:cxn modelId="{A097C3F9-C9F4-487D-9D07-D6F29628CC47}" type="presOf" srcId="{00AF62E4-5FB3-497E-942F-200CEFA21C2A}" destId="{DC60FF93-6025-429F-AB70-CC9D489EBEB9}" srcOrd="1" destOrd="0" presId="urn:microsoft.com/office/officeart/2005/8/layout/orgChart1"/>
    <dgm:cxn modelId="{5CE5DB69-3C92-458D-93CC-75B4A5A624F7}" type="presOf" srcId="{00AF62E4-5FB3-497E-942F-200CEFA21C2A}" destId="{8957512B-9F57-4E81-BC10-BA5BF7D44A4D}" srcOrd="0" destOrd="0" presId="urn:microsoft.com/office/officeart/2005/8/layout/orgChart1"/>
    <dgm:cxn modelId="{377BCB02-A6CF-4849-B3E2-7D29B1575A57}" type="presOf" srcId="{2C8A1237-5037-4FA1-97D1-77E48E80D458}" destId="{6A1CAE11-1A10-43AA-A789-D0245337C3CD}" srcOrd="0" destOrd="0" presId="urn:microsoft.com/office/officeart/2005/8/layout/orgChart1"/>
    <dgm:cxn modelId="{691A5780-8D76-44AC-AF30-FF8B5D4BE6DE}" type="presOf" srcId="{A48D856C-7709-4384-95EE-3D176B911A7A}" destId="{69E91982-3F03-4E02-ADD9-01E6C8DE3A8B}" srcOrd="0" destOrd="0" presId="urn:microsoft.com/office/officeart/2005/8/layout/orgChart1"/>
    <dgm:cxn modelId="{05580A97-1F8C-40B0-8721-64029691CF93}" type="presOf" srcId="{B30DD7C2-E385-4492-B186-91B0AD2776F0}" destId="{60E69068-15A5-4742-9EB0-6A77E8EE692C}" srcOrd="0" destOrd="0" presId="urn:microsoft.com/office/officeart/2005/8/layout/orgChart1"/>
    <dgm:cxn modelId="{D9A81141-3886-4C16-A0A3-29E92D3F7F47}" type="presOf" srcId="{F9FEBE10-FC4B-451B-94AB-04C0B0D60476}" destId="{607C03E4-1A87-4AA6-AA7B-3424D0CC9E83}" srcOrd="0" destOrd="0" presId="urn:microsoft.com/office/officeart/2005/8/layout/orgChart1"/>
    <dgm:cxn modelId="{A292173D-187C-42C3-8ACC-7000294FCCC8}" type="presOf" srcId="{78BB786C-2EB0-4867-9773-447E07983AD3}" destId="{E24CDF03-F101-4D1A-8486-F713BA8C1CD4}" srcOrd="1" destOrd="0" presId="urn:microsoft.com/office/officeart/2005/8/layout/orgChart1"/>
    <dgm:cxn modelId="{F4387694-B206-4ACA-A2DE-5D47467510D5}" type="presOf" srcId="{F9FEBE10-FC4B-451B-94AB-04C0B0D60476}" destId="{0ED771EB-50BE-406F-8B84-EDE979FC6AC1}" srcOrd="1" destOrd="0" presId="urn:microsoft.com/office/officeart/2005/8/layout/orgChart1"/>
    <dgm:cxn modelId="{956648EC-7A22-4FEA-BB20-D01667EA507A}" srcId="{A748FE2A-5DFA-4E3A-AC93-A06ED67FEA49}" destId="{B30DD7C2-E385-4492-B186-91B0AD2776F0}" srcOrd="1" destOrd="0" parTransId="{A48D856C-7709-4384-95EE-3D176B911A7A}" sibTransId="{63D11682-F3FA-42EB-9702-138C82740B70}"/>
    <dgm:cxn modelId="{A783EF7D-82B9-4799-AC9B-8690D3DF5000}" type="presOf" srcId="{BE168BA1-8C97-4F08-9E6A-CA28783041D0}" destId="{B5C505A4-AD00-44E3-982D-82C6A41D5BF7}" srcOrd="0" destOrd="0" presId="urn:microsoft.com/office/officeart/2005/8/layout/orgChart1"/>
    <dgm:cxn modelId="{A6C46D08-98A8-40C3-897D-E609389DA372}" type="presOf" srcId="{78BB786C-2EB0-4867-9773-447E07983AD3}" destId="{8B6E05FB-96FA-47EE-85A0-F2399ED10F5F}" srcOrd="0" destOrd="0" presId="urn:microsoft.com/office/officeart/2005/8/layout/orgChart1"/>
    <dgm:cxn modelId="{8090FB8E-EE54-4BAB-9266-5F4287163CC0}" srcId="{A748FE2A-5DFA-4E3A-AC93-A06ED67FEA49}" destId="{00AF62E4-5FB3-497E-942F-200CEFA21C2A}" srcOrd="0" destOrd="0" parTransId="{BE168BA1-8C97-4F08-9E6A-CA28783041D0}" sibTransId="{CE4CF04C-1903-4D6F-AD5E-01CCD660FEF8}"/>
    <dgm:cxn modelId="{F61FA09A-537E-422B-98D5-E6A2988C61D6}" type="presOf" srcId="{A383ED05-CA3E-44FB-AC74-8DDE0E16E267}" destId="{33600ED0-E131-4140-855D-6D326B707406}" srcOrd="0" destOrd="0" presId="urn:microsoft.com/office/officeart/2005/8/layout/orgChart1"/>
    <dgm:cxn modelId="{D98D1679-199E-4F8E-BF08-918535CE40C9}" type="presOf" srcId="{B30DD7C2-E385-4492-B186-91B0AD2776F0}" destId="{C7B1B57F-A043-4BDF-821A-DECD6442CCF4}" srcOrd="1" destOrd="0" presId="urn:microsoft.com/office/officeart/2005/8/layout/orgChart1"/>
    <dgm:cxn modelId="{CC8A8DF1-BCBB-4445-976F-F66BD5C97CA4}" srcId="{2C8A1237-5037-4FA1-97D1-77E48E80D458}" destId="{F9FEBE10-FC4B-451B-94AB-04C0B0D60476}" srcOrd="1" destOrd="0" parTransId="{A383ED05-CA3E-44FB-AC74-8DDE0E16E267}" sibTransId="{2E387B88-06EA-4781-BD76-5D2EE018FD80}"/>
    <dgm:cxn modelId="{496C8B36-052A-4E92-820C-03E5B16AC144}" srcId="{78BB786C-2EB0-4867-9773-447E07983AD3}" destId="{2C8A1237-5037-4FA1-97D1-77E48E80D458}" srcOrd="1" destOrd="0" parTransId="{1F03B1DF-20DC-43F8-AA73-9C3A0C5FEFA4}" sibTransId="{E14D3522-AB91-4924-AADA-32ED2D028F24}"/>
    <dgm:cxn modelId="{C3BF206E-FD2F-4D7E-B96D-CDB50B1E59AA}" srcId="{2C8A1237-5037-4FA1-97D1-77E48E80D458}" destId="{69AAA4E4-BA1E-43F8-A620-67E5AFF74653}" srcOrd="0" destOrd="0" parTransId="{D28BFEE9-D0E9-4732-B2FD-9C93352F6B36}" sibTransId="{D8C1283F-69B7-49F1-9EF5-D15906952E5C}"/>
    <dgm:cxn modelId="{2F9C03FB-CA4E-4F53-B400-3293A97E25FC}" srcId="{78BB786C-2EB0-4867-9773-447E07983AD3}" destId="{A748FE2A-5DFA-4E3A-AC93-A06ED67FEA49}" srcOrd="0" destOrd="0" parTransId="{67160400-CCC5-41B0-A36A-1E61F216DB45}" sibTransId="{9E96E91B-82E4-4DF0-8224-23BC8CAE194F}"/>
    <dgm:cxn modelId="{346D4A1D-CC2B-46A1-AAF3-778EB9FD9107}" type="presOf" srcId="{67160400-CCC5-41B0-A36A-1E61F216DB45}" destId="{1F16050C-6B98-420A-9C66-640CBA322EAD}" srcOrd="0" destOrd="0" presId="urn:microsoft.com/office/officeart/2005/8/layout/orgChart1"/>
    <dgm:cxn modelId="{5B759FDB-5E48-4F7E-9CC0-FEB5B69CE233}" type="presOf" srcId="{69AAA4E4-BA1E-43F8-A620-67E5AFF74653}" destId="{8C5A760D-32D5-42B5-ABB8-863CB0600520}" srcOrd="0" destOrd="0" presId="urn:microsoft.com/office/officeart/2005/8/layout/orgChart1"/>
    <dgm:cxn modelId="{E91D5E65-D007-4077-AA1C-7AF790664957}" type="presOf" srcId="{A748FE2A-5DFA-4E3A-AC93-A06ED67FEA49}" destId="{7BC99CE7-D855-4C82-8A9F-D6B2B7E3434A}" srcOrd="1" destOrd="0" presId="urn:microsoft.com/office/officeart/2005/8/layout/orgChart1"/>
    <dgm:cxn modelId="{1C3A7B55-3D34-49A6-8A78-E3F5B9040B96}" type="presOf" srcId="{2C8A1237-5037-4FA1-97D1-77E48E80D458}" destId="{6DC590D8-A1FA-4809-8C1C-7445F63A488C}" srcOrd="1" destOrd="0" presId="urn:microsoft.com/office/officeart/2005/8/layout/orgChart1"/>
    <dgm:cxn modelId="{5450B2A0-33A3-4818-9048-1B2F2588012B}" type="presOf" srcId="{AF35FBAC-B50B-4E0C-B361-AFACCEE36B2B}" destId="{4C981573-4461-4789-9052-51583018C57C}" srcOrd="0" destOrd="0" presId="urn:microsoft.com/office/officeart/2005/8/layout/orgChart1"/>
    <dgm:cxn modelId="{BD60F01E-EE5D-4011-94A6-6625C40E4DA4}" type="presOf" srcId="{1F03B1DF-20DC-43F8-AA73-9C3A0C5FEFA4}" destId="{D94BE09E-727E-4A72-B1A6-273CCE2199BE}" srcOrd="0" destOrd="0" presId="urn:microsoft.com/office/officeart/2005/8/layout/orgChart1"/>
    <dgm:cxn modelId="{7BCA659E-1C27-465A-BC2C-7DE633B4C2BC}" type="presOf" srcId="{A748FE2A-5DFA-4E3A-AC93-A06ED67FEA49}" destId="{1D086376-68D0-453F-9F66-7A9ADA3B4F44}" srcOrd="0" destOrd="0" presId="urn:microsoft.com/office/officeart/2005/8/layout/orgChart1"/>
    <dgm:cxn modelId="{97CB4AE4-0147-4C2B-AAB2-1169BB963E07}" srcId="{AF35FBAC-B50B-4E0C-B361-AFACCEE36B2B}" destId="{78BB786C-2EB0-4867-9773-447E07983AD3}" srcOrd="0" destOrd="0" parTransId="{C4946B49-33B3-4CD5-A26D-16B7B23CAD34}" sibTransId="{CBFBC0F7-25B2-4E6B-80E2-E3630684AEDE}"/>
    <dgm:cxn modelId="{4630B47C-E907-422E-B5F7-18237EED4C1E}" type="presOf" srcId="{D28BFEE9-D0E9-4732-B2FD-9C93352F6B36}" destId="{1E0674B9-4AD7-4DEF-9FCD-0EF21C2A9C80}" srcOrd="0" destOrd="0" presId="urn:microsoft.com/office/officeart/2005/8/layout/orgChart1"/>
    <dgm:cxn modelId="{21EF3CB2-44E9-422A-B954-FB7656F140AF}" type="presOf" srcId="{69AAA4E4-BA1E-43F8-A620-67E5AFF74653}" destId="{7ACEFEBF-E5A7-44C3-BA80-0BE9C6DD0923}" srcOrd="1" destOrd="0" presId="urn:microsoft.com/office/officeart/2005/8/layout/orgChart1"/>
    <dgm:cxn modelId="{B85D75E2-5F7A-41FA-936D-68D70418E743}" type="presParOf" srcId="{4C981573-4461-4789-9052-51583018C57C}" destId="{DFA52160-26EB-4BE0-B47D-E8E3B8F49A1B}" srcOrd="0" destOrd="0" presId="urn:microsoft.com/office/officeart/2005/8/layout/orgChart1"/>
    <dgm:cxn modelId="{DF79CA99-9D5D-463B-A6D5-4C03D81B29CF}" type="presParOf" srcId="{DFA52160-26EB-4BE0-B47D-E8E3B8F49A1B}" destId="{F12AECB5-55CC-43DD-A354-1021470608A1}" srcOrd="0" destOrd="0" presId="urn:microsoft.com/office/officeart/2005/8/layout/orgChart1"/>
    <dgm:cxn modelId="{8B5327EB-8E6F-40E8-B319-79C9D92CBB22}" type="presParOf" srcId="{F12AECB5-55CC-43DD-A354-1021470608A1}" destId="{8B6E05FB-96FA-47EE-85A0-F2399ED10F5F}" srcOrd="0" destOrd="0" presId="urn:microsoft.com/office/officeart/2005/8/layout/orgChart1"/>
    <dgm:cxn modelId="{5A24EF0A-5930-4DF7-94FA-5299016EFE7D}" type="presParOf" srcId="{F12AECB5-55CC-43DD-A354-1021470608A1}" destId="{E24CDF03-F101-4D1A-8486-F713BA8C1CD4}" srcOrd="1" destOrd="0" presId="urn:microsoft.com/office/officeart/2005/8/layout/orgChart1"/>
    <dgm:cxn modelId="{4303704B-31C4-4F58-94F7-7294556F68E9}" type="presParOf" srcId="{DFA52160-26EB-4BE0-B47D-E8E3B8F49A1B}" destId="{3C329503-E569-458D-8F64-2D32BF3FA948}" srcOrd="1" destOrd="0" presId="urn:microsoft.com/office/officeart/2005/8/layout/orgChart1"/>
    <dgm:cxn modelId="{B1D4CE00-A110-4301-99BE-1DDD79D44B78}" type="presParOf" srcId="{3C329503-E569-458D-8F64-2D32BF3FA948}" destId="{1F16050C-6B98-420A-9C66-640CBA322EAD}" srcOrd="0" destOrd="0" presId="urn:microsoft.com/office/officeart/2005/8/layout/orgChart1"/>
    <dgm:cxn modelId="{F60036FE-EC7F-428D-BAB9-D30FFA9EF413}" type="presParOf" srcId="{3C329503-E569-458D-8F64-2D32BF3FA948}" destId="{7AF22D59-B37D-4E6C-816D-FEB7DD2E6B46}" srcOrd="1" destOrd="0" presId="urn:microsoft.com/office/officeart/2005/8/layout/orgChart1"/>
    <dgm:cxn modelId="{00AC494D-D664-4602-839B-BDF7096E4B73}" type="presParOf" srcId="{7AF22D59-B37D-4E6C-816D-FEB7DD2E6B46}" destId="{24098858-2A6D-4256-A556-E010407417BA}" srcOrd="0" destOrd="0" presId="urn:microsoft.com/office/officeart/2005/8/layout/orgChart1"/>
    <dgm:cxn modelId="{C867C82F-AC76-4DBE-87A4-59A97E84FB5B}" type="presParOf" srcId="{24098858-2A6D-4256-A556-E010407417BA}" destId="{1D086376-68D0-453F-9F66-7A9ADA3B4F44}" srcOrd="0" destOrd="0" presId="urn:microsoft.com/office/officeart/2005/8/layout/orgChart1"/>
    <dgm:cxn modelId="{2A0F9F8D-B6FF-421F-8CDF-6C277C151C05}" type="presParOf" srcId="{24098858-2A6D-4256-A556-E010407417BA}" destId="{7BC99CE7-D855-4C82-8A9F-D6B2B7E3434A}" srcOrd="1" destOrd="0" presId="urn:microsoft.com/office/officeart/2005/8/layout/orgChart1"/>
    <dgm:cxn modelId="{CE62287A-CE77-4BA2-8B55-1D793CA0B084}" type="presParOf" srcId="{7AF22D59-B37D-4E6C-816D-FEB7DD2E6B46}" destId="{7182EA62-BE41-4C30-A299-5AE7520338BF}" srcOrd="1" destOrd="0" presId="urn:microsoft.com/office/officeart/2005/8/layout/orgChart1"/>
    <dgm:cxn modelId="{E13330D0-2397-47D1-8C22-966CD4800E30}" type="presParOf" srcId="{7182EA62-BE41-4C30-A299-5AE7520338BF}" destId="{B5C505A4-AD00-44E3-982D-82C6A41D5BF7}" srcOrd="0" destOrd="0" presId="urn:microsoft.com/office/officeart/2005/8/layout/orgChart1"/>
    <dgm:cxn modelId="{190E1791-8851-4B54-BEB1-931644B75561}" type="presParOf" srcId="{7182EA62-BE41-4C30-A299-5AE7520338BF}" destId="{F8D30CE3-6D86-4912-AAFE-355A31A92DB6}" srcOrd="1" destOrd="0" presId="urn:microsoft.com/office/officeart/2005/8/layout/orgChart1"/>
    <dgm:cxn modelId="{FDF905EB-B9A9-471B-BC4C-E80487277038}" type="presParOf" srcId="{F8D30CE3-6D86-4912-AAFE-355A31A92DB6}" destId="{B58672B2-36FD-4691-94E9-B354AE71E16F}" srcOrd="0" destOrd="0" presId="urn:microsoft.com/office/officeart/2005/8/layout/orgChart1"/>
    <dgm:cxn modelId="{C29C7102-2A44-4AD3-B534-05FA742394AF}" type="presParOf" srcId="{B58672B2-36FD-4691-94E9-B354AE71E16F}" destId="{8957512B-9F57-4E81-BC10-BA5BF7D44A4D}" srcOrd="0" destOrd="0" presId="urn:microsoft.com/office/officeart/2005/8/layout/orgChart1"/>
    <dgm:cxn modelId="{7F3D8CFF-33AE-465D-ADA8-598536465BB5}" type="presParOf" srcId="{B58672B2-36FD-4691-94E9-B354AE71E16F}" destId="{DC60FF93-6025-429F-AB70-CC9D489EBEB9}" srcOrd="1" destOrd="0" presId="urn:microsoft.com/office/officeart/2005/8/layout/orgChart1"/>
    <dgm:cxn modelId="{7F42C8B4-7722-4272-AFAE-AF603E047826}" type="presParOf" srcId="{F8D30CE3-6D86-4912-AAFE-355A31A92DB6}" destId="{8E34C4FC-0034-4C6B-8B29-0E1C042754BF}" srcOrd="1" destOrd="0" presId="urn:microsoft.com/office/officeart/2005/8/layout/orgChart1"/>
    <dgm:cxn modelId="{EFCD45C1-D5B5-4D42-8A85-935923934EF7}" type="presParOf" srcId="{F8D30CE3-6D86-4912-AAFE-355A31A92DB6}" destId="{928BEA77-0EEF-42F0-A750-B26C9892E9B0}" srcOrd="2" destOrd="0" presId="urn:microsoft.com/office/officeart/2005/8/layout/orgChart1"/>
    <dgm:cxn modelId="{B3CADB02-FA87-4572-9D90-6C0652CFCB01}" type="presParOf" srcId="{7182EA62-BE41-4C30-A299-5AE7520338BF}" destId="{69E91982-3F03-4E02-ADD9-01E6C8DE3A8B}" srcOrd="2" destOrd="0" presId="urn:microsoft.com/office/officeart/2005/8/layout/orgChart1"/>
    <dgm:cxn modelId="{5BF9D8CD-C030-4A8E-8197-C5B3494E3414}" type="presParOf" srcId="{7182EA62-BE41-4C30-A299-5AE7520338BF}" destId="{9B1E4771-A9A0-4DCC-A356-D531A519B5C6}" srcOrd="3" destOrd="0" presId="urn:microsoft.com/office/officeart/2005/8/layout/orgChart1"/>
    <dgm:cxn modelId="{3D741292-B1D4-4A46-BAC6-FB66A99FDB14}" type="presParOf" srcId="{9B1E4771-A9A0-4DCC-A356-D531A519B5C6}" destId="{0AACFD6D-4EDB-4589-9F1C-6340171FD179}" srcOrd="0" destOrd="0" presId="urn:microsoft.com/office/officeart/2005/8/layout/orgChart1"/>
    <dgm:cxn modelId="{A1BE9D0F-C449-484D-BF5E-96D904DBF290}" type="presParOf" srcId="{0AACFD6D-4EDB-4589-9F1C-6340171FD179}" destId="{60E69068-15A5-4742-9EB0-6A77E8EE692C}" srcOrd="0" destOrd="0" presId="urn:microsoft.com/office/officeart/2005/8/layout/orgChart1"/>
    <dgm:cxn modelId="{BAC7061A-DA8F-481C-BC93-E459DAB7A0D4}" type="presParOf" srcId="{0AACFD6D-4EDB-4589-9F1C-6340171FD179}" destId="{C7B1B57F-A043-4BDF-821A-DECD6442CCF4}" srcOrd="1" destOrd="0" presId="urn:microsoft.com/office/officeart/2005/8/layout/orgChart1"/>
    <dgm:cxn modelId="{D66710CF-D78D-466F-848C-E3AA8899ADFC}" type="presParOf" srcId="{9B1E4771-A9A0-4DCC-A356-D531A519B5C6}" destId="{B17EFDFB-8BEC-491D-B1AF-E015774FA663}" srcOrd="1" destOrd="0" presId="urn:microsoft.com/office/officeart/2005/8/layout/orgChart1"/>
    <dgm:cxn modelId="{7CCE561E-1A4B-4AAC-830C-ABEF22744E10}" type="presParOf" srcId="{9B1E4771-A9A0-4DCC-A356-D531A519B5C6}" destId="{D8FBAE61-D687-487F-BA2F-A276691BD215}" srcOrd="2" destOrd="0" presId="urn:microsoft.com/office/officeart/2005/8/layout/orgChart1"/>
    <dgm:cxn modelId="{DE4FF970-6427-4521-9E1B-70C09A72C369}" type="presParOf" srcId="{7AF22D59-B37D-4E6C-816D-FEB7DD2E6B46}" destId="{CB47C125-7F0B-4411-ACC0-264210872229}" srcOrd="2" destOrd="0" presId="urn:microsoft.com/office/officeart/2005/8/layout/orgChart1"/>
    <dgm:cxn modelId="{2D24CB6C-D7C4-446C-BAB4-8B3138AE821B}" type="presParOf" srcId="{3C329503-E569-458D-8F64-2D32BF3FA948}" destId="{D94BE09E-727E-4A72-B1A6-273CCE2199BE}" srcOrd="2" destOrd="0" presId="urn:microsoft.com/office/officeart/2005/8/layout/orgChart1"/>
    <dgm:cxn modelId="{3C82624D-146C-439D-9C96-8B1EF2E3A3BD}" type="presParOf" srcId="{3C329503-E569-458D-8F64-2D32BF3FA948}" destId="{906484DA-081D-4E05-A9A6-972F4CCE5E3B}" srcOrd="3" destOrd="0" presId="urn:microsoft.com/office/officeart/2005/8/layout/orgChart1"/>
    <dgm:cxn modelId="{85A46DDA-54CB-4E61-940E-516EEB5D17FA}" type="presParOf" srcId="{906484DA-081D-4E05-A9A6-972F4CCE5E3B}" destId="{1456AE8D-B532-436B-8D8B-FC5A9AFE8772}" srcOrd="0" destOrd="0" presId="urn:microsoft.com/office/officeart/2005/8/layout/orgChart1"/>
    <dgm:cxn modelId="{F1B490F8-617E-4C0C-A023-4CE22CDD686F}" type="presParOf" srcId="{1456AE8D-B532-436B-8D8B-FC5A9AFE8772}" destId="{6A1CAE11-1A10-43AA-A789-D0245337C3CD}" srcOrd="0" destOrd="0" presId="urn:microsoft.com/office/officeart/2005/8/layout/orgChart1"/>
    <dgm:cxn modelId="{8C930E76-38BA-4C44-BB47-CDB5DD436D15}" type="presParOf" srcId="{1456AE8D-B532-436B-8D8B-FC5A9AFE8772}" destId="{6DC590D8-A1FA-4809-8C1C-7445F63A488C}" srcOrd="1" destOrd="0" presId="urn:microsoft.com/office/officeart/2005/8/layout/orgChart1"/>
    <dgm:cxn modelId="{E182195E-7C03-470A-B81D-498B69F9986C}" type="presParOf" srcId="{906484DA-081D-4E05-A9A6-972F4CCE5E3B}" destId="{C6CE1522-5C80-409C-9761-DC864705C00E}" srcOrd="1" destOrd="0" presId="urn:microsoft.com/office/officeart/2005/8/layout/orgChart1"/>
    <dgm:cxn modelId="{B2163B8B-8AD7-4648-AF77-F232A39FA4CD}" type="presParOf" srcId="{C6CE1522-5C80-409C-9761-DC864705C00E}" destId="{1E0674B9-4AD7-4DEF-9FCD-0EF21C2A9C80}" srcOrd="0" destOrd="0" presId="urn:microsoft.com/office/officeart/2005/8/layout/orgChart1"/>
    <dgm:cxn modelId="{C96AF133-2672-4B0E-94D3-B704E43AAF0B}" type="presParOf" srcId="{C6CE1522-5C80-409C-9761-DC864705C00E}" destId="{DF7F9D03-2EE1-464F-B0B4-F80503C21E0A}" srcOrd="1" destOrd="0" presId="urn:microsoft.com/office/officeart/2005/8/layout/orgChart1"/>
    <dgm:cxn modelId="{124346E9-EE40-4559-86DF-8DC697FBEABF}" type="presParOf" srcId="{DF7F9D03-2EE1-464F-B0B4-F80503C21E0A}" destId="{62078199-130A-498A-A542-2326A9F9F221}" srcOrd="0" destOrd="0" presId="urn:microsoft.com/office/officeart/2005/8/layout/orgChart1"/>
    <dgm:cxn modelId="{5A3A0DCD-0173-4CF2-B094-ACE4084897A3}" type="presParOf" srcId="{62078199-130A-498A-A542-2326A9F9F221}" destId="{8C5A760D-32D5-42B5-ABB8-863CB0600520}" srcOrd="0" destOrd="0" presId="urn:microsoft.com/office/officeart/2005/8/layout/orgChart1"/>
    <dgm:cxn modelId="{B0301F15-9488-4C9B-AC52-77021F1E1862}" type="presParOf" srcId="{62078199-130A-498A-A542-2326A9F9F221}" destId="{7ACEFEBF-E5A7-44C3-BA80-0BE9C6DD0923}" srcOrd="1" destOrd="0" presId="urn:microsoft.com/office/officeart/2005/8/layout/orgChart1"/>
    <dgm:cxn modelId="{F296D973-48A9-453D-955A-C9386E2C0F9E}" type="presParOf" srcId="{DF7F9D03-2EE1-464F-B0B4-F80503C21E0A}" destId="{CE916751-ADE6-4854-BDC2-DB869074CF4D}" srcOrd="1" destOrd="0" presId="urn:microsoft.com/office/officeart/2005/8/layout/orgChart1"/>
    <dgm:cxn modelId="{4300D660-22D9-4A93-BE4E-59C1FF571EAC}" type="presParOf" srcId="{DF7F9D03-2EE1-464F-B0B4-F80503C21E0A}" destId="{F66E8BEA-67B5-479C-9FC3-B1ADEE480253}" srcOrd="2" destOrd="0" presId="urn:microsoft.com/office/officeart/2005/8/layout/orgChart1"/>
    <dgm:cxn modelId="{7FD7FC33-97B2-43E4-97CF-1158DA020F6A}" type="presParOf" srcId="{C6CE1522-5C80-409C-9761-DC864705C00E}" destId="{33600ED0-E131-4140-855D-6D326B707406}" srcOrd="2" destOrd="0" presId="urn:microsoft.com/office/officeart/2005/8/layout/orgChart1"/>
    <dgm:cxn modelId="{255AE0F3-8FE6-4FBF-811A-32F22C7BA1A5}" type="presParOf" srcId="{C6CE1522-5C80-409C-9761-DC864705C00E}" destId="{02B73D8A-0C80-4813-9A32-A71DCB3C5D24}" srcOrd="3" destOrd="0" presId="urn:microsoft.com/office/officeart/2005/8/layout/orgChart1"/>
    <dgm:cxn modelId="{7B40CD09-7728-4A3D-BD9C-35300BBE6AF2}" type="presParOf" srcId="{02B73D8A-0C80-4813-9A32-A71DCB3C5D24}" destId="{3E287B18-EB00-447B-A269-FAAE890AE097}" srcOrd="0" destOrd="0" presId="urn:microsoft.com/office/officeart/2005/8/layout/orgChart1"/>
    <dgm:cxn modelId="{39CC334C-139C-4477-BAC9-B8B0DA06478A}" type="presParOf" srcId="{3E287B18-EB00-447B-A269-FAAE890AE097}" destId="{607C03E4-1A87-4AA6-AA7B-3424D0CC9E83}" srcOrd="0" destOrd="0" presId="urn:microsoft.com/office/officeart/2005/8/layout/orgChart1"/>
    <dgm:cxn modelId="{1125D5A1-236D-4891-B571-ECAD188F09B6}" type="presParOf" srcId="{3E287B18-EB00-447B-A269-FAAE890AE097}" destId="{0ED771EB-50BE-406F-8B84-EDE979FC6AC1}" srcOrd="1" destOrd="0" presId="urn:microsoft.com/office/officeart/2005/8/layout/orgChart1"/>
    <dgm:cxn modelId="{C8ABD15C-9C39-43D7-BD19-C7CD0A619DE6}" type="presParOf" srcId="{02B73D8A-0C80-4813-9A32-A71DCB3C5D24}" destId="{05292033-57F6-43D8-8FC0-F728B85282D3}" srcOrd="1" destOrd="0" presId="urn:microsoft.com/office/officeart/2005/8/layout/orgChart1"/>
    <dgm:cxn modelId="{28CED06B-A303-4D9B-B713-EDD0F14E6C39}" type="presParOf" srcId="{02B73D8A-0C80-4813-9A32-A71DCB3C5D24}" destId="{70621FAF-E300-4668-8EB8-90EE4AD5EA04}" srcOrd="2" destOrd="0" presId="urn:microsoft.com/office/officeart/2005/8/layout/orgChart1"/>
    <dgm:cxn modelId="{E0BA948A-EF98-4451-A671-BC6997A88369}" type="presParOf" srcId="{906484DA-081D-4E05-A9A6-972F4CCE5E3B}" destId="{86972205-033D-4A01-AA2A-FF4FFADA0344}" srcOrd="2" destOrd="0" presId="urn:microsoft.com/office/officeart/2005/8/layout/orgChart1"/>
    <dgm:cxn modelId="{CB538FBF-3D45-4370-A8AC-DC233781DDE0}" type="presParOf" srcId="{DFA52160-26EB-4BE0-B47D-E8E3B8F49A1B}" destId="{781A1D8E-B6AA-4D37-9A3D-04EDAB7304B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35FBAC-B50B-4E0C-B361-AFACCEE36B2B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A748FE2A-5DFA-4E3A-AC93-A06ED67FEA49}">
      <dgm:prSet phldrT="[Texto]" custT="1"/>
      <dgm:spPr/>
      <dgm:t>
        <a:bodyPr/>
        <a:lstStyle/>
        <a:p>
          <a:r>
            <a:rPr lang="es-ES" sz="1100" dirty="0"/>
            <a:t>Nombre Soporte Normativo (Resolución, Decreto etc.)</a:t>
          </a:r>
        </a:p>
      </dgm:t>
    </dgm:pt>
    <dgm:pt modelId="{67160400-CCC5-41B0-A36A-1E61F216DB45}" type="parTrans" cxnId="{2F9C03FB-CA4E-4F53-B400-3293A97E25FC}">
      <dgm:prSet/>
      <dgm:spPr/>
      <dgm:t>
        <a:bodyPr/>
        <a:lstStyle/>
        <a:p>
          <a:endParaRPr lang="es-ES" sz="1100"/>
        </a:p>
      </dgm:t>
    </dgm:pt>
    <dgm:pt modelId="{9E96E91B-82E4-4DF0-8224-23BC8CAE194F}" type="sibTrans" cxnId="{2F9C03FB-CA4E-4F53-B400-3293A97E25FC}">
      <dgm:prSet/>
      <dgm:spPr/>
      <dgm:t>
        <a:bodyPr/>
        <a:lstStyle/>
        <a:p>
          <a:endParaRPr lang="es-ES" sz="1100" dirty="0"/>
        </a:p>
      </dgm:t>
    </dgm:pt>
    <dgm:pt modelId="{78BB786C-2EB0-4867-9773-447E07983AD3}">
      <dgm:prSet phldrT="[Texto]" custT="1"/>
      <dgm:spPr/>
      <dgm:t>
        <a:bodyPr/>
        <a:lstStyle/>
        <a:p>
          <a:r>
            <a:rPr lang="es-ES" sz="1100" dirty="0"/>
            <a:t>Nombre norma inicial (2)</a:t>
          </a:r>
        </a:p>
      </dgm:t>
    </dgm:pt>
    <dgm:pt modelId="{C4946B49-33B3-4CD5-A26D-16B7B23CAD34}" type="parTrans" cxnId="{97CB4AE4-0147-4C2B-AAB2-1169BB963E07}">
      <dgm:prSet/>
      <dgm:spPr/>
      <dgm:t>
        <a:bodyPr/>
        <a:lstStyle/>
        <a:p>
          <a:endParaRPr lang="es-ES" sz="1100"/>
        </a:p>
      </dgm:t>
    </dgm:pt>
    <dgm:pt modelId="{CBFBC0F7-25B2-4E6B-80E2-E3630684AEDE}" type="sibTrans" cxnId="{97CB4AE4-0147-4C2B-AAB2-1169BB963E07}">
      <dgm:prSet/>
      <dgm:spPr/>
      <dgm:t>
        <a:bodyPr/>
        <a:lstStyle/>
        <a:p>
          <a:endParaRPr lang="es-ES" sz="1100" dirty="0"/>
        </a:p>
      </dgm:t>
    </dgm:pt>
    <dgm:pt modelId="{2C8A1237-5037-4FA1-97D1-77E48E80D458}">
      <dgm:prSet phldrT="[Texto]" custT="1"/>
      <dgm:spPr/>
      <dgm:t>
        <a:bodyPr/>
        <a:lstStyle/>
        <a:p>
          <a:r>
            <a:rPr lang="es-ES" sz="1100" dirty="0"/>
            <a:t>Nombre Soporte Normativo (Resolución, Decreto etc.)</a:t>
          </a:r>
        </a:p>
      </dgm:t>
    </dgm:pt>
    <dgm:pt modelId="{1F03B1DF-20DC-43F8-AA73-9C3A0C5FEFA4}" type="parTrans" cxnId="{496C8B36-052A-4E92-820C-03E5B16AC144}">
      <dgm:prSet/>
      <dgm:spPr/>
      <dgm:t>
        <a:bodyPr/>
        <a:lstStyle/>
        <a:p>
          <a:endParaRPr lang="es-ES" sz="1100"/>
        </a:p>
      </dgm:t>
    </dgm:pt>
    <dgm:pt modelId="{E14D3522-AB91-4924-AADA-32ED2D028F24}" type="sibTrans" cxnId="{496C8B36-052A-4E92-820C-03E5B16AC144}">
      <dgm:prSet/>
      <dgm:spPr/>
      <dgm:t>
        <a:bodyPr/>
        <a:lstStyle/>
        <a:p>
          <a:endParaRPr lang="es-ES" sz="1100"/>
        </a:p>
      </dgm:t>
    </dgm:pt>
    <dgm:pt modelId="{00AF62E4-5FB3-497E-942F-200CEFA21C2A}">
      <dgm:prSet phldrT="[Texto]" custT="1"/>
      <dgm:spPr/>
      <dgm:t>
        <a:bodyPr/>
        <a:lstStyle/>
        <a:p>
          <a:r>
            <a:rPr lang="es-ES" sz="1100" dirty="0"/>
            <a:t>Incluir aspectos importantes</a:t>
          </a:r>
        </a:p>
      </dgm:t>
    </dgm:pt>
    <dgm:pt modelId="{BE168BA1-8C97-4F08-9E6A-CA28783041D0}" type="parTrans" cxnId="{8090FB8E-EE54-4BAB-9266-5F4287163CC0}">
      <dgm:prSet/>
      <dgm:spPr/>
      <dgm:t>
        <a:bodyPr/>
        <a:lstStyle/>
        <a:p>
          <a:endParaRPr lang="es-ES" sz="1100"/>
        </a:p>
      </dgm:t>
    </dgm:pt>
    <dgm:pt modelId="{CE4CF04C-1903-4D6F-AD5E-01CCD660FEF8}" type="sibTrans" cxnId="{8090FB8E-EE54-4BAB-9266-5F4287163CC0}">
      <dgm:prSet/>
      <dgm:spPr/>
      <dgm:t>
        <a:bodyPr/>
        <a:lstStyle/>
        <a:p>
          <a:endParaRPr lang="es-ES" sz="1100"/>
        </a:p>
      </dgm:t>
    </dgm:pt>
    <dgm:pt modelId="{B30DD7C2-E385-4492-B186-91B0AD2776F0}">
      <dgm:prSet custT="1"/>
      <dgm:spPr/>
      <dgm:t>
        <a:bodyPr/>
        <a:lstStyle/>
        <a:p>
          <a:r>
            <a:rPr lang="es-ES" sz="1100" dirty="0"/>
            <a:t>Incluir aspectos importantes </a:t>
          </a:r>
        </a:p>
      </dgm:t>
    </dgm:pt>
    <dgm:pt modelId="{A48D856C-7709-4384-95EE-3D176B911A7A}" type="parTrans" cxnId="{956648EC-7A22-4FEA-BB20-D01667EA507A}">
      <dgm:prSet/>
      <dgm:spPr/>
      <dgm:t>
        <a:bodyPr/>
        <a:lstStyle/>
        <a:p>
          <a:endParaRPr lang="es-ES" sz="1100"/>
        </a:p>
      </dgm:t>
    </dgm:pt>
    <dgm:pt modelId="{63D11682-F3FA-42EB-9702-138C82740B70}" type="sibTrans" cxnId="{956648EC-7A22-4FEA-BB20-D01667EA507A}">
      <dgm:prSet/>
      <dgm:spPr/>
      <dgm:t>
        <a:bodyPr/>
        <a:lstStyle/>
        <a:p>
          <a:endParaRPr lang="es-ES" sz="1100"/>
        </a:p>
      </dgm:t>
    </dgm:pt>
    <dgm:pt modelId="{69AAA4E4-BA1E-43F8-A620-67E5AFF74653}">
      <dgm:prSet phldrT="[Texto]" custT="1"/>
      <dgm:spPr/>
      <dgm:t>
        <a:bodyPr/>
        <a:lstStyle/>
        <a:p>
          <a:r>
            <a:rPr lang="es-ES" sz="1100" dirty="0"/>
            <a:t>Incluir aspectos importantes</a:t>
          </a:r>
        </a:p>
      </dgm:t>
    </dgm:pt>
    <dgm:pt modelId="{D28BFEE9-D0E9-4732-B2FD-9C93352F6B36}" type="parTrans" cxnId="{C3BF206E-FD2F-4D7E-B96D-CDB50B1E59AA}">
      <dgm:prSet/>
      <dgm:spPr/>
      <dgm:t>
        <a:bodyPr/>
        <a:lstStyle/>
        <a:p>
          <a:endParaRPr lang="es-ES" sz="1100"/>
        </a:p>
      </dgm:t>
    </dgm:pt>
    <dgm:pt modelId="{D8C1283F-69B7-49F1-9EF5-D15906952E5C}" type="sibTrans" cxnId="{C3BF206E-FD2F-4D7E-B96D-CDB50B1E59AA}">
      <dgm:prSet/>
      <dgm:spPr/>
      <dgm:t>
        <a:bodyPr/>
        <a:lstStyle/>
        <a:p>
          <a:endParaRPr lang="es-ES" sz="1100"/>
        </a:p>
      </dgm:t>
    </dgm:pt>
    <dgm:pt modelId="{F9FEBE10-FC4B-451B-94AB-04C0B0D60476}">
      <dgm:prSet phldrT="[Texto]" custT="1"/>
      <dgm:spPr/>
      <dgm:t>
        <a:bodyPr/>
        <a:lstStyle/>
        <a:p>
          <a:r>
            <a:rPr lang="es-ES" sz="1100" dirty="0"/>
            <a:t>Incluir aspectos importantes</a:t>
          </a:r>
        </a:p>
      </dgm:t>
    </dgm:pt>
    <dgm:pt modelId="{A383ED05-CA3E-44FB-AC74-8DDE0E16E267}" type="parTrans" cxnId="{CC8A8DF1-BCBB-4445-976F-F66BD5C97CA4}">
      <dgm:prSet/>
      <dgm:spPr/>
      <dgm:t>
        <a:bodyPr/>
        <a:lstStyle/>
        <a:p>
          <a:endParaRPr lang="es-ES" sz="1100"/>
        </a:p>
      </dgm:t>
    </dgm:pt>
    <dgm:pt modelId="{2E387B88-06EA-4781-BD76-5D2EE018FD80}" type="sibTrans" cxnId="{CC8A8DF1-BCBB-4445-976F-F66BD5C97CA4}">
      <dgm:prSet/>
      <dgm:spPr/>
      <dgm:t>
        <a:bodyPr/>
        <a:lstStyle/>
        <a:p>
          <a:endParaRPr lang="es-ES" sz="1100"/>
        </a:p>
      </dgm:t>
    </dgm:pt>
    <dgm:pt modelId="{4C981573-4461-4789-9052-51583018C57C}" type="pres">
      <dgm:prSet presAssocID="{AF35FBAC-B50B-4E0C-B361-AFACCEE36B2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O"/>
        </a:p>
      </dgm:t>
    </dgm:pt>
    <dgm:pt modelId="{DFA52160-26EB-4BE0-B47D-E8E3B8F49A1B}" type="pres">
      <dgm:prSet presAssocID="{78BB786C-2EB0-4867-9773-447E07983AD3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F12AECB5-55CC-43DD-A354-1021470608A1}" type="pres">
      <dgm:prSet presAssocID="{78BB786C-2EB0-4867-9773-447E07983AD3}" presName="rootComposite1" presStyleCnt="0"/>
      <dgm:spPr/>
      <dgm:t>
        <a:bodyPr/>
        <a:lstStyle/>
        <a:p>
          <a:endParaRPr lang="es-CO"/>
        </a:p>
      </dgm:t>
    </dgm:pt>
    <dgm:pt modelId="{8B6E05FB-96FA-47EE-85A0-F2399ED10F5F}" type="pres">
      <dgm:prSet presAssocID="{78BB786C-2EB0-4867-9773-447E07983AD3}" presName="rootText1" presStyleLbl="node0" presStyleIdx="0" presStyleCnt="1" custLinFactNeighborX="120" custLinFactNeighborY="-9147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E24CDF03-F101-4D1A-8486-F713BA8C1CD4}" type="pres">
      <dgm:prSet presAssocID="{78BB786C-2EB0-4867-9773-447E07983AD3}" presName="rootConnector1" presStyleLbl="node1" presStyleIdx="0" presStyleCnt="0"/>
      <dgm:spPr/>
      <dgm:t>
        <a:bodyPr/>
        <a:lstStyle/>
        <a:p>
          <a:endParaRPr lang="es-CO"/>
        </a:p>
      </dgm:t>
    </dgm:pt>
    <dgm:pt modelId="{3C329503-E569-458D-8F64-2D32BF3FA948}" type="pres">
      <dgm:prSet presAssocID="{78BB786C-2EB0-4867-9773-447E07983AD3}" presName="hierChild2" presStyleCnt="0"/>
      <dgm:spPr/>
      <dgm:t>
        <a:bodyPr/>
        <a:lstStyle/>
        <a:p>
          <a:endParaRPr lang="es-CO"/>
        </a:p>
      </dgm:t>
    </dgm:pt>
    <dgm:pt modelId="{1F16050C-6B98-420A-9C66-640CBA322EAD}" type="pres">
      <dgm:prSet presAssocID="{67160400-CCC5-41B0-A36A-1E61F216DB45}" presName="Name37" presStyleLbl="parChTrans1D2" presStyleIdx="0" presStyleCnt="2"/>
      <dgm:spPr/>
      <dgm:t>
        <a:bodyPr/>
        <a:lstStyle/>
        <a:p>
          <a:endParaRPr lang="es-CO"/>
        </a:p>
      </dgm:t>
    </dgm:pt>
    <dgm:pt modelId="{7AF22D59-B37D-4E6C-816D-FEB7DD2E6B46}" type="pres">
      <dgm:prSet presAssocID="{A748FE2A-5DFA-4E3A-AC93-A06ED67FEA4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24098858-2A6D-4256-A556-E010407417BA}" type="pres">
      <dgm:prSet presAssocID="{A748FE2A-5DFA-4E3A-AC93-A06ED67FEA49}" presName="rootComposite" presStyleCnt="0"/>
      <dgm:spPr/>
      <dgm:t>
        <a:bodyPr/>
        <a:lstStyle/>
        <a:p>
          <a:endParaRPr lang="es-CO"/>
        </a:p>
      </dgm:t>
    </dgm:pt>
    <dgm:pt modelId="{1D086376-68D0-453F-9F66-7A9ADA3B4F44}" type="pres">
      <dgm:prSet presAssocID="{A748FE2A-5DFA-4E3A-AC93-A06ED67FEA49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7BC99CE7-D855-4C82-8A9F-D6B2B7E3434A}" type="pres">
      <dgm:prSet presAssocID="{A748FE2A-5DFA-4E3A-AC93-A06ED67FEA49}" presName="rootConnector" presStyleLbl="node2" presStyleIdx="0" presStyleCnt="2"/>
      <dgm:spPr/>
      <dgm:t>
        <a:bodyPr/>
        <a:lstStyle/>
        <a:p>
          <a:endParaRPr lang="es-CO"/>
        </a:p>
      </dgm:t>
    </dgm:pt>
    <dgm:pt modelId="{7182EA62-BE41-4C30-A299-5AE7520338BF}" type="pres">
      <dgm:prSet presAssocID="{A748FE2A-5DFA-4E3A-AC93-A06ED67FEA49}" presName="hierChild4" presStyleCnt="0"/>
      <dgm:spPr/>
      <dgm:t>
        <a:bodyPr/>
        <a:lstStyle/>
        <a:p>
          <a:endParaRPr lang="es-CO"/>
        </a:p>
      </dgm:t>
    </dgm:pt>
    <dgm:pt modelId="{B5C505A4-AD00-44E3-982D-82C6A41D5BF7}" type="pres">
      <dgm:prSet presAssocID="{BE168BA1-8C97-4F08-9E6A-CA28783041D0}" presName="Name37" presStyleLbl="parChTrans1D3" presStyleIdx="0" presStyleCnt="4"/>
      <dgm:spPr/>
      <dgm:t>
        <a:bodyPr/>
        <a:lstStyle/>
        <a:p>
          <a:endParaRPr lang="es-CO"/>
        </a:p>
      </dgm:t>
    </dgm:pt>
    <dgm:pt modelId="{F8D30CE3-6D86-4912-AAFE-355A31A92DB6}" type="pres">
      <dgm:prSet presAssocID="{00AF62E4-5FB3-497E-942F-200CEFA21C2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B58672B2-36FD-4691-94E9-B354AE71E16F}" type="pres">
      <dgm:prSet presAssocID="{00AF62E4-5FB3-497E-942F-200CEFA21C2A}" presName="rootComposite" presStyleCnt="0"/>
      <dgm:spPr/>
      <dgm:t>
        <a:bodyPr/>
        <a:lstStyle/>
        <a:p>
          <a:endParaRPr lang="es-CO"/>
        </a:p>
      </dgm:t>
    </dgm:pt>
    <dgm:pt modelId="{8957512B-9F57-4E81-BC10-BA5BF7D44A4D}" type="pres">
      <dgm:prSet presAssocID="{00AF62E4-5FB3-497E-942F-200CEFA21C2A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C60FF93-6025-429F-AB70-CC9D489EBEB9}" type="pres">
      <dgm:prSet presAssocID="{00AF62E4-5FB3-497E-942F-200CEFA21C2A}" presName="rootConnector" presStyleLbl="node3" presStyleIdx="0" presStyleCnt="4"/>
      <dgm:spPr/>
      <dgm:t>
        <a:bodyPr/>
        <a:lstStyle/>
        <a:p>
          <a:endParaRPr lang="es-CO"/>
        </a:p>
      </dgm:t>
    </dgm:pt>
    <dgm:pt modelId="{8E34C4FC-0034-4C6B-8B29-0E1C042754BF}" type="pres">
      <dgm:prSet presAssocID="{00AF62E4-5FB3-497E-942F-200CEFA21C2A}" presName="hierChild4" presStyleCnt="0"/>
      <dgm:spPr/>
      <dgm:t>
        <a:bodyPr/>
        <a:lstStyle/>
        <a:p>
          <a:endParaRPr lang="es-CO"/>
        </a:p>
      </dgm:t>
    </dgm:pt>
    <dgm:pt modelId="{928BEA77-0EEF-42F0-A750-B26C9892E9B0}" type="pres">
      <dgm:prSet presAssocID="{00AF62E4-5FB3-497E-942F-200CEFA21C2A}" presName="hierChild5" presStyleCnt="0"/>
      <dgm:spPr/>
      <dgm:t>
        <a:bodyPr/>
        <a:lstStyle/>
        <a:p>
          <a:endParaRPr lang="es-CO"/>
        </a:p>
      </dgm:t>
    </dgm:pt>
    <dgm:pt modelId="{69E91982-3F03-4E02-ADD9-01E6C8DE3A8B}" type="pres">
      <dgm:prSet presAssocID="{A48D856C-7709-4384-95EE-3D176B911A7A}" presName="Name37" presStyleLbl="parChTrans1D3" presStyleIdx="1" presStyleCnt="4"/>
      <dgm:spPr/>
      <dgm:t>
        <a:bodyPr/>
        <a:lstStyle/>
        <a:p>
          <a:endParaRPr lang="es-CO"/>
        </a:p>
      </dgm:t>
    </dgm:pt>
    <dgm:pt modelId="{9B1E4771-A9A0-4DCC-A356-D531A519B5C6}" type="pres">
      <dgm:prSet presAssocID="{B30DD7C2-E385-4492-B186-91B0AD2776F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0AACFD6D-4EDB-4589-9F1C-6340171FD179}" type="pres">
      <dgm:prSet presAssocID="{B30DD7C2-E385-4492-B186-91B0AD2776F0}" presName="rootComposite" presStyleCnt="0"/>
      <dgm:spPr/>
      <dgm:t>
        <a:bodyPr/>
        <a:lstStyle/>
        <a:p>
          <a:endParaRPr lang="es-CO"/>
        </a:p>
      </dgm:t>
    </dgm:pt>
    <dgm:pt modelId="{60E69068-15A5-4742-9EB0-6A77E8EE692C}" type="pres">
      <dgm:prSet presAssocID="{B30DD7C2-E385-4492-B186-91B0AD2776F0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C7B1B57F-A043-4BDF-821A-DECD6442CCF4}" type="pres">
      <dgm:prSet presAssocID="{B30DD7C2-E385-4492-B186-91B0AD2776F0}" presName="rootConnector" presStyleLbl="node3" presStyleIdx="1" presStyleCnt="4"/>
      <dgm:spPr/>
      <dgm:t>
        <a:bodyPr/>
        <a:lstStyle/>
        <a:p>
          <a:endParaRPr lang="es-CO"/>
        </a:p>
      </dgm:t>
    </dgm:pt>
    <dgm:pt modelId="{B17EFDFB-8BEC-491D-B1AF-E015774FA663}" type="pres">
      <dgm:prSet presAssocID="{B30DD7C2-E385-4492-B186-91B0AD2776F0}" presName="hierChild4" presStyleCnt="0"/>
      <dgm:spPr/>
      <dgm:t>
        <a:bodyPr/>
        <a:lstStyle/>
        <a:p>
          <a:endParaRPr lang="es-CO"/>
        </a:p>
      </dgm:t>
    </dgm:pt>
    <dgm:pt modelId="{D8FBAE61-D687-487F-BA2F-A276691BD215}" type="pres">
      <dgm:prSet presAssocID="{B30DD7C2-E385-4492-B186-91B0AD2776F0}" presName="hierChild5" presStyleCnt="0"/>
      <dgm:spPr/>
      <dgm:t>
        <a:bodyPr/>
        <a:lstStyle/>
        <a:p>
          <a:endParaRPr lang="es-CO"/>
        </a:p>
      </dgm:t>
    </dgm:pt>
    <dgm:pt modelId="{CB47C125-7F0B-4411-ACC0-264210872229}" type="pres">
      <dgm:prSet presAssocID="{A748FE2A-5DFA-4E3A-AC93-A06ED67FEA49}" presName="hierChild5" presStyleCnt="0"/>
      <dgm:spPr/>
      <dgm:t>
        <a:bodyPr/>
        <a:lstStyle/>
        <a:p>
          <a:endParaRPr lang="es-CO"/>
        </a:p>
      </dgm:t>
    </dgm:pt>
    <dgm:pt modelId="{D94BE09E-727E-4A72-B1A6-273CCE2199BE}" type="pres">
      <dgm:prSet presAssocID="{1F03B1DF-20DC-43F8-AA73-9C3A0C5FEFA4}" presName="Name37" presStyleLbl="parChTrans1D2" presStyleIdx="1" presStyleCnt="2"/>
      <dgm:spPr/>
      <dgm:t>
        <a:bodyPr/>
        <a:lstStyle/>
        <a:p>
          <a:endParaRPr lang="es-CO"/>
        </a:p>
      </dgm:t>
    </dgm:pt>
    <dgm:pt modelId="{906484DA-081D-4E05-A9A6-972F4CCE5E3B}" type="pres">
      <dgm:prSet presAssocID="{2C8A1237-5037-4FA1-97D1-77E48E80D458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1456AE8D-B532-436B-8D8B-FC5A9AFE8772}" type="pres">
      <dgm:prSet presAssocID="{2C8A1237-5037-4FA1-97D1-77E48E80D458}" presName="rootComposite" presStyleCnt="0"/>
      <dgm:spPr/>
      <dgm:t>
        <a:bodyPr/>
        <a:lstStyle/>
        <a:p>
          <a:endParaRPr lang="es-CO"/>
        </a:p>
      </dgm:t>
    </dgm:pt>
    <dgm:pt modelId="{6A1CAE11-1A10-43AA-A789-D0245337C3CD}" type="pres">
      <dgm:prSet presAssocID="{2C8A1237-5037-4FA1-97D1-77E48E80D45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6DC590D8-A1FA-4809-8C1C-7445F63A488C}" type="pres">
      <dgm:prSet presAssocID="{2C8A1237-5037-4FA1-97D1-77E48E80D458}" presName="rootConnector" presStyleLbl="node2" presStyleIdx="1" presStyleCnt="2"/>
      <dgm:spPr/>
      <dgm:t>
        <a:bodyPr/>
        <a:lstStyle/>
        <a:p>
          <a:endParaRPr lang="es-CO"/>
        </a:p>
      </dgm:t>
    </dgm:pt>
    <dgm:pt modelId="{C6CE1522-5C80-409C-9761-DC864705C00E}" type="pres">
      <dgm:prSet presAssocID="{2C8A1237-5037-4FA1-97D1-77E48E80D458}" presName="hierChild4" presStyleCnt="0"/>
      <dgm:spPr/>
      <dgm:t>
        <a:bodyPr/>
        <a:lstStyle/>
        <a:p>
          <a:endParaRPr lang="es-CO"/>
        </a:p>
      </dgm:t>
    </dgm:pt>
    <dgm:pt modelId="{1E0674B9-4AD7-4DEF-9FCD-0EF21C2A9C80}" type="pres">
      <dgm:prSet presAssocID="{D28BFEE9-D0E9-4732-B2FD-9C93352F6B36}" presName="Name37" presStyleLbl="parChTrans1D3" presStyleIdx="2" presStyleCnt="4"/>
      <dgm:spPr/>
      <dgm:t>
        <a:bodyPr/>
        <a:lstStyle/>
        <a:p>
          <a:endParaRPr lang="es-CO"/>
        </a:p>
      </dgm:t>
    </dgm:pt>
    <dgm:pt modelId="{DF7F9D03-2EE1-464F-B0B4-F80503C21E0A}" type="pres">
      <dgm:prSet presAssocID="{69AAA4E4-BA1E-43F8-A620-67E5AFF7465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62078199-130A-498A-A542-2326A9F9F221}" type="pres">
      <dgm:prSet presAssocID="{69AAA4E4-BA1E-43F8-A620-67E5AFF74653}" presName="rootComposite" presStyleCnt="0"/>
      <dgm:spPr/>
      <dgm:t>
        <a:bodyPr/>
        <a:lstStyle/>
        <a:p>
          <a:endParaRPr lang="es-CO"/>
        </a:p>
      </dgm:t>
    </dgm:pt>
    <dgm:pt modelId="{8C5A760D-32D5-42B5-ABB8-863CB0600520}" type="pres">
      <dgm:prSet presAssocID="{69AAA4E4-BA1E-43F8-A620-67E5AFF74653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7ACEFEBF-E5A7-44C3-BA80-0BE9C6DD0923}" type="pres">
      <dgm:prSet presAssocID="{69AAA4E4-BA1E-43F8-A620-67E5AFF74653}" presName="rootConnector" presStyleLbl="node3" presStyleIdx="2" presStyleCnt="4"/>
      <dgm:spPr/>
      <dgm:t>
        <a:bodyPr/>
        <a:lstStyle/>
        <a:p>
          <a:endParaRPr lang="es-CO"/>
        </a:p>
      </dgm:t>
    </dgm:pt>
    <dgm:pt modelId="{CE916751-ADE6-4854-BDC2-DB869074CF4D}" type="pres">
      <dgm:prSet presAssocID="{69AAA4E4-BA1E-43F8-A620-67E5AFF74653}" presName="hierChild4" presStyleCnt="0"/>
      <dgm:spPr/>
      <dgm:t>
        <a:bodyPr/>
        <a:lstStyle/>
        <a:p>
          <a:endParaRPr lang="es-CO"/>
        </a:p>
      </dgm:t>
    </dgm:pt>
    <dgm:pt modelId="{F66E8BEA-67B5-479C-9FC3-B1ADEE480253}" type="pres">
      <dgm:prSet presAssocID="{69AAA4E4-BA1E-43F8-A620-67E5AFF74653}" presName="hierChild5" presStyleCnt="0"/>
      <dgm:spPr/>
      <dgm:t>
        <a:bodyPr/>
        <a:lstStyle/>
        <a:p>
          <a:endParaRPr lang="es-CO"/>
        </a:p>
      </dgm:t>
    </dgm:pt>
    <dgm:pt modelId="{33600ED0-E131-4140-855D-6D326B707406}" type="pres">
      <dgm:prSet presAssocID="{A383ED05-CA3E-44FB-AC74-8DDE0E16E267}" presName="Name37" presStyleLbl="parChTrans1D3" presStyleIdx="3" presStyleCnt="4"/>
      <dgm:spPr/>
      <dgm:t>
        <a:bodyPr/>
        <a:lstStyle/>
        <a:p>
          <a:endParaRPr lang="es-CO"/>
        </a:p>
      </dgm:t>
    </dgm:pt>
    <dgm:pt modelId="{02B73D8A-0C80-4813-9A32-A71DCB3C5D24}" type="pres">
      <dgm:prSet presAssocID="{F9FEBE10-FC4B-451B-94AB-04C0B0D6047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O"/>
        </a:p>
      </dgm:t>
    </dgm:pt>
    <dgm:pt modelId="{3E287B18-EB00-447B-A269-FAAE890AE097}" type="pres">
      <dgm:prSet presAssocID="{F9FEBE10-FC4B-451B-94AB-04C0B0D60476}" presName="rootComposite" presStyleCnt="0"/>
      <dgm:spPr/>
      <dgm:t>
        <a:bodyPr/>
        <a:lstStyle/>
        <a:p>
          <a:endParaRPr lang="es-CO"/>
        </a:p>
      </dgm:t>
    </dgm:pt>
    <dgm:pt modelId="{607C03E4-1A87-4AA6-AA7B-3424D0CC9E83}" type="pres">
      <dgm:prSet presAssocID="{F9FEBE10-FC4B-451B-94AB-04C0B0D60476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ED771EB-50BE-406F-8B84-EDE979FC6AC1}" type="pres">
      <dgm:prSet presAssocID="{F9FEBE10-FC4B-451B-94AB-04C0B0D60476}" presName="rootConnector" presStyleLbl="node3" presStyleIdx="3" presStyleCnt="4"/>
      <dgm:spPr/>
      <dgm:t>
        <a:bodyPr/>
        <a:lstStyle/>
        <a:p>
          <a:endParaRPr lang="es-CO"/>
        </a:p>
      </dgm:t>
    </dgm:pt>
    <dgm:pt modelId="{05292033-57F6-43D8-8FC0-F728B85282D3}" type="pres">
      <dgm:prSet presAssocID="{F9FEBE10-FC4B-451B-94AB-04C0B0D60476}" presName="hierChild4" presStyleCnt="0"/>
      <dgm:spPr/>
      <dgm:t>
        <a:bodyPr/>
        <a:lstStyle/>
        <a:p>
          <a:endParaRPr lang="es-CO"/>
        </a:p>
      </dgm:t>
    </dgm:pt>
    <dgm:pt modelId="{70621FAF-E300-4668-8EB8-90EE4AD5EA04}" type="pres">
      <dgm:prSet presAssocID="{F9FEBE10-FC4B-451B-94AB-04C0B0D60476}" presName="hierChild5" presStyleCnt="0"/>
      <dgm:spPr/>
      <dgm:t>
        <a:bodyPr/>
        <a:lstStyle/>
        <a:p>
          <a:endParaRPr lang="es-CO"/>
        </a:p>
      </dgm:t>
    </dgm:pt>
    <dgm:pt modelId="{86972205-033D-4A01-AA2A-FF4FFADA0344}" type="pres">
      <dgm:prSet presAssocID="{2C8A1237-5037-4FA1-97D1-77E48E80D458}" presName="hierChild5" presStyleCnt="0"/>
      <dgm:spPr/>
      <dgm:t>
        <a:bodyPr/>
        <a:lstStyle/>
        <a:p>
          <a:endParaRPr lang="es-CO"/>
        </a:p>
      </dgm:t>
    </dgm:pt>
    <dgm:pt modelId="{781A1D8E-B6AA-4D37-9A3D-04EDAB7304BF}" type="pres">
      <dgm:prSet presAssocID="{78BB786C-2EB0-4867-9773-447E07983AD3}" presName="hierChild3" presStyleCnt="0"/>
      <dgm:spPr/>
      <dgm:t>
        <a:bodyPr/>
        <a:lstStyle/>
        <a:p>
          <a:endParaRPr lang="es-CO"/>
        </a:p>
      </dgm:t>
    </dgm:pt>
  </dgm:ptLst>
  <dgm:cxnLst>
    <dgm:cxn modelId="{14D9592F-0943-4E8F-8EB1-95A15C3C4516}" type="presOf" srcId="{A748FE2A-5DFA-4E3A-AC93-A06ED67FEA49}" destId="{7BC99CE7-D855-4C82-8A9F-D6B2B7E3434A}" srcOrd="1" destOrd="0" presId="urn:microsoft.com/office/officeart/2005/8/layout/orgChart1"/>
    <dgm:cxn modelId="{0040F987-8079-4CB1-9C41-01A385A68B8F}" type="presOf" srcId="{F9FEBE10-FC4B-451B-94AB-04C0B0D60476}" destId="{607C03E4-1A87-4AA6-AA7B-3424D0CC9E83}" srcOrd="0" destOrd="0" presId="urn:microsoft.com/office/officeart/2005/8/layout/orgChart1"/>
    <dgm:cxn modelId="{E0BE9368-C0D8-400F-A600-62F96B6A0860}" type="presOf" srcId="{00AF62E4-5FB3-497E-942F-200CEFA21C2A}" destId="{DC60FF93-6025-429F-AB70-CC9D489EBEB9}" srcOrd="1" destOrd="0" presId="urn:microsoft.com/office/officeart/2005/8/layout/orgChart1"/>
    <dgm:cxn modelId="{C7C6E584-3EC0-476D-93A3-EBD912A9F079}" type="presOf" srcId="{A383ED05-CA3E-44FB-AC74-8DDE0E16E267}" destId="{33600ED0-E131-4140-855D-6D326B707406}" srcOrd="0" destOrd="0" presId="urn:microsoft.com/office/officeart/2005/8/layout/orgChart1"/>
    <dgm:cxn modelId="{F1F33AED-4DC7-430D-942F-43B7E3CA2278}" type="presOf" srcId="{1F03B1DF-20DC-43F8-AA73-9C3A0C5FEFA4}" destId="{D94BE09E-727E-4A72-B1A6-273CCE2199BE}" srcOrd="0" destOrd="0" presId="urn:microsoft.com/office/officeart/2005/8/layout/orgChart1"/>
    <dgm:cxn modelId="{F6CA4DB0-199C-454F-90AB-25FA15602F5A}" type="presOf" srcId="{69AAA4E4-BA1E-43F8-A620-67E5AFF74653}" destId="{7ACEFEBF-E5A7-44C3-BA80-0BE9C6DD0923}" srcOrd="1" destOrd="0" presId="urn:microsoft.com/office/officeart/2005/8/layout/orgChart1"/>
    <dgm:cxn modelId="{5FFC0910-B85D-4C00-9A4B-5FE4148B0D28}" type="presOf" srcId="{AF35FBAC-B50B-4E0C-B361-AFACCEE36B2B}" destId="{4C981573-4461-4789-9052-51583018C57C}" srcOrd="0" destOrd="0" presId="urn:microsoft.com/office/officeart/2005/8/layout/orgChart1"/>
    <dgm:cxn modelId="{956648EC-7A22-4FEA-BB20-D01667EA507A}" srcId="{A748FE2A-5DFA-4E3A-AC93-A06ED67FEA49}" destId="{B30DD7C2-E385-4492-B186-91B0AD2776F0}" srcOrd="1" destOrd="0" parTransId="{A48D856C-7709-4384-95EE-3D176B911A7A}" sibTransId="{63D11682-F3FA-42EB-9702-138C82740B70}"/>
    <dgm:cxn modelId="{DD3D6728-E75E-466B-BD0A-251C9C061BBF}" type="presOf" srcId="{2C8A1237-5037-4FA1-97D1-77E48E80D458}" destId="{6DC590D8-A1FA-4809-8C1C-7445F63A488C}" srcOrd="1" destOrd="0" presId="urn:microsoft.com/office/officeart/2005/8/layout/orgChart1"/>
    <dgm:cxn modelId="{7662D613-5BF3-447E-98CE-A0E45E91BB4F}" type="presOf" srcId="{B30DD7C2-E385-4492-B186-91B0AD2776F0}" destId="{60E69068-15A5-4742-9EB0-6A77E8EE692C}" srcOrd="0" destOrd="0" presId="urn:microsoft.com/office/officeart/2005/8/layout/orgChart1"/>
    <dgm:cxn modelId="{9D3E9A15-AE49-4F9D-B499-D92C61EF41B9}" type="presOf" srcId="{78BB786C-2EB0-4867-9773-447E07983AD3}" destId="{E24CDF03-F101-4D1A-8486-F713BA8C1CD4}" srcOrd="1" destOrd="0" presId="urn:microsoft.com/office/officeart/2005/8/layout/orgChart1"/>
    <dgm:cxn modelId="{83DFEA1B-3B0D-4770-B1CE-C365CE918D4E}" type="presOf" srcId="{2C8A1237-5037-4FA1-97D1-77E48E80D458}" destId="{6A1CAE11-1A10-43AA-A789-D0245337C3CD}" srcOrd="0" destOrd="0" presId="urn:microsoft.com/office/officeart/2005/8/layout/orgChart1"/>
    <dgm:cxn modelId="{04749C0C-0FBD-4634-8C05-D578CE5281EE}" type="presOf" srcId="{78BB786C-2EB0-4867-9773-447E07983AD3}" destId="{8B6E05FB-96FA-47EE-85A0-F2399ED10F5F}" srcOrd="0" destOrd="0" presId="urn:microsoft.com/office/officeart/2005/8/layout/orgChart1"/>
    <dgm:cxn modelId="{5745A738-2A34-4FA2-A0B8-6F672E191164}" type="presOf" srcId="{A48D856C-7709-4384-95EE-3D176B911A7A}" destId="{69E91982-3F03-4E02-ADD9-01E6C8DE3A8B}" srcOrd="0" destOrd="0" presId="urn:microsoft.com/office/officeart/2005/8/layout/orgChart1"/>
    <dgm:cxn modelId="{A3EA60D6-411B-4425-A16E-F17CD3C62936}" type="presOf" srcId="{F9FEBE10-FC4B-451B-94AB-04C0B0D60476}" destId="{0ED771EB-50BE-406F-8B84-EDE979FC6AC1}" srcOrd="1" destOrd="0" presId="urn:microsoft.com/office/officeart/2005/8/layout/orgChart1"/>
    <dgm:cxn modelId="{37F5523F-F5C8-4EEE-A899-796BAEE67F5B}" type="presOf" srcId="{B30DD7C2-E385-4492-B186-91B0AD2776F0}" destId="{C7B1B57F-A043-4BDF-821A-DECD6442CCF4}" srcOrd="1" destOrd="0" presId="urn:microsoft.com/office/officeart/2005/8/layout/orgChart1"/>
    <dgm:cxn modelId="{8090FB8E-EE54-4BAB-9266-5F4287163CC0}" srcId="{A748FE2A-5DFA-4E3A-AC93-A06ED67FEA49}" destId="{00AF62E4-5FB3-497E-942F-200CEFA21C2A}" srcOrd="0" destOrd="0" parTransId="{BE168BA1-8C97-4F08-9E6A-CA28783041D0}" sibTransId="{CE4CF04C-1903-4D6F-AD5E-01CCD660FEF8}"/>
    <dgm:cxn modelId="{944682A7-A787-4940-874D-C3540C9B595A}" type="presOf" srcId="{D28BFEE9-D0E9-4732-B2FD-9C93352F6B36}" destId="{1E0674B9-4AD7-4DEF-9FCD-0EF21C2A9C80}" srcOrd="0" destOrd="0" presId="urn:microsoft.com/office/officeart/2005/8/layout/orgChart1"/>
    <dgm:cxn modelId="{CC8A8DF1-BCBB-4445-976F-F66BD5C97CA4}" srcId="{2C8A1237-5037-4FA1-97D1-77E48E80D458}" destId="{F9FEBE10-FC4B-451B-94AB-04C0B0D60476}" srcOrd="1" destOrd="0" parTransId="{A383ED05-CA3E-44FB-AC74-8DDE0E16E267}" sibTransId="{2E387B88-06EA-4781-BD76-5D2EE018FD80}"/>
    <dgm:cxn modelId="{496C8B36-052A-4E92-820C-03E5B16AC144}" srcId="{78BB786C-2EB0-4867-9773-447E07983AD3}" destId="{2C8A1237-5037-4FA1-97D1-77E48E80D458}" srcOrd="1" destOrd="0" parTransId="{1F03B1DF-20DC-43F8-AA73-9C3A0C5FEFA4}" sibTransId="{E14D3522-AB91-4924-AADA-32ED2D028F24}"/>
    <dgm:cxn modelId="{C3BF206E-FD2F-4D7E-B96D-CDB50B1E59AA}" srcId="{2C8A1237-5037-4FA1-97D1-77E48E80D458}" destId="{69AAA4E4-BA1E-43F8-A620-67E5AFF74653}" srcOrd="0" destOrd="0" parTransId="{D28BFEE9-D0E9-4732-B2FD-9C93352F6B36}" sibTransId="{D8C1283F-69B7-49F1-9EF5-D15906952E5C}"/>
    <dgm:cxn modelId="{2F9C03FB-CA4E-4F53-B400-3293A97E25FC}" srcId="{78BB786C-2EB0-4867-9773-447E07983AD3}" destId="{A748FE2A-5DFA-4E3A-AC93-A06ED67FEA49}" srcOrd="0" destOrd="0" parTransId="{67160400-CCC5-41B0-A36A-1E61F216DB45}" sibTransId="{9E96E91B-82E4-4DF0-8224-23BC8CAE194F}"/>
    <dgm:cxn modelId="{3A731C66-1EBB-40A0-AC6C-198AF5B0019A}" type="presOf" srcId="{69AAA4E4-BA1E-43F8-A620-67E5AFF74653}" destId="{8C5A760D-32D5-42B5-ABB8-863CB0600520}" srcOrd="0" destOrd="0" presId="urn:microsoft.com/office/officeart/2005/8/layout/orgChart1"/>
    <dgm:cxn modelId="{06F521EF-DBF7-47D9-A14B-995D83EF39B9}" type="presOf" srcId="{A748FE2A-5DFA-4E3A-AC93-A06ED67FEA49}" destId="{1D086376-68D0-453F-9F66-7A9ADA3B4F44}" srcOrd="0" destOrd="0" presId="urn:microsoft.com/office/officeart/2005/8/layout/orgChart1"/>
    <dgm:cxn modelId="{54AD946D-37F7-4876-AEDF-1BE836B8EB34}" type="presOf" srcId="{BE168BA1-8C97-4F08-9E6A-CA28783041D0}" destId="{B5C505A4-AD00-44E3-982D-82C6A41D5BF7}" srcOrd="0" destOrd="0" presId="urn:microsoft.com/office/officeart/2005/8/layout/orgChart1"/>
    <dgm:cxn modelId="{60FC6E4C-AAA0-437B-8E74-1FF0C8AB6107}" type="presOf" srcId="{67160400-CCC5-41B0-A36A-1E61F216DB45}" destId="{1F16050C-6B98-420A-9C66-640CBA322EAD}" srcOrd="0" destOrd="0" presId="urn:microsoft.com/office/officeart/2005/8/layout/orgChart1"/>
    <dgm:cxn modelId="{5B934FD6-1B97-4EBA-A7A1-CBAA8B3726BA}" type="presOf" srcId="{00AF62E4-5FB3-497E-942F-200CEFA21C2A}" destId="{8957512B-9F57-4E81-BC10-BA5BF7D44A4D}" srcOrd="0" destOrd="0" presId="urn:microsoft.com/office/officeart/2005/8/layout/orgChart1"/>
    <dgm:cxn modelId="{97CB4AE4-0147-4C2B-AAB2-1169BB963E07}" srcId="{AF35FBAC-B50B-4E0C-B361-AFACCEE36B2B}" destId="{78BB786C-2EB0-4867-9773-447E07983AD3}" srcOrd="0" destOrd="0" parTransId="{C4946B49-33B3-4CD5-A26D-16B7B23CAD34}" sibTransId="{CBFBC0F7-25B2-4E6B-80E2-E3630684AEDE}"/>
    <dgm:cxn modelId="{0E4A8188-DB45-4DA7-B2D3-FB711141E405}" type="presParOf" srcId="{4C981573-4461-4789-9052-51583018C57C}" destId="{DFA52160-26EB-4BE0-B47D-E8E3B8F49A1B}" srcOrd="0" destOrd="0" presId="urn:microsoft.com/office/officeart/2005/8/layout/orgChart1"/>
    <dgm:cxn modelId="{F7DCC348-2429-4ACD-A595-99489BB470B9}" type="presParOf" srcId="{DFA52160-26EB-4BE0-B47D-E8E3B8F49A1B}" destId="{F12AECB5-55CC-43DD-A354-1021470608A1}" srcOrd="0" destOrd="0" presId="urn:microsoft.com/office/officeart/2005/8/layout/orgChart1"/>
    <dgm:cxn modelId="{4BAB438F-7FF3-462F-BD49-356E91B902D9}" type="presParOf" srcId="{F12AECB5-55CC-43DD-A354-1021470608A1}" destId="{8B6E05FB-96FA-47EE-85A0-F2399ED10F5F}" srcOrd="0" destOrd="0" presId="urn:microsoft.com/office/officeart/2005/8/layout/orgChart1"/>
    <dgm:cxn modelId="{A1DBCB36-C10D-471C-B4CC-6D016B59E46E}" type="presParOf" srcId="{F12AECB5-55CC-43DD-A354-1021470608A1}" destId="{E24CDF03-F101-4D1A-8486-F713BA8C1CD4}" srcOrd="1" destOrd="0" presId="urn:microsoft.com/office/officeart/2005/8/layout/orgChart1"/>
    <dgm:cxn modelId="{30A5A900-9180-4953-855B-D10FFE889295}" type="presParOf" srcId="{DFA52160-26EB-4BE0-B47D-E8E3B8F49A1B}" destId="{3C329503-E569-458D-8F64-2D32BF3FA948}" srcOrd="1" destOrd="0" presId="urn:microsoft.com/office/officeart/2005/8/layout/orgChart1"/>
    <dgm:cxn modelId="{3BBC41A4-6A85-430B-BCF0-98054237CFAC}" type="presParOf" srcId="{3C329503-E569-458D-8F64-2D32BF3FA948}" destId="{1F16050C-6B98-420A-9C66-640CBA322EAD}" srcOrd="0" destOrd="0" presId="urn:microsoft.com/office/officeart/2005/8/layout/orgChart1"/>
    <dgm:cxn modelId="{1976C26D-C9B9-4239-B10B-0D01C375D4F1}" type="presParOf" srcId="{3C329503-E569-458D-8F64-2D32BF3FA948}" destId="{7AF22D59-B37D-4E6C-816D-FEB7DD2E6B46}" srcOrd="1" destOrd="0" presId="urn:microsoft.com/office/officeart/2005/8/layout/orgChart1"/>
    <dgm:cxn modelId="{BC178240-7A35-45DE-9891-8E730D644778}" type="presParOf" srcId="{7AF22D59-B37D-4E6C-816D-FEB7DD2E6B46}" destId="{24098858-2A6D-4256-A556-E010407417BA}" srcOrd="0" destOrd="0" presId="urn:microsoft.com/office/officeart/2005/8/layout/orgChart1"/>
    <dgm:cxn modelId="{4C2803FF-5AD8-4BE5-A1B8-7748B0C00DAE}" type="presParOf" srcId="{24098858-2A6D-4256-A556-E010407417BA}" destId="{1D086376-68D0-453F-9F66-7A9ADA3B4F44}" srcOrd="0" destOrd="0" presId="urn:microsoft.com/office/officeart/2005/8/layout/orgChart1"/>
    <dgm:cxn modelId="{C274A55B-0139-4777-B837-7E0320F0F41A}" type="presParOf" srcId="{24098858-2A6D-4256-A556-E010407417BA}" destId="{7BC99CE7-D855-4C82-8A9F-D6B2B7E3434A}" srcOrd="1" destOrd="0" presId="urn:microsoft.com/office/officeart/2005/8/layout/orgChart1"/>
    <dgm:cxn modelId="{BFE83992-8C62-4667-BB22-3BFBD469DF05}" type="presParOf" srcId="{7AF22D59-B37D-4E6C-816D-FEB7DD2E6B46}" destId="{7182EA62-BE41-4C30-A299-5AE7520338BF}" srcOrd="1" destOrd="0" presId="urn:microsoft.com/office/officeart/2005/8/layout/orgChart1"/>
    <dgm:cxn modelId="{FC1D585D-244A-452A-80C4-82F9F2692C2A}" type="presParOf" srcId="{7182EA62-BE41-4C30-A299-5AE7520338BF}" destId="{B5C505A4-AD00-44E3-982D-82C6A41D5BF7}" srcOrd="0" destOrd="0" presId="urn:microsoft.com/office/officeart/2005/8/layout/orgChart1"/>
    <dgm:cxn modelId="{FB177D86-B458-42A8-B1C0-26DB0C22B58A}" type="presParOf" srcId="{7182EA62-BE41-4C30-A299-5AE7520338BF}" destId="{F8D30CE3-6D86-4912-AAFE-355A31A92DB6}" srcOrd="1" destOrd="0" presId="urn:microsoft.com/office/officeart/2005/8/layout/orgChart1"/>
    <dgm:cxn modelId="{D705D62B-8A0E-4186-B5C1-7CA41DCB606A}" type="presParOf" srcId="{F8D30CE3-6D86-4912-AAFE-355A31A92DB6}" destId="{B58672B2-36FD-4691-94E9-B354AE71E16F}" srcOrd="0" destOrd="0" presId="urn:microsoft.com/office/officeart/2005/8/layout/orgChart1"/>
    <dgm:cxn modelId="{92BC2553-38DA-4787-BB07-E2E4667DA3E3}" type="presParOf" srcId="{B58672B2-36FD-4691-94E9-B354AE71E16F}" destId="{8957512B-9F57-4E81-BC10-BA5BF7D44A4D}" srcOrd="0" destOrd="0" presId="urn:microsoft.com/office/officeart/2005/8/layout/orgChart1"/>
    <dgm:cxn modelId="{F368892C-7D1F-49F8-B51B-AEABF06737FC}" type="presParOf" srcId="{B58672B2-36FD-4691-94E9-B354AE71E16F}" destId="{DC60FF93-6025-429F-AB70-CC9D489EBEB9}" srcOrd="1" destOrd="0" presId="urn:microsoft.com/office/officeart/2005/8/layout/orgChart1"/>
    <dgm:cxn modelId="{9F2DFFAA-3A28-4E75-9B02-6BB3A153C448}" type="presParOf" srcId="{F8D30CE3-6D86-4912-AAFE-355A31A92DB6}" destId="{8E34C4FC-0034-4C6B-8B29-0E1C042754BF}" srcOrd="1" destOrd="0" presId="urn:microsoft.com/office/officeart/2005/8/layout/orgChart1"/>
    <dgm:cxn modelId="{8D81408F-088B-480F-99D8-1038E9FFA3E7}" type="presParOf" srcId="{F8D30CE3-6D86-4912-AAFE-355A31A92DB6}" destId="{928BEA77-0EEF-42F0-A750-B26C9892E9B0}" srcOrd="2" destOrd="0" presId="urn:microsoft.com/office/officeart/2005/8/layout/orgChart1"/>
    <dgm:cxn modelId="{7A7010C9-BD9A-4D96-996A-857E637CED67}" type="presParOf" srcId="{7182EA62-BE41-4C30-A299-5AE7520338BF}" destId="{69E91982-3F03-4E02-ADD9-01E6C8DE3A8B}" srcOrd="2" destOrd="0" presId="urn:microsoft.com/office/officeart/2005/8/layout/orgChart1"/>
    <dgm:cxn modelId="{6E85C052-FCAC-4BA5-9164-A10D2A7D2B52}" type="presParOf" srcId="{7182EA62-BE41-4C30-A299-5AE7520338BF}" destId="{9B1E4771-A9A0-4DCC-A356-D531A519B5C6}" srcOrd="3" destOrd="0" presId="urn:microsoft.com/office/officeart/2005/8/layout/orgChart1"/>
    <dgm:cxn modelId="{DF401CB7-773B-4F3E-900D-F216E91056C0}" type="presParOf" srcId="{9B1E4771-A9A0-4DCC-A356-D531A519B5C6}" destId="{0AACFD6D-4EDB-4589-9F1C-6340171FD179}" srcOrd="0" destOrd="0" presId="urn:microsoft.com/office/officeart/2005/8/layout/orgChart1"/>
    <dgm:cxn modelId="{1E99AC3B-577E-4E5F-BB75-B0C8BF9B18CB}" type="presParOf" srcId="{0AACFD6D-4EDB-4589-9F1C-6340171FD179}" destId="{60E69068-15A5-4742-9EB0-6A77E8EE692C}" srcOrd="0" destOrd="0" presId="urn:microsoft.com/office/officeart/2005/8/layout/orgChart1"/>
    <dgm:cxn modelId="{9DB8103C-54C2-4481-B84F-52B617A62E03}" type="presParOf" srcId="{0AACFD6D-4EDB-4589-9F1C-6340171FD179}" destId="{C7B1B57F-A043-4BDF-821A-DECD6442CCF4}" srcOrd="1" destOrd="0" presId="urn:microsoft.com/office/officeart/2005/8/layout/orgChart1"/>
    <dgm:cxn modelId="{04949664-607C-4C8F-AB63-65A412232630}" type="presParOf" srcId="{9B1E4771-A9A0-4DCC-A356-D531A519B5C6}" destId="{B17EFDFB-8BEC-491D-B1AF-E015774FA663}" srcOrd="1" destOrd="0" presId="urn:microsoft.com/office/officeart/2005/8/layout/orgChart1"/>
    <dgm:cxn modelId="{253F89A5-E457-4F84-9D1B-F555F9A63236}" type="presParOf" srcId="{9B1E4771-A9A0-4DCC-A356-D531A519B5C6}" destId="{D8FBAE61-D687-487F-BA2F-A276691BD215}" srcOrd="2" destOrd="0" presId="urn:microsoft.com/office/officeart/2005/8/layout/orgChart1"/>
    <dgm:cxn modelId="{857712A1-7A58-4F37-8D10-72DDF9B11B8F}" type="presParOf" srcId="{7AF22D59-B37D-4E6C-816D-FEB7DD2E6B46}" destId="{CB47C125-7F0B-4411-ACC0-264210872229}" srcOrd="2" destOrd="0" presId="urn:microsoft.com/office/officeart/2005/8/layout/orgChart1"/>
    <dgm:cxn modelId="{56392AFD-D7B2-4663-93AF-CDC29F5BD59A}" type="presParOf" srcId="{3C329503-E569-458D-8F64-2D32BF3FA948}" destId="{D94BE09E-727E-4A72-B1A6-273CCE2199BE}" srcOrd="2" destOrd="0" presId="urn:microsoft.com/office/officeart/2005/8/layout/orgChart1"/>
    <dgm:cxn modelId="{443DABA3-E9C2-4C3E-8960-6B02FC903E8E}" type="presParOf" srcId="{3C329503-E569-458D-8F64-2D32BF3FA948}" destId="{906484DA-081D-4E05-A9A6-972F4CCE5E3B}" srcOrd="3" destOrd="0" presId="urn:microsoft.com/office/officeart/2005/8/layout/orgChart1"/>
    <dgm:cxn modelId="{CA9F6660-41DE-48E6-992A-53FE8D4609DA}" type="presParOf" srcId="{906484DA-081D-4E05-A9A6-972F4CCE5E3B}" destId="{1456AE8D-B532-436B-8D8B-FC5A9AFE8772}" srcOrd="0" destOrd="0" presId="urn:microsoft.com/office/officeart/2005/8/layout/orgChart1"/>
    <dgm:cxn modelId="{1D0B62B7-DC22-44F1-B5D6-C6CF62A79271}" type="presParOf" srcId="{1456AE8D-B532-436B-8D8B-FC5A9AFE8772}" destId="{6A1CAE11-1A10-43AA-A789-D0245337C3CD}" srcOrd="0" destOrd="0" presId="urn:microsoft.com/office/officeart/2005/8/layout/orgChart1"/>
    <dgm:cxn modelId="{F47DB101-5D46-42A9-882C-775BAD605BCB}" type="presParOf" srcId="{1456AE8D-B532-436B-8D8B-FC5A9AFE8772}" destId="{6DC590D8-A1FA-4809-8C1C-7445F63A488C}" srcOrd="1" destOrd="0" presId="urn:microsoft.com/office/officeart/2005/8/layout/orgChart1"/>
    <dgm:cxn modelId="{8BDF6BBA-C045-487A-BEE6-C8B3D51BF6CA}" type="presParOf" srcId="{906484DA-081D-4E05-A9A6-972F4CCE5E3B}" destId="{C6CE1522-5C80-409C-9761-DC864705C00E}" srcOrd="1" destOrd="0" presId="urn:microsoft.com/office/officeart/2005/8/layout/orgChart1"/>
    <dgm:cxn modelId="{56BF5123-54E0-4EA2-BBAB-45E05A2D9B69}" type="presParOf" srcId="{C6CE1522-5C80-409C-9761-DC864705C00E}" destId="{1E0674B9-4AD7-4DEF-9FCD-0EF21C2A9C80}" srcOrd="0" destOrd="0" presId="urn:microsoft.com/office/officeart/2005/8/layout/orgChart1"/>
    <dgm:cxn modelId="{F13A5420-2291-455F-84F4-55CB62934010}" type="presParOf" srcId="{C6CE1522-5C80-409C-9761-DC864705C00E}" destId="{DF7F9D03-2EE1-464F-B0B4-F80503C21E0A}" srcOrd="1" destOrd="0" presId="urn:microsoft.com/office/officeart/2005/8/layout/orgChart1"/>
    <dgm:cxn modelId="{446CFB7C-359D-410C-84AD-B584665E189F}" type="presParOf" srcId="{DF7F9D03-2EE1-464F-B0B4-F80503C21E0A}" destId="{62078199-130A-498A-A542-2326A9F9F221}" srcOrd="0" destOrd="0" presId="urn:microsoft.com/office/officeart/2005/8/layout/orgChart1"/>
    <dgm:cxn modelId="{E5F5A450-3B7A-4322-8930-0A02F6F700A2}" type="presParOf" srcId="{62078199-130A-498A-A542-2326A9F9F221}" destId="{8C5A760D-32D5-42B5-ABB8-863CB0600520}" srcOrd="0" destOrd="0" presId="urn:microsoft.com/office/officeart/2005/8/layout/orgChart1"/>
    <dgm:cxn modelId="{04D97E14-F281-4AEC-9D2C-6B0658D52346}" type="presParOf" srcId="{62078199-130A-498A-A542-2326A9F9F221}" destId="{7ACEFEBF-E5A7-44C3-BA80-0BE9C6DD0923}" srcOrd="1" destOrd="0" presId="urn:microsoft.com/office/officeart/2005/8/layout/orgChart1"/>
    <dgm:cxn modelId="{51C92C14-D11F-41EB-8680-333E4A4AD28A}" type="presParOf" srcId="{DF7F9D03-2EE1-464F-B0B4-F80503C21E0A}" destId="{CE916751-ADE6-4854-BDC2-DB869074CF4D}" srcOrd="1" destOrd="0" presId="urn:microsoft.com/office/officeart/2005/8/layout/orgChart1"/>
    <dgm:cxn modelId="{5F7AD526-FDCD-4F96-AA11-1D64FE50ABCC}" type="presParOf" srcId="{DF7F9D03-2EE1-464F-B0B4-F80503C21E0A}" destId="{F66E8BEA-67B5-479C-9FC3-B1ADEE480253}" srcOrd="2" destOrd="0" presId="urn:microsoft.com/office/officeart/2005/8/layout/orgChart1"/>
    <dgm:cxn modelId="{6D238E1B-4942-43D3-A66D-82ED1A0326DB}" type="presParOf" srcId="{C6CE1522-5C80-409C-9761-DC864705C00E}" destId="{33600ED0-E131-4140-855D-6D326B707406}" srcOrd="2" destOrd="0" presId="urn:microsoft.com/office/officeart/2005/8/layout/orgChart1"/>
    <dgm:cxn modelId="{6377AA4B-FA92-4C48-A256-74ACFF8F05B3}" type="presParOf" srcId="{C6CE1522-5C80-409C-9761-DC864705C00E}" destId="{02B73D8A-0C80-4813-9A32-A71DCB3C5D24}" srcOrd="3" destOrd="0" presId="urn:microsoft.com/office/officeart/2005/8/layout/orgChart1"/>
    <dgm:cxn modelId="{B843319A-563D-4F45-8654-5D4EDC9DD8EC}" type="presParOf" srcId="{02B73D8A-0C80-4813-9A32-A71DCB3C5D24}" destId="{3E287B18-EB00-447B-A269-FAAE890AE097}" srcOrd="0" destOrd="0" presId="urn:microsoft.com/office/officeart/2005/8/layout/orgChart1"/>
    <dgm:cxn modelId="{97F1A14B-02DB-48CC-8321-625F283303DC}" type="presParOf" srcId="{3E287B18-EB00-447B-A269-FAAE890AE097}" destId="{607C03E4-1A87-4AA6-AA7B-3424D0CC9E83}" srcOrd="0" destOrd="0" presId="urn:microsoft.com/office/officeart/2005/8/layout/orgChart1"/>
    <dgm:cxn modelId="{E0FE5D19-2526-4AE6-BCEB-5C72F7BD17D6}" type="presParOf" srcId="{3E287B18-EB00-447B-A269-FAAE890AE097}" destId="{0ED771EB-50BE-406F-8B84-EDE979FC6AC1}" srcOrd="1" destOrd="0" presId="urn:microsoft.com/office/officeart/2005/8/layout/orgChart1"/>
    <dgm:cxn modelId="{9E22C9FB-CFE1-40A1-83D1-D1C0AA049F6F}" type="presParOf" srcId="{02B73D8A-0C80-4813-9A32-A71DCB3C5D24}" destId="{05292033-57F6-43D8-8FC0-F728B85282D3}" srcOrd="1" destOrd="0" presId="urn:microsoft.com/office/officeart/2005/8/layout/orgChart1"/>
    <dgm:cxn modelId="{AC995119-A0CE-40F2-80AA-B81A7FCAEA22}" type="presParOf" srcId="{02B73D8A-0C80-4813-9A32-A71DCB3C5D24}" destId="{70621FAF-E300-4668-8EB8-90EE4AD5EA04}" srcOrd="2" destOrd="0" presId="urn:microsoft.com/office/officeart/2005/8/layout/orgChart1"/>
    <dgm:cxn modelId="{02AE86B5-1BAD-4CF4-87BA-C62FD2FB2E61}" type="presParOf" srcId="{906484DA-081D-4E05-A9A6-972F4CCE5E3B}" destId="{86972205-033D-4A01-AA2A-FF4FFADA0344}" srcOrd="2" destOrd="0" presId="urn:microsoft.com/office/officeart/2005/8/layout/orgChart1"/>
    <dgm:cxn modelId="{DB06B1C3-1934-4EE3-93E3-D8401FD8A5AC}" type="presParOf" srcId="{DFA52160-26EB-4BE0-B47D-E8E3B8F49A1B}" destId="{781A1D8E-B6AA-4D37-9A3D-04EDAB7304B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600ED0-E131-4140-855D-6D326B707406}">
      <dsp:nvSpPr>
        <dsp:cNvPr id="0" name=""/>
        <dsp:cNvSpPr/>
      </dsp:nvSpPr>
      <dsp:spPr>
        <a:xfrm>
          <a:off x="2400371" y="1933779"/>
          <a:ext cx="239288" cy="18664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6447"/>
              </a:lnTo>
              <a:lnTo>
                <a:pt x="239288" y="186644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0674B9-4AD7-4DEF-9FCD-0EF21C2A9C80}">
      <dsp:nvSpPr>
        <dsp:cNvPr id="0" name=""/>
        <dsp:cNvSpPr/>
      </dsp:nvSpPr>
      <dsp:spPr>
        <a:xfrm>
          <a:off x="2400371" y="1933779"/>
          <a:ext cx="239288" cy="733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3816"/>
              </a:lnTo>
              <a:lnTo>
                <a:pt x="239288" y="73381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4BE09E-727E-4A72-B1A6-273CCE2199BE}">
      <dsp:nvSpPr>
        <dsp:cNvPr id="0" name=""/>
        <dsp:cNvSpPr/>
      </dsp:nvSpPr>
      <dsp:spPr>
        <a:xfrm>
          <a:off x="2073344" y="801148"/>
          <a:ext cx="965128" cy="335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01"/>
              </a:lnTo>
              <a:lnTo>
                <a:pt x="965128" y="167501"/>
              </a:lnTo>
              <a:lnTo>
                <a:pt x="965128" y="33500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91982-3F03-4E02-ADD9-01E6C8DE3A8B}">
      <dsp:nvSpPr>
        <dsp:cNvPr id="0" name=""/>
        <dsp:cNvSpPr/>
      </dsp:nvSpPr>
      <dsp:spPr>
        <a:xfrm>
          <a:off x="470114" y="1933779"/>
          <a:ext cx="239288" cy="18664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6447"/>
              </a:lnTo>
              <a:lnTo>
                <a:pt x="239288" y="186644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C505A4-AD00-44E3-982D-82C6A41D5BF7}">
      <dsp:nvSpPr>
        <dsp:cNvPr id="0" name=""/>
        <dsp:cNvSpPr/>
      </dsp:nvSpPr>
      <dsp:spPr>
        <a:xfrm>
          <a:off x="470114" y="1933779"/>
          <a:ext cx="239288" cy="733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3816"/>
              </a:lnTo>
              <a:lnTo>
                <a:pt x="239288" y="73381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16050C-6B98-420A-9C66-640CBA322EAD}">
      <dsp:nvSpPr>
        <dsp:cNvPr id="0" name=""/>
        <dsp:cNvSpPr/>
      </dsp:nvSpPr>
      <dsp:spPr>
        <a:xfrm>
          <a:off x="1108216" y="801148"/>
          <a:ext cx="965128" cy="335003"/>
        </a:xfrm>
        <a:custGeom>
          <a:avLst/>
          <a:gdLst/>
          <a:ahLst/>
          <a:cxnLst/>
          <a:rect l="0" t="0" r="0" b="0"/>
          <a:pathLst>
            <a:path>
              <a:moveTo>
                <a:pt x="965128" y="0"/>
              </a:moveTo>
              <a:lnTo>
                <a:pt x="965128" y="167501"/>
              </a:lnTo>
              <a:lnTo>
                <a:pt x="0" y="167501"/>
              </a:lnTo>
              <a:lnTo>
                <a:pt x="0" y="33500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6E05FB-96FA-47EE-85A0-F2399ED10F5F}">
      <dsp:nvSpPr>
        <dsp:cNvPr id="0" name=""/>
        <dsp:cNvSpPr/>
      </dsp:nvSpPr>
      <dsp:spPr>
        <a:xfrm>
          <a:off x="1275717" y="3521"/>
          <a:ext cx="1595254" cy="797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Nombre norma inicial (1)</a:t>
          </a:r>
        </a:p>
      </dsp:txBody>
      <dsp:txXfrm>
        <a:off x="1275717" y="3521"/>
        <a:ext cx="1595254" cy="797627"/>
      </dsp:txXfrm>
    </dsp:sp>
    <dsp:sp modelId="{1D086376-68D0-453F-9F66-7A9ADA3B4F44}">
      <dsp:nvSpPr>
        <dsp:cNvPr id="0" name=""/>
        <dsp:cNvSpPr/>
      </dsp:nvSpPr>
      <dsp:spPr>
        <a:xfrm>
          <a:off x="310589" y="1136152"/>
          <a:ext cx="1595254" cy="797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Nombre Soporte Normativo (Resolución, Decreto etc.)</a:t>
          </a:r>
        </a:p>
      </dsp:txBody>
      <dsp:txXfrm>
        <a:off x="310589" y="1136152"/>
        <a:ext cx="1595254" cy="797627"/>
      </dsp:txXfrm>
    </dsp:sp>
    <dsp:sp modelId="{8957512B-9F57-4E81-BC10-BA5BF7D44A4D}">
      <dsp:nvSpPr>
        <dsp:cNvPr id="0" name=""/>
        <dsp:cNvSpPr/>
      </dsp:nvSpPr>
      <dsp:spPr>
        <a:xfrm>
          <a:off x="709402" y="2268782"/>
          <a:ext cx="1595254" cy="797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Incluir aspectos importantes</a:t>
          </a:r>
        </a:p>
      </dsp:txBody>
      <dsp:txXfrm>
        <a:off x="709402" y="2268782"/>
        <a:ext cx="1595254" cy="797627"/>
      </dsp:txXfrm>
    </dsp:sp>
    <dsp:sp modelId="{60E69068-15A5-4742-9EB0-6A77E8EE692C}">
      <dsp:nvSpPr>
        <dsp:cNvPr id="0" name=""/>
        <dsp:cNvSpPr/>
      </dsp:nvSpPr>
      <dsp:spPr>
        <a:xfrm>
          <a:off x="709402" y="3401413"/>
          <a:ext cx="1595254" cy="797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Incluir aspectos importantes </a:t>
          </a:r>
        </a:p>
      </dsp:txBody>
      <dsp:txXfrm>
        <a:off x="709402" y="3401413"/>
        <a:ext cx="1595254" cy="797627"/>
      </dsp:txXfrm>
    </dsp:sp>
    <dsp:sp modelId="{6A1CAE11-1A10-43AA-A789-D0245337C3CD}">
      <dsp:nvSpPr>
        <dsp:cNvPr id="0" name=""/>
        <dsp:cNvSpPr/>
      </dsp:nvSpPr>
      <dsp:spPr>
        <a:xfrm>
          <a:off x="2240846" y="1136152"/>
          <a:ext cx="1595254" cy="797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Nombre Soporte Normativo (Resolución, Decreto etc.)</a:t>
          </a:r>
        </a:p>
      </dsp:txBody>
      <dsp:txXfrm>
        <a:off x="2240846" y="1136152"/>
        <a:ext cx="1595254" cy="797627"/>
      </dsp:txXfrm>
    </dsp:sp>
    <dsp:sp modelId="{8C5A760D-32D5-42B5-ABB8-863CB0600520}">
      <dsp:nvSpPr>
        <dsp:cNvPr id="0" name=""/>
        <dsp:cNvSpPr/>
      </dsp:nvSpPr>
      <dsp:spPr>
        <a:xfrm>
          <a:off x="2639659" y="2268782"/>
          <a:ext cx="1595254" cy="797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Incluir aspectos importantes</a:t>
          </a:r>
        </a:p>
      </dsp:txBody>
      <dsp:txXfrm>
        <a:off x="2639659" y="2268782"/>
        <a:ext cx="1595254" cy="797627"/>
      </dsp:txXfrm>
    </dsp:sp>
    <dsp:sp modelId="{607C03E4-1A87-4AA6-AA7B-3424D0CC9E83}">
      <dsp:nvSpPr>
        <dsp:cNvPr id="0" name=""/>
        <dsp:cNvSpPr/>
      </dsp:nvSpPr>
      <dsp:spPr>
        <a:xfrm>
          <a:off x="2639659" y="3401413"/>
          <a:ext cx="1595254" cy="797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Incluir aspectos importantes</a:t>
          </a:r>
        </a:p>
      </dsp:txBody>
      <dsp:txXfrm>
        <a:off x="2639659" y="3401413"/>
        <a:ext cx="1595254" cy="7976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600ED0-E131-4140-855D-6D326B707406}">
      <dsp:nvSpPr>
        <dsp:cNvPr id="0" name=""/>
        <dsp:cNvSpPr/>
      </dsp:nvSpPr>
      <dsp:spPr>
        <a:xfrm>
          <a:off x="2564231" y="1933581"/>
          <a:ext cx="239571" cy="1868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8656"/>
              </a:lnTo>
              <a:lnTo>
                <a:pt x="239571" y="186865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0674B9-4AD7-4DEF-9FCD-0EF21C2A9C80}">
      <dsp:nvSpPr>
        <dsp:cNvPr id="0" name=""/>
        <dsp:cNvSpPr/>
      </dsp:nvSpPr>
      <dsp:spPr>
        <a:xfrm>
          <a:off x="2564231" y="1933581"/>
          <a:ext cx="239571" cy="734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4685"/>
              </a:lnTo>
              <a:lnTo>
                <a:pt x="239571" y="7346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4BE09E-727E-4A72-B1A6-273CCE2199BE}">
      <dsp:nvSpPr>
        <dsp:cNvPr id="0" name=""/>
        <dsp:cNvSpPr/>
      </dsp:nvSpPr>
      <dsp:spPr>
        <a:xfrm>
          <a:off x="2238734" y="798571"/>
          <a:ext cx="964354" cy="3364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738"/>
              </a:lnTo>
              <a:lnTo>
                <a:pt x="964354" y="168738"/>
              </a:lnTo>
              <a:lnTo>
                <a:pt x="964354" y="33643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91982-3F03-4E02-ADD9-01E6C8DE3A8B}">
      <dsp:nvSpPr>
        <dsp:cNvPr id="0" name=""/>
        <dsp:cNvSpPr/>
      </dsp:nvSpPr>
      <dsp:spPr>
        <a:xfrm>
          <a:off x="631689" y="1933581"/>
          <a:ext cx="239571" cy="1868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8656"/>
              </a:lnTo>
              <a:lnTo>
                <a:pt x="239571" y="186865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C505A4-AD00-44E3-982D-82C6A41D5BF7}">
      <dsp:nvSpPr>
        <dsp:cNvPr id="0" name=""/>
        <dsp:cNvSpPr/>
      </dsp:nvSpPr>
      <dsp:spPr>
        <a:xfrm>
          <a:off x="631689" y="1933581"/>
          <a:ext cx="239571" cy="734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4685"/>
              </a:lnTo>
              <a:lnTo>
                <a:pt x="239571" y="7346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16050C-6B98-420A-9C66-640CBA322EAD}">
      <dsp:nvSpPr>
        <dsp:cNvPr id="0" name=""/>
        <dsp:cNvSpPr/>
      </dsp:nvSpPr>
      <dsp:spPr>
        <a:xfrm>
          <a:off x="1270546" y="798571"/>
          <a:ext cx="968187" cy="336438"/>
        </a:xfrm>
        <a:custGeom>
          <a:avLst/>
          <a:gdLst/>
          <a:ahLst/>
          <a:cxnLst/>
          <a:rect l="0" t="0" r="0" b="0"/>
          <a:pathLst>
            <a:path>
              <a:moveTo>
                <a:pt x="968187" y="0"/>
              </a:moveTo>
              <a:lnTo>
                <a:pt x="968187" y="168738"/>
              </a:lnTo>
              <a:lnTo>
                <a:pt x="0" y="168738"/>
              </a:lnTo>
              <a:lnTo>
                <a:pt x="0" y="33643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6E05FB-96FA-47EE-85A0-F2399ED10F5F}">
      <dsp:nvSpPr>
        <dsp:cNvPr id="0" name=""/>
        <dsp:cNvSpPr/>
      </dsp:nvSpPr>
      <dsp:spPr>
        <a:xfrm>
          <a:off x="1440162" y="0"/>
          <a:ext cx="1597142" cy="7985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Nombre norma inicial (2)</a:t>
          </a:r>
        </a:p>
      </dsp:txBody>
      <dsp:txXfrm>
        <a:off x="1440162" y="0"/>
        <a:ext cx="1597142" cy="798571"/>
      </dsp:txXfrm>
    </dsp:sp>
    <dsp:sp modelId="{1D086376-68D0-453F-9F66-7A9ADA3B4F44}">
      <dsp:nvSpPr>
        <dsp:cNvPr id="0" name=""/>
        <dsp:cNvSpPr/>
      </dsp:nvSpPr>
      <dsp:spPr>
        <a:xfrm>
          <a:off x="471974" y="1135009"/>
          <a:ext cx="1597142" cy="7985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Nombre Soporte Normativo (Resolución, Decreto etc.)</a:t>
          </a:r>
        </a:p>
      </dsp:txBody>
      <dsp:txXfrm>
        <a:off x="471974" y="1135009"/>
        <a:ext cx="1597142" cy="798571"/>
      </dsp:txXfrm>
    </dsp:sp>
    <dsp:sp modelId="{8957512B-9F57-4E81-BC10-BA5BF7D44A4D}">
      <dsp:nvSpPr>
        <dsp:cNvPr id="0" name=""/>
        <dsp:cNvSpPr/>
      </dsp:nvSpPr>
      <dsp:spPr>
        <a:xfrm>
          <a:off x="871260" y="2268980"/>
          <a:ext cx="1597142" cy="7985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Incluir aspectos importantes</a:t>
          </a:r>
        </a:p>
      </dsp:txBody>
      <dsp:txXfrm>
        <a:off x="871260" y="2268980"/>
        <a:ext cx="1597142" cy="798571"/>
      </dsp:txXfrm>
    </dsp:sp>
    <dsp:sp modelId="{60E69068-15A5-4742-9EB0-6A77E8EE692C}">
      <dsp:nvSpPr>
        <dsp:cNvPr id="0" name=""/>
        <dsp:cNvSpPr/>
      </dsp:nvSpPr>
      <dsp:spPr>
        <a:xfrm>
          <a:off x="871260" y="3402952"/>
          <a:ext cx="1597142" cy="7985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Incluir aspectos importantes </a:t>
          </a:r>
        </a:p>
      </dsp:txBody>
      <dsp:txXfrm>
        <a:off x="871260" y="3402952"/>
        <a:ext cx="1597142" cy="798571"/>
      </dsp:txXfrm>
    </dsp:sp>
    <dsp:sp modelId="{6A1CAE11-1A10-43AA-A789-D0245337C3CD}">
      <dsp:nvSpPr>
        <dsp:cNvPr id="0" name=""/>
        <dsp:cNvSpPr/>
      </dsp:nvSpPr>
      <dsp:spPr>
        <a:xfrm>
          <a:off x="2404517" y="1135009"/>
          <a:ext cx="1597142" cy="7985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Nombre Soporte Normativo (Resolución, Decreto etc.)</a:t>
          </a:r>
        </a:p>
      </dsp:txBody>
      <dsp:txXfrm>
        <a:off x="2404517" y="1135009"/>
        <a:ext cx="1597142" cy="798571"/>
      </dsp:txXfrm>
    </dsp:sp>
    <dsp:sp modelId="{8C5A760D-32D5-42B5-ABB8-863CB0600520}">
      <dsp:nvSpPr>
        <dsp:cNvPr id="0" name=""/>
        <dsp:cNvSpPr/>
      </dsp:nvSpPr>
      <dsp:spPr>
        <a:xfrm>
          <a:off x="2803803" y="2268980"/>
          <a:ext cx="1597142" cy="7985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Incluir aspectos importantes</a:t>
          </a:r>
        </a:p>
      </dsp:txBody>
      <dsp:txXfrm>
        <a:off x="2803803" y="2268980"/>
        <a:ext cx="1597142" cy="798571"/>
      </dsp:txXfrm>
    </dsp:sp>
    <dsp:sp modelId="{607C03E4-1A87-4AA6-AA7B-3424D0CC9E83}">
      <dsp:nvSpPr>
        <dsp:cNvPr id="0" name=""/>
        <dsp:cNvSpPr/>
      </dsp:nvSpPr>
      <dsp:spPr>
        <a:xfrm>
          <a:off x="2803803" y="3402952"/>
          <a:ext cx="1597142" cy="7985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Incluir aspectos importantes</a:t>
          </a:r>
        </a:p>
      </dsp:txBody>
      <dsp:txXfrm>
        <a:off x="2803803" y="3402952"/>
        <a:ext cx="1597142" cy="7985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E35-98FE-4761-982F-DFA550EF002B}" type="datetimeFigureOut">
              <a:rPr lang="es-CO" smtClean="0"/>
              <a:t>01/03/2019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2E74-949C-4EE3-AA12-CA2C63F06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9607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E35-98FE-4761-982F-DFA550EF002B}" type="datetimeFigureOut">
              <a:rPr lang="es-CO" smtClean="0"/>
              <a:t>01/03/2019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2E74-949C-4EE3-AA12-CA2C63F06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1964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E35-98FE-4761-982F-DFA550EF002B}" type="datetimeFigureOut">
              <a:rPr lang="es-CO" smtClean="0"/>
              <a:t>01/03/2019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2E74-949C-4EE3-AA12-CA2C63F06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555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E35-98FE-4761-982F-DFA550EF002B}" type="datetimeFigureOut">
              <a:rPr lang="es-CO" smtClean="0"/>
              <a:t>01/03/2019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2E74-949C-4EE3-AA12-CA2C63F06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1148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E35-98FE-4761-982F-DFA550EF002B}" type="datetimeFigureOut">
              <a:rPr lang="es-CO" smtClean="0"/>
              <a:t>01/03/2019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2E74-949C-4EE3-AA12-CA2C63F06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1708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E35-98FE-4761-982F-DFA550EF002B}" type="datetimeFigureOut">
              <a:rPr lang="es-CO" smtClean="0"/>
              <a:t>01/03/2019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2E74-949C-4EE3-AA12-CA2C63F06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2569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E35-98FE-4761-982F-DFA550EF002B}" type="datetimeFigureOut">
              <a:rPr lang="es-CO" smtClean="0"/>
              <a:t>01/03/2019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2E74-949C-4EE3-AA12-CA2C63F06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7392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E35-98FE-4761-982F-DFA550EF002B}" type="datetimeFigureOut">
              <a:rPr lang="es-CO" smtClean="0"/>
              <a:t>01/03/2019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2E74-949C-4EE3-AA12-CA2C63F06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356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E35-98FE-4761-982F-DFA550EF002B}" type="datetimeFigureOut">
              <a:rPr lang="es-CO" smtClean="0"/>
              <a:t>01/03/2019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2E74-949C-4EE3-AA12-CA2C63F06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402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E35-98FE-4761-982F-DFA550EF002B}" type="datetimeFigureOut">
              <a:rPr lang="es-CO" smtClean="0"/>
              <a:t>01/03/2019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2E74-949C-4EE3-AA12-CA2C63F06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5012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9E35-98FE-4761-982F-DFA550EF002B}" type="datetimeFigureOut">
              <a:rPr lang="es-CO" smtClean="0"/>
              <a:t>01/03/2019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B2E74-949C-4EE3-AA12-CA2C63F06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26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D9E35-98FE-4761-982F-DFA550EF002B}" type="datetimeFigureOut">
              <a:rPr lang="es-CO" smtClean="0"/>
              <a:t>01/03/2019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B2E74-949C-4EE3-AA12-CA2C63F06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6119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16"/>
          <p:cNvSpPr txBox="1"/>
          <p:nvPr/>
        </p:nvSpPr>
        <p:spPr>
          <a:xfrm>
            <a:off x="406574" y="1916831"/>
            <a:ext cx="1044116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800" b="1" dirty="0">
                <a:latin typeface="Arial" charset="0"/>
                <a:ea typeface="Arial" charset="0"/>
                <a:cs typeface="Arial" charset="0"/>
              </a:rPr>
              <a:t>Informe de Análisis</a:t>
            </a:r>
          </a:p>
          <a:p>
            <a:r>
              <a:rPr lang="es-CO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Adopción de nuevo trámite </a:t>
            </a:r>
            <a:r>
              <a:rPr lang="es-CO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o </a:t>
            </a:r>
            <a:r>
              <a:rPr lang="es-CO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Modificación estructural</a:t>
            </a:r>
          </a:p>
          <a:p>
            <a:r>
              <a:rPr lang="es-CO" sz="2800" b="1" dirty="0">
                <a:latin typeface="Arial" charset="0"/>
                <a:ea typeface="Arial" charset="0"/>
                <a:cs typeface="Arial" charset="0"/>
              </a:rPr>
              <a:t>[Nombre del trámite]</a:t>
            </a:r>
          </a:p>
        </p:txBody>
      </p:sp>
      <p:sp>
        <p:nvSpPr>
          <p:cNvPr id="5" name="CuadroTexto 12"/>
          <p:cNvSpPr txBox="1"/>
          <p:nvPr/>
        </p:nvSpPr>
        <p:spPr>
          <a:xfrm>
            <a:off x="623311" y="4475530"/>
            <a:ext cx="2252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pc="300" dirty="0">
                <a:latin typeface="Arial Narrow" charset="0"/>
                <a:ea typeface="Arial Narrow" charset="0"/>
                <a:cs typeface="Arial Narrow" charset="0"/>
              </a:rPr>
              <a:t>Bogotá MM/AAAA</a:t>
            </a:r>
          </a:p>
        </p:txBody>
      </p:sp>
    </p:spTree>
    <p:extLst>
      <p:ext uri="{BB962C8B-B14F-4D97-AF65-F5344CB8AC3E}">
        <p14:creationId xmlns:p14="http://schemas.microsoft.com/office/powerpoint/2010/main" val="382046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2">
            <a:extLst>
              <a:ext uri="{FF2B5EF4-FFF2-40B4-BE49-F238E27FC236}">
                <a16:creationId xmlns:a16="http://schemas.microsoft.com/office/drawing/2014/main" xmlns="" id="{B326A564-CE78-4325-97FA-870B292F147A}"/>
              </a:ext>
            </a:extLst>
          </p:cNvPr>
          <p:cNvGrpSpPr/>
          <p:nvPr/>
        </p:nvGrpSpPr>
        <p:grpSpPr>
          <a:xfrm>
            <a:off x="421913" y="1658551"/>
            <a:ext cx="4724806" cy="628256"/>
            <a:chOff x="886963" y="1870478"/>
            <a:chExt cx="4696423" cy="628256"/>
          </a:xfrm>
        </p:grpSpPr>
        <p:sp>
          <p:nvSpPr>
            <p:cNvPr id="3" name="CuadroTexto 4"/>
            <p:cNvSpPr txBox="1"/>
            <p:nvPr/>
          </p:nvSpPr>
          <p:spPr>
            <a:xfrm>
              <a:off x="1692622" y="1870478"/>
              <a:ext cx="38907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2000" b="1" dirty="0">
                  <a:latin typeface="Arial" charset="0"/>
                  <a:ea typeface="Arial" charset="0"/>
                  <a:cs typeface="Arial" charset="0"/>
                  <a:hlinkClick r:id="rId2" action="ppaction://hlinksldjump"/>
                </a:rPr>
                <a:t>Normatividad Asociada</a:t>
              </a:r>
              <a:endParaRPr lang="es-ES_tradnl" sz="2000" spc="300" dirty="0">
                <a:latin typeface="Arial" charset="0"/>
                <a:ea typeface="Arial" charset="0"/>
                <a:cs typeface="Arial" charset="0"/>
              </a:endParaRPr>
            </a:p>
          </p:txBody>
        </p:sp>
        <p:grpSp>
          <p:nvGrpSpPr>
            <p:cNvPr id="4" name="Agrupar 12"/>
            <p:cNvGrpSpPr/>
            <p:nvPr/>
          </p:nvGrpSpPr>
          <p:grpSpPr>
            <a:xfrm>
              <a:off x="886963" y="1886157"/>
              <a:ext cx="612577" cy="612577"/>
              <a:chOff x="1728801" y="211660"/>
              <a:chExt cx="745496" cy="745496"/>
            </a:xfrm>
          </p:grpSpPr>
          <p:sp>
            <p:nvSpPr>
              <p:cNvPr id="5" name="Elipse 11"/>
              <p:cNvSpPr/>
              <p:nvPr/>
            </p:nvSpPr>
            <p:spPr>
              <a:xfrm>
                <a:off x="1728801" y="211660"/>
                <a:ext cx="745496" cy="745496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ES_tradnl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CuadroTexto 10"/>
              <p:cNvSpPr txBox="1"/>
              <p:nvPr/>
            </p:nvSpPr>
            <p:spPr>
              <a:xfrm>
                <a:off x="1856719" y="267490"/>
                <a:ext cx="512313" cy="6367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s-ES" sz="2800" b="1" spc="300" dirty="0" smtClean="0">
                    <a:latin typeface="Arial" charset="0"/>
                    <a:ea typeface="Arial" charset="0"/>
                    <a:cs typeface="Arial" charset="0"/>
                  </a:rPr>
                  <a:t>1</a:t>
                </a:r>
                <a:endParaRPr lang="es-ES_tradnl" sz="2800" b="1" spc="3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sp>
        <p:nvSpPr>
          <p:cNvPr id="7" name="CuadroTexto 32"/>
          <p:cNvSpPr txBox="1"/>
          <p:nvPr/>
        </p:nvSpPr>
        <p:spPr>
          <a:xfrm>
            <a:off x="8207166" y="246089"/>
            <a:ext cx="26372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b="1" spc="300" dirty="0">
                <a:latin typeface="Arial" charset="0"/>
                <a:ea typeface="Arial" charset="0"/>
                <a:cs typeface="Arial" charset="0"/>
              </a:rPr>
              <a:t>Índice</a:t>
            </a:r>
            <a:endParaRPr lang="es-ES_tradnl" sz="6000" b="1" spc="3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8" name="Grupo 1">
            <a:extLst>
              <a:ext uri="{FF2B5EF4-FFF2-40B4-BE49-F238E27FC236}">
                <a16:creationId xmlns:a16="http://schemas.microsoft.com/office/drawing/2014/main" xmlns="" id="{C178D4B1-9068-415E-9BBA-57AA0405C94C}"/>
              </a:ext>
            </a:extLst>
          </p:cNvPr>
          <p:cNvGrpSpPr/>
          <p:nvPr/>
        </p:nvGrpSpPr>
        <p:grpSpPr>
          <a:xfrm>
            <a:off x="6077301" y="2017173"/>
            <a:ext cx="5778545" cy="707886"/>
            <a:chOff x="6220950" y="2455253"/>
            <a:chExt cx="4391624" cy="707886"/>
          </a:xfrm>
        </p:grpSpPr>
        <p:sp>
          <p:nvSpPr>
            <p:cNvPr id="9" name="CuadroTexto 3"/>
            <p:cNvSpPr txBox="1"/>
            <p:nvPr/>
          </p:nvSpPr>
          <p:spPr>
            <a:xfrm>
              <a:off x="7026609" y="2455253"/>
              <a:ext cx="358596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2000" b="1" dirty="0">
                  <a:latin typeface="Arial" charset="0"/>
                  <a:ea typeface="Arial" charset="0"/>
                  <a:cs typeface="Arial" charset="0"/>
                  <a:hlinkClick r:id="rId3" action="ppaction://hlinksldjump"/>
                </a:rPr>
                <a:t>Justificación de la adopción / modificación estructural del trámite</a:t>
              </a:r>
              <a:endParaRPr lang="es-ES_tradnl" sz="2000" spc="300" dirty="0">
                <a:latin typeface="Arial" charset="0"/>
                <a:ea typeface="Arial" charset="0"/>
                <a:cs typeface="Arial" charset="0"/>
              </a:endParaRPr>
            </a:p>
          </p:txBody>
        </p:sp>
        <p:grpSp>
          <p:nvGrpSpPr>
            <p:cNvPr id="10" name="Agrupar 16"/>
            <p:cNvGrpSpPr/>
            <p:nvPr/>
          </p:nvGrpSpPr>
          <p:grpSpPr>
            <a:xfrm>
              <a:off x="6220950" y="2498734"/>
              <a:ext cx="612577" cy="612577"/>
              <a:chOff x="1728801" y="211660"/>
              <a:chExt cx="745496" cy="745496"/>
            </a:xfrm>
          </p:grpSpPr>
          <p:sp>
            <p:nvSpPr>
              <p:cNvPr id="11" name="Elipse 17"/>
              <p:cNvSpPr/>
              <p:nvPr/>
            </p:nvSpPr>
            <p:spPr>
              <a:xfrm>
                <a:off x="1728801" y="211660"/>
                <a:ext cx="745496" cy="745496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ES_tradnl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CuadroTexto 18"/>
              <p:cNvSpPr txBox="1"/>
              <p:nvPr/>
            </p:nvSpPr>
            <p:spPr>
              <a:xfrm>
                <a:off x="1917023" y="267490"/>
                <a:ext cx="391705" cy="6367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s-ES" sz="2800" b="1" spc="300" dirty="0">
                    <a:latin typeface="Arial" charset="0"/>
                    <a:ea typeface="Arial" charset="0"/>
                    <a:cs typeface="Arial" charset="0"/>
                  </a:rPr>
                  <a:t>2</a:t>
                </a:r>
                <a:endParaRPr lang="es-ES_tradnl" sz="2800" b="1" spc="3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13" name="Grupo 6">
            <a:extLst>
              <a:ext uri="{FF2B5EF4-FFF2-40B4-BE49-F238E27FC236}">
                <a16:creationId xmlns:a16="http://schemas.microsoft.com/office/drawing/2014/main" xmlns="" id="{BAFCC9C1-D787-487E-9E58-855A2CA9313E}"/>
              </a:ext>
            </a:extLst>
          </p:cNvPr>
          <p:cNvGrpSpPr/>
          <p:nvPr/>
        </p:nvGrpSpPr>
        <p:grpSpPr>
          <a:xfrm>
            <a:off x="422988" y="2970720"/>
            <a:ext cx="5645403" cy="721788"/>
            <a:chOff x="886963" y="4118466"/>
            <a:chExt cx="4696423" cy="721788"/>
          </a:xfrm>
        </p:grpSpPr>
        <p:sp>
          <p:nvSpPr>
            <p:cNvPr id="14" name="CuadroTexto 5"/>
            <p:cNvSpPr txBox="1"/>
            <p:nvPr/>
          </p:nvSpPr>
          <p:spPr>
            <a:xfrm>
              <a:off x="1692622" y="4118466"/>
              <a:ext cx="38907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2000" b="1" dirty="0">
                  <a:latin typeface="Arial" charset="0"/>
                  <a:ea typeface="Arial" charset="0"/>
                  <a:cs typeface="Arial" charset="0"/>
                  <a:hlinkClick r:id="rId4" action="ppaction://hlinksldjump"/>
                </a:rPr>
                <a:t>Requisitos para la solicitud del trámite</a:t>
              </a:r>
              <a:endParaRPr lang="es-ES_tradnl" sz="2000" spc="300" dirty="0">
                <a:latin typeface="Arial" charset="0"/>
                <a:ea typeface="Arial" charset="0"/>
                <a:cs typeface="Arial" charset="0"/>
              </a:endParaRPr>
            </a:p>
          </p:txBody>
        </p:sp>
        <p:grpSp>
          <p:nvGrpSpPr>
            <p:cNvPr id="15" name="Agrupar 13"/>
            <p:cNvGrpSpPr/>
            <p:nvPr/>
          </p:nvGrpSpPr>
          <p:grpSpPr>
            <a:xfrm>
              <a:off x="886963" y="4227677"/>
              <a:ext cx="612577" cy="612577"/>
              <a:chOff x="1728801" y="211660"/>
              <a:chExt cx="745496" cy="745496"/>
            </a:xfrm>
          </p:grpSpPr>
          <p:sp>
            <p:nvSpPr>
              <p:cNvPr id="16" name="Elipse 14"/>
              <p:cNvSpPr/>
              <p:nvPr/>
            </p:nvSpPr>
            <p:spPr>
              <a:xfrm>
                <a:off x="1728801" y="211660"/>
                <a:ext cx="745496" cy="745496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ES_tradnl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CuadroTexto 15"/>
              <p:cNvSpPr txBox="1"/>
              <p:nvPr/>
            </p:nvSpPr>
            <p:spPr>
              <a:xfrm>
                <a:off x="1898490" y="267490"/>
                <a:ext cx="428770" cy="6367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s-ES" sz="2800" b="1" spc="300" dirty="0">
                    <a:latin typeface="Arial" charset="0"/>
                    <a:ea typeface="Arial" charset="0"/>
                    <a:cs typeface="Arial" charset="0"/>
                  </a:rPr>
                  <a:t>3</a:t>
                </a:r>
                <a:endParaRPr lang="es-ES_tradnl" sz="2800" b="1" spc="3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18" name="Grupo 36">
            <a:extLst>
              <a:ext uri="{FF2B5EF4-FFF2-40B4-BE49-F238E27FC236}">
                <a16:creationId xmlns:a16="http://schemas.microsoft.com/office/drawing/2014/main" xmlns="" id="{EBFB28DA-09D8-456D-B6B4-EEFB1CE33336}"/>
              </a:ext>
            </a:extLst>
          </p:cNvPr>
          <p:cNvGrpSpPr/>
          <p:nvPr/>
        </p:nvGrpSpPr>
        <p:grpSpPr>
          <a:xfrm>
            <a:off x="6068391" y="3856851"/>
            <a:ext cx="5796221" cy="612577"/>
            <a:chOff x="886963" y="4227677"/>
            <a:chExt cx="4652809" cy="612577"/>
          </a:xfrm>
        </p:grpSpPr>
        <p:sp>
          <p:nvSpPr>
            <p:cNvPr id="19" name="CuadroTexto 37">
              <a:extLst>
                <a:ext uri="{FF2B5EF4-FFF2-40B4-BE49-F238E27FC236}">
                  <a16:creationId xmlns:a16="http://schemas.microsoft.com/office/drawing/2014/main" xmlns="" id="{7E70D7DC-7C6B-4C54-87F6-BE5AB2021D20}"/>
                </a:ext>
              </a:extLst>
            </p:cNvPr>
            <p:cNvSpPr txBox="1"/>
            <p:nvPr/>
          </p:nvSpPr>
          <p:spPr>
            <a:xfrm>
              <a:off x="1649008" y="4273553"/>
              <a:ext cx="38907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2000" b="1" dirty="0">
                  <a:latin typeface="Arial" charset="0"/>
                  <a:ea typeface="Arial" charset="0"/>
                  <a:cs typeface="Arial" charset="0"/>
                  <a:hlinkClick r:id="rId5" action="ppaction://hlinksldjump"/>
                </a:rPr>
                <a:t>Proceso que soporta el trámite</a:t>
              </a:r>
              <a:endParaRPr lang="es-ES_tradnl" sz="2000" spc="300" dirty="0">
                <a:latin typeface="Arial" charset="0"/>
                <a:ea typeface="Arial" charset="0"/>
                <a:cs typeface="Arial" charset="0"/>
              </a:endParaRPr>
            </a:p>
          </p:txBody>
        </p:sp>
        <p:grpSp>
          <p:nvGrpSpPr>
            <p:cNvPr id="20" name="Agrupar 13">
              <a:extLst>
                <a:ext uri="{FF2B5EF4-FFF2-40B4-BE49-F238E27FC236}">
                  <a16:creationId xmlns:a16="http://schemas.microsoft.com/office/drawing/2014/main" xmlns="" id="{67838510-364B-4AB7-B6E1-2FCEBBAF3381}"/>
                </a:ext>
              </a:extLst>
            </p:cNvPr>
            <p:cNvGrpSpPr/>
            <p:nvPr/>
          </p:nvGrpSpPr>
          <p:grpSpPr>
            <a:xfrm>
              <a:off x="886963" y="4227677"/>
              <a:ext cx="612577" cy="612577"/>
              <a:chOff x="1728801" y="211660"/>
              <a:chExt cx="745496" cy="745496"/>
            </a:xfrm>
          </p:grpSpPr>
          <p:sp>
            <p:nvSpPr>
              <p:cNvPr id="21" name="Elipse 39">
                <a:extLst>
                  <a:ext uri="{FF2B5EF4-FFF2-40B4-BE49-F238E27FC236}">
                    <a16:creationId xmlns:a16="http://schemas.microsoft.com/office/drawing/2014/main" xmlns="" id="{3B312FD2-44E7-4E8D-96BA-97AF84C5C799}"/>
                  </a:ext>
                </a:extLst>
              </p:cNvPr>
              <p:cNvSpPr/>
              <p:nvPr/>
            </p:nvSpPr>
            <p:spPr>
              <a:xfrm>
                <a:off x="1728801" y="211660"/>
                <a:ext cx="745496" cy="745496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ES_tradnl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CuadroTexto 40">
                <a:extLst>
                  <a:ext uri="{FF2B5EF4-FFF2-40B4-BE49-F238E27FC236}">
                    <a16:creationId xmlns:a16="http://schemas.microsoft.com/office/drawing/2014/main" xmlns="" id="{30BDD3C1-E181-4075-ADA9-483A6901B15E}"/>
                  </a:ext>
                </a:extLst>
              </p:cNvPr>
              <p:cNvSpPr txBox="1"/>
              <p:nvPr/>
            </p:nvSpPr>
            <p:spPr>
              <a:xfrm>
                <a:off x="1906009" y="267490"/>
                <a:ext cx="413735" cy="6367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s-ES" sz="2800" b="1" spc="300" dirty="0">
                    <a:latin typeface="Arial" charset="0"/>
                    <a:ea typeface="Arial" charset="0"/>
                    <a:cs typeface="Arial" charset="0"/>
                  </a:rPr>
                  <a:t>4</a:t>
                </a:r>
                <a:endParaRPr lang="es-ES_tradnl" sz="2800" b="1" spc="3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23" name="Grupo 19">
            <a:extLst>
              <a:ext uri="{FF2B5EF4-FFF2-40B4-BE49-F238E27FC236}">
                <a16:creationId xmlns:a16="http://schemas.microsoft.com/office/drawing/2014/main" xmlns="" id="{CEA1EB39-62DD-4728-BA49-57542DEE809C}"/>
              </a:ext>
            </a:extLst>
          </p:cNvPr>
          <p:cNvGrpSpPr/>
          <p:nvPr/>
        </p:nvGrpSpPr>
        <p:grpSpPr>
          <a:xfrm>
            <a:off x="508304" y="4729527"/>
            <a:ext cx="5649576" cy="707886"/>
            <a:chOff x="6220950" y="2455253"/>
            <a:chExt cx="4391624" cy="707886"/>
          </a:xfrm>
        </p:grpSpPr>
        <p:sp>
          <p:nvSpPr>
            <p:cNvPr id="24" name="CuadroTexto 20">
              <a:extLst>
                <a:ext uri="{FF2B5EF4-FFF2-40B4-BE49-F238E27FC236}">
                  <a16:creationId xmlns:a16="http://schemas.microsoft.com/office/drawing/2014/main" xmlns="" id="{BBFEEC1D-E0E5-4FC0-8250-2B02CC837025}"/>
                </a:ext>
              </a:extLst>
            </p:cNvPr>
            <p:cNvSpPr txBox="1"/>
            <p:nvPr/>
          </p:nvSpPr>
          <p:spPr>
            <a:xfrm>
              <a:off x="7026609" y="2455253"/>
              <a:ext cx="358596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2000" b="1" dirty="0">
                  <a:latin typeface="Arial" charset="0"/>
                  <a:ea typeface="Arial" charset="0"/>
                  <a:cs typeface="Arial" charset="0"/>
                  <a:hlinkClick r:id="rId6" action="ppaction://hlinksldjump"/>
                </a:rPr>
                <a:t>Análisis de la participación ciudadana</a:t>
              </a:r>
              <a:endParaRPr lang="es-ES_tradnl" sz="2000" spc="300" dirty="0">
                <a:latin typeface="Arial" charset="0"/>
                <a:ea typeface="Arial" charset="0"/>
                <a:cs typeface="Arial" charset="0"/>
              </a:endParaRPr>
            </a:p>
          </p:txBody>
        </p:sp>
        <p:grpSp>
          <p:nvGrpSpPr>
            <p:cNvPr id="25" name="Agrupar 16">
              <a:extLst>
                <a:ext uri="{FF2B5EF4-FFF2-40B4-BE49-F238E27FC236}">
                  <a16:creationId xmlns:a16="http://schemas.microsoft.com/office/drawing/2014/main" xmlns="" id="{7EACA52B-ACD3-474B-B692-500D6FBF6787}"/>
                </a:ext>
              </a:extLst>
            </p:cNvPr>
            <p:cNvGrpSpPr/>
            <p:nvPr/>
          </p:nvGrpSpPr>
          <p:grpSpPr>
            <a:xfrm>
              <a:off x="6220950" y="2498734"/>
              <a:ext cx="612577" cy="612577"/>
              <a:chOff x="1728801" y="211660"/>
              <a:chExt cx="745496" cy="745496"/>
            </a:xfrm>
          </p:grpSpPr>
          <p:sp>
            <p:nvSpPr>
              <p:cNvPr id="26" name="Elipse 22">
                <a:extLst>
                  <a:ext uri="{FF2B5EF4-FFF2-40B4-BE49-F238E27FC236}">
                    <a16:creationId xmlns:a16="http://schemas.microsoft.com/office/drawing/2014/main" xmlns="" id="{B6F67DD5-E5AA-4CA2-9133-0D2445B76386}"/>
                  </a:ext>
                </a:extLst>
              </p:cNvPr>
              <p:cNvSpPr/>
              <p:nvPr/>
            </p:nvSpPr>
            <p:spPr>
              <a:xfrm>
                <a:off x="1728801" y="211660"/>
                <a:ext cx="745496" cy="745496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ES_tradnl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CuadroTexto 23">
                <a:extLst>
                  <a:ext uri="{FF2B5EF4-FFF2-40B4-BE49-F238E27FC236}">
                    <a16:creationId xmlns:a16="http://schemas.microsoft.com/office/drawing/2014/main" xmlns="" id="{83B21E8C-FAB1-430E-842D-AFC654E3E9EB}"/>
                  </a:ext>
                </a:extLst>
              </p:cNvPr>
              <p:cNvSpPr txBox="1"/>
              <p:nvPr/>
            </p:nvSpPr>
            <p:spPr>
              <a:xfrm>
                <a:off x="1912552" y="267490"/>
                <a:ext cx="400647" cy="6367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s-ES" sz="2800" b="1" spc="300" dirty="0">
                    <a:latin typeface="Arial" charset="0"/>
                    <a:ea typeface="Arial" charset="0"/>
                    <a:cs typeface="Arial" charset="0"/>
                  </a:rPr>
                  <a:t>5</a:t>
                </a:r>
                <a:endParaRPr lang="es-ES_tradnl" sz="2800" b="1" spc="3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28" name="Grupo 29">
            <a:extLst>
              <a:ext uri="{FF2B5EF4-FFF2-40B4-BE49-F238E27FC236}">
                <a16:creationId xmlns:a16="http://schemas.microsoft.com/office/drawing/2014/main" xmlns="" id="{6ED18DFB-4C15-455E-BB02-9A790704A275}"/>
              </a:ext>
            </a:extLst>
          </p:cNvPr>
          <p:cNvGrpSpPr/>
          <p:nvPr/>
        </p:nvGrpSpPr>
        <p:grpSpPr>
          <a:xfrm>
            <a:off x="6173066" y="5372834"/>
            <a:ext cx="4391624" cy="656058"/>
            <a:chOff x="6220950" y="2455253"/>
            <a:chExt cx="4391624" cy="656058"/>
          </a:xfrm>
        </p:grpSpPr>
        <p:sp>
          <p:nvSpPr>
            <p:cNvPr id="29" name="CuadroTexto 30">
              <a:extLst>
                <a:ext uri="{FF2B5EF4-FFF2-40B4-BE49-F238E27FC236}">
                  <a16:creationId xmlns:a16="http://schemas.microsoft.com/office/drawing/2014/main" xmlns="" id="{4ACC5CAB-8D69-43B6-956B-01129A27B2D7}"/>
                </a:ext>
              </a:extLst>
            </p:cNvPr>
            <p:cNvSpPr txBox="1"/>
            <p:nvPr/>
          </p:nvSpPr>
          <p:spPr>
            <a:xfrm>
              <a:off x="7026609" y="2455253"/>
              <a:ext cx="35859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2000" b="1" dirty="0">
                  <a:latin typeface="Arial" charset="0"/>
                  <a:ea typeface="Arial" charset="0"/>
                  <a:cs typeface="Arial" charset="0"/>
                  <a:hlinkClick r:id="rId7" action="ppaction://hlinksldjump"/>
                </a:rPr>
                <a:t>Conclusiones</a:t>
              </a:r>
              <a:endParaRPr lang="es-ES_tradnl" sz="2000" spc="300" dirty="0">
                <a:latin typeface="Arial" charset="0"/>
                <a:ea typeface="Arial" charset="0"/>
                <a:cs typeface="Arial" charset="0"/>
              </a:endParaRPr>
            </a:p>
          </p:txBody>
        </p:sp>
        <p:grpSp>
          <p:nvGrpSpPr>
            <p:cNvPr id="30" name="Agrupar 16">
              <a:extLst>
                <a:ext uri="{FF2B5EF4-FFF2-40B4-BE49-F238E27FC236}">
                  <a16:creationId xmlns:a16="http://schemas.microsoft.com/office/drawing/2014/main" xmlns="" id="{8148CB80-B7F7-426A-B227-100F378F784B}"/>
                </a:ext>
              </a:extLst>
            </p:cNvPr>
            <p:cNvGrpSpPr/>
            <p:nvPr/>
          </p:nvGrpSpPr>
          <p:grpSpPr>
            <a:xfrm>
              <a:off x="6220950" y="2498734"/>
              <a:ext cx="612577" cy="612577"/>
              <a:chOff x="1728801" y="211660"/>
              <a:chExt cx="745496" cy="745496"/>
            </a:xfrm>
          </p:grpSpPr>
          <p:sp>
            <p:nvSpPr>
              <p:cNvPr id="31" name="Elipse 34">
                <a:extLst>
                  <a:ext uri="{FF2B5EF4-FFF2-40B4-BE49-F238E27FC236}">
                    <a16:creationId xmlns:a16="http://schemas.microsoft.com/office/drawing/2014/main" xmlns="" id="{E1718984-6F9C-409E-9B2A-293CA374BF46}"/>
                  </a:ext>
                </a:extLst>
              </p:cNvPr>
              <p:cNvSpPr/>
              <p:nvPr/>
            </p:nvSpPr>
            <p:spPr>
              <a:xfrm>
                <a:off x="1728801" y="211660"/>
                <a:ext cx="745496" cy="745496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ES_tradnl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CuadroTexto 35">
                <a:extLst>
                  <a:ext uri="{FF2B5EF4-FFF2-40B4-BE49-F238E27FC236}">
                    <a16:creationId xmlns:a16="http://schemas.microsoft.com/office/drawing/2014/main" xmlns="" id="{508C3463-516E-48F6-93E9-7B3A5E7DA8B1}"/>
                  </a:ext>
                </a:extLst>
              </p:cNvPr>
              <p:cNvSpPr txBox="1"/>
              <p:nvPr/>
            </p:nvSpPr>
            <p:spPr>
              <a:xfrm>
                <a:off x="1855170" y="267490"/>
                <a:ext cx="515409" cy="6367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s-ES" sz="2800" b="1" spc="300" dirty="0">
                    <a:latin typeface="Arial" charset="0"/>
                    <a:ea typeface="Arial" charset="0"/>
                    <a:cs typeface="Arial" charset="0"/>
                  </a:rPr>
                  <a:t>6</a:t>
                </a:r>
                <a:endParaRPr lang="es-ES_tradnl" sz="2800" b="1" spc="3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3433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1"/>
          <p:cNvSpPr txBox="1"/>
          <p:nvPr/>
        </p:nvSpPr>
        <p:spPr>
          <a:xfrm>
            <a:off x="694606" y="476672"/>
            <a:ext cx="5468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u="sng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  <a:hlinkClick r:id="rId2" action="ppaction://hlinksldjump"/>
              </a:rPr>
              <a:t>NORMATIVA ASOCIADA</a:t>
            </a:r>
            <a:endParaRPr lang="es-ES" sz="36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xmlns="" id="{F2128E3B-E7FD-4C2F-89F5-D00EBA619C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8749862"/>
              </p:ext>
            </p:extLst>
          </p:nvPr>
        </p:nvGraphicFramePr>
        <p:xfrm>
          <a:off x="262558" y="1988840"/>
          <a:ext cx="4545503" cy="4202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a 8">
            <a:extLst>
              <a:ext uri="{FF2B5EF4-FFF2-40B4-BE49-F238E27FC236}">
                <a16:creationId xmlns:a16="http://schemas.microsoft.com/office/drawing/2014/main" xmlns="" id="{F2128E3B-E7FD-4C2F-89F5-D00EBA619C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4088360"/>
              </p:ext>
            </p:extLst>
          </p:nvPr>
        </p:nvGraphicFramePr>
        <p:xfrm>
          <a:off x="4511030" y="1988840"/>
          <a:ext cx="4872921" cy="4202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CuadroTexto 7">
            <a:extLst>
              <a:ext uri="{FF2B5EF4-FFF2-40B4-BE49-F238E27FC236}">
                <a16:creationId xmlns:a16="http://schemas.microsoft.com/office/drawing/2014/main" xmlns="" id="{BA324F3B-6918-4525-9F6E-EF638D38FDA4}"/>
              </a:ext>
            </a:extLst>
          </p:cNvPr>
          <p:cNvSpPr txBox="1"/>
          <p:nvPr/>
        </p:nvSpPr>
        <p:spPr>
          <a:xfrm>
            <a:off x="9048794" y="2565657"/>
            <a:ext cx="314161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i="1" dirty="0">
                <a:solidFill>
                  <a:schemeClr val="bg1">
                    <a:lumMod val="50000"/>
                  </a:schemeClr>
                </a:solidFill>
              </a:rPr>
              <a:t>[Instrucciones: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600" i="1" dirty="0">
                <a:solidFill>
                  <a:schemeClr val="bg1">
                    <a:lumMod val="50000"/>
                  </a:schemeClr>
                </a:solidFill>
              </a:rPr>
              <a:t>Identifique la(s) norma(s) inicial(es)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600" i="1" dirty="0">
                <a:solidFill>
                  <a:schemeClr val="bg1">
                    <a:lumMod val="50000"/>
                  </a:schemeClr>
                </a:solidFill>
              </a:rPr>
              <a:t>Identifique las normas que se desprenden de la norma(s) inicial(es) y que hacen parte de la regulación del trámite y se mencionan en la MIR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600" i="1" dirty="0">
                <a:solidFill>
                  <a:schemeClr val="bg1">
                    <a:lumMod val="50000"/>
                  </a:schemeClr>
                </a:solidFill>
              </a:rPr>
              <a:t>Identifique todas la normas mencionadas en el trámite así estén derogadas</a:t>
            </a:r>
          </a:p>
        </p:txBody>
      </p:sp>
    </p:spTree>
    <p:extLst>
      <p:ext uri="{BB962C8B-B14F-4D97-AF65-F5344CB8AC3E}">
        <p14:creationId xmlns:p14="http://schemas.microsoft.com/office/powerpoint/2010/main" val="169036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1"/>
          <p:cNvSpPr txBox="1"/>
          <p:nvPr/>
        </p:nvSpPr>
        <p:spPr>
          <a:xfrm>
            <a:off x="406574" y="116632"/>
            <a:ext cx="103370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u="sng" dirty="0">
                <a:solidFill>
                  <a:srgbClr val="333733"/>
                </a:solidFill>
                <a:latin typeface="Arial" charset="0"/>
                <a:cs typeface="Arial" charset="0"/>
                <a:hlinkClick r:id="rId2" action="ppaction://hlinksldjump"/>
              </a:rPr>
              <a:t>JUSTIFICACIÓN DE LA </a:t>
            </a:r>
            <a:r>
              <a:rPr lang="es-ES_tradnl" sz="3600" b="1" u="sng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  <a:hlinkClick r:id="rId2" action="ppaction://hlinksldjump"/>
              </a:rPr>
              <a:t>ADOPCIÓN</a:t>
            </a:r>
            <a:r>
              <a:rPr lang="es-ES_tradnl" sz="3600" b="1" u="sng" dirty="0">
                <a:solidFill>
                  <a:srgbClr val="333733"/>
                </a:solidFill>
                <a:latin typeface="Arial" charset="0"/>
                <a:cs typeface="Arial" charset="0"/>
                <a:hlinkClick r:id="rId2" action="ppaction://hlinksldjump"/>
              </a:rPr>
              <a:t> /</a:t>
            </a:r>
            <a:r>
              <a:rPr lang="es-ES_tradnl" sz="3600" b="1" u="sng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  <a:hlinkClick r:id="rId2" action="ppaction://hlinksldjump"/>
              </a:rPr>
              <a:t>MODIFICACIÓN ESTRUCTURAL </a:t>
            </a:r>
            <a:r>
              <a:rPr lang="es-ES_tradnl" sz="3600" b="1" u="sng" dirty="0">
                <a:solidFill>
                  <a:srgbClr val="333733"/>
                </a:solidFill>
                <a:latin typeface="Arial" charset="0"/>
                <a:cs typeface="Arial" charset="0"/>
                <a:hlinkClick r:id="rId2" action="ppaction://hlinksldjump"/>
              </a:rPr>
              <a:t>DEL TRÁMITE</a:t>
            </a:r>
            <a:endParaRPr lang="es-ES_tradnl" sz="3600" b="1" u="sng" dirty="0">
              <a:solidFill>
                <a:srgbClr val="333733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CuadroTexto 6">
            <a:extLst>
              <a:ext uri="{FF2B5EF4-FFF2-40B4-BE49-F238E27FC236}">
                <a16:creationId xmlns:a16="http://schemas.microsoft.com/office/drawing/2014/main" xmlns="" id="{0680FA4C-3A04-4E33-B9AA-20F83D1F2FA8}"/>
              </a:ext>
            </a:extLst>
          </p:cNvPr>
          <p:cNvSpPr txBox="1"/>
          <p:nvPr/>
        </p:nvSpPr>
        <p:spPr>
          <a:xfrm>
            <a:off x="406572" y="5373216"/>
            <a:ext cx="103238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i="1" dirty="0">
                <a:solidFill>
                  <a:schemeClr val="bg1">
                    <a:lumMod val="50000"/>
                  </a:schemeClr>
                </a:solidFill>
              </a:rPr>
              <a:t>[Instrucción: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400" i="1" dirty="0">
                <a:solidFill>
                  <a:schemeClr val="bg1">
                    <a:lumMod val="50000"/>
                  </a:schemeClr>
                </a:solidFill>
              </a:rPr>
              <a:t>Sintetice e incluya la justificación presentada por la entidad para la adopción o modificación estructural del trámite según sea el caso.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400" i="1" dirty="0">
                <a:solidFill>
                  <a:schemeClr val="bg1">
                    <a:lumMod val="50000"/>
                  </a:schemeClr>
                </a:solidFill>
              </a:rPr>
              <a:t>Incluya los beneficios para el ciudadano y la entidad así como la carencia de otras alternativas de menor costo y mayor eficiencia y el impacto presupuestal en la entidad.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400" i="1" dirty="0">
                <a:solidFill>
                  <a:schemeClr val="bg1">
                    <a:lumMod val="50000"/>
                  </a:schemeClr>
                </a:solidFill>
              </a:rPr>
              <a:t>Indique los Costos de su implementación para los obligados a cumplirlo y los recursos presupuestales y administrativos necesarios para su aplicación.]</a:t>
            </a:r>
          </a:p>
        </p:txBody>
      </p:sp>
      <p:sp>
        <p:nvSpPr>
          <p:cNvPr id="4" name="CuadroTexto 2"/>
          <p:cNvSpPr txBox="1"/>
          <p:nvPr/>
        </p:nvSpPr>
        <p:spPr>
          <a:xfrm>
            <a:off x="550590" y="2129165"/>
            <a:ext cx="3107153" cy="29700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1100" b="1" dirty="0"/>
              <a:t>Justificación adopción o modificación del trámite</a:t>
            </a:r>
          </a:p>
          <a:p>
            <a:endParaRPr lang="es-CO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sz="1600" b="1" dirty="0"/>
          </a:p>
          <a:p>
            <a:endParaRPr lang="es-CO" sz="1600" b="1" dirty="0"/>
          </a:p>
          <a:p>
            <a:endParaRPr lang="es-CO" sz="1600" b="1" dirty="0"/>
          </a:p>
          <a:p>
            <a:endParaRPr lang="es-CO" sz="1600" b="1" dirty="0"/>
          </a:p>
          <a:p>
            <a:endParaRPr lang="es-CO" sz="1600" b="1" dirty="0"/>
          </a:p>
          <a:p>
            <a:endParaRPr lang="es-CO" sz="1600" b="1" dirty="0"/>
          </a:p>
          <a:p>
            <a:endParaRPr lang="es-CO" sz="1600" b="1" dirty="0"/>
          </a:p>
          <a:p>
            <a:endParaRPr lang="es-CO" sz="1600" b="1" dirty="0"/>
          </a:p>
          <a:p>
            <a:endParaRPr lang="es-CO" sz="1600" b="1" dirty="0"/>
          </a:p>
          <a:p>
            <a:endParaRPr lang="es-CO" sz="1600" b="1" dirty="0"/>
          </a:p>
        </p:txBody>
      </p:sp>
      <p:sp>
        <p:nvSpPr>
          <p:cNvPr id="5" name="CuadroTexto 7"/>
          <p:cNvSpPr txBox="1"/>
          <p:nvPr/>
        </p:nvSpPr>
        <p:spPr>
          <a:xfrm>
            <a:off x="4220469" y="2129165"/>
            <a:ext cx="3514648" cy="29700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s-ES_tradnl"/>
            </a:defPPr>
            <a:lvl1pPr>
              <a:defRPr sz="1100" b="1"/>
            </a:lvl1pPr>
          </a:lstStyle>
          <a:p>
            <a:r>
              <a:rPr lang="es-CO" dirty="0"/>
              <a:t>Beneficios para el ciudadano y entidad</a:t>
            </a:r>
          </a:p>
          <a:p>
            <a:endParaRPr lang="es-CO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sz="1600" dirty="0"/>
          </a:p>
          <a:p>
            <a:endParaRPr lang="es-CO" sz="1600" dirty="0"/>
          </a:p>
          <a:p>
            <a:endParaRPr lang="es-CO" sz="1600" dirty="0"/>
          </a:p>
          <a:p>
            <a:endParaRPr lang="es-CO" sz="1600" dirty="0"/>
          </a:p>
          <a:p>
            <a:endParaRPr lang="es-CO" sz="1600" dirty="0"/>
          </a:p>
          <a:p>
            <a:endParaRPr lang="es-CO" sz="1600" dirty="0"/>
          </a:p>
          <a:p>
            <a:endParaRPr lang="es-CO" sz="1600" dirty="0"/>
          </a:p>
          <a:p>
            <a:endParaRPr lang="es-CO" sz="1600" dirty="0"/>
          </a:p>
          <a:p>
            <a:endParaRPr lang="es-CO" sz="1600" dirty="0"/>
          </a:p>
          <a:p>
            <a:endParaRPr lang="es-CO" sz="1600" dirty="0"/>
          </a:p>
        </p:txBody>
      </p:sp>
      <p:sp>
        <p:nvSpPr>
          <p:cNvPr id="7" name="CuadroTexto 8"/>
          <p:cNvSpPr txBox="1"/>
          <p:nvPr/>
        </p:nvSpPr>
        <p:spPr>
          <a:xfrm>
            <a:off x="8196338" y="2129165"/>
            <a:ext cx="3290267" cy="29700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s-ES_tradnl"/>
            </a:defPPr>
            <a:lvl1pPr>
              <a:defRPr sz="1100" b="1"/>
            </a:lvl1pPr>
          </a:lstStyle>
          <a:p>
            <a:r>
              <a:rPr lang="es-CO" dirty="0"/>
              <a:t>Costos para la implementación del trámite</a:t>
            </a:r>
          </a:p>
          <a:p>
            <a:endParaRPr lang="es-CO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sz="1600" dirty="0"/>
          </a:p>
          <a:p>
            <a:endParaRPr lang="es-CO" sz="1600" dirty="0"/>
          </a:p>
          <a:p>
            <a:endParaRPr lang="es-CO" sz="1600" dirty="0"/>
          </a:p>
          <a:p>
            <a:endParaRPr lang="es-CO" sz="1600" dirty="0"/>
          </a:p>
          <a:p>
            <a:endParaRPr lang="es-CO" sz="1600" dirty="0"/>
          </a:p>
          <a:p>
            <a:endParaRPr lang="es-CO" sz="1600" dirty="0"/>
          </a:p>
          <a:p>
            <a:endParaRPr lang="es-CO" sz="1600" dirty="0"/>
          </a:p>
          <a:p>
            <a:endParaRPr lang="es-CO" sz="1600" dirty="0"/>
          </a:p>
          <a:p>
            <a:endParaRPr lang="es-CO" sz="1600" dirty="0"/>
          </a:p>
          <a:p>
            <a:endParaRPr lang="es-CO" sz="1600" dirty="0"/>
          </a:p>
        </p:txBody>
      </p:sp>
    </p:spTree>
    <p:extLst>
      <p:ext uri="{BB962C8B-B14F-4D97-AF65-F5344CB8AC3E}">
        <p14:creationId xmlns:p14="http://schemas.microsoft.com/office/powerpoint/2010/main" val="143081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9">
            <a:extLst>
              <a:ext uri="{FF2B5EF4-FFF2-40B4-BE49-F238E27FC236}">
                <a16:creationId xmlns:a16="http://schemas.microsoft.com/office/drawing/2014/main" xmlns="" id="{DBD68E18-EE72-43F1-97FA-24D8711DFC81}"/>
              </a:ext>
            </a:extLst>
          </p:cNvPr>
          <p:cNvSpPr txBox="1"/>
          <p:nvPr/>
        </p:nvSpPr>
        <p:spPr>
          <a:xfrm>
            <a:off x="550590" y="394658"/>
            <a:ext cx="10974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u="sng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  <a:hlinkClick r:id="rId2" action="ppaction://hlinksldjump"/>
              </a:rPr>
              <a:t>REQUISITOS PARA LA SOLICITUD DEL TRÁMITE</a:t>
            </a:r>
            <a:endParaRPr lang="es-ES" sz="36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uadroTexto 10">
            <a:extLst>
              <a:ext uri="{FF2B5EF4-FFF2-40B4-BE49-F238E27FC236}">
                <a16:creationId xmlns:a16="http://schemas.microsoft.com/office/drawing/2014/main" xmlns="" id="{5377428E-86B5-4E05-82CD-BCE539807A3F}"/>
              </a:ext>
            </a:extLst>
          </p:cNvPr>
          <p:cNvSpPr txBox="1"/>
          <p:nvPr/>
        </p:nvSpPr>
        <p:spPr>
          <a:xfrm>
            <a:off x="703531" y="1196752"/>
            <a:ext cx="106684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i="1" dirty="0">
                <a:solidFill>
                  <a:schemeClr val="bg1">
                    <a:lumMod val="50000"/>
                  </a:schemeClr>
                </a:solidFill>
              </a:rPr>
              <a:t>[Instrucción:</a:t>
            </a:r>
          </a:p>
          <a:p>
            <a:pPr algn="just"/>
            <a:r>
              <a:rPr lang="es-CO" i="1" dirty="0">
                <a:solidFill>
                  <a:schemeClr val="bg1">
                    <a:lumMod val="50000"/>
                  </a:schemeClr>
                </a:solidFill>
              </a:rPr>
              <a:t>Presentar los requisitos solicitados al ciudadano para efectuar el trámite, señale con una X la acción de la entidad frente al requisito, así como si cumple con la política anti trámites. Esta información puede ser extraída de las fichas resumen de revisión del trámite ]</a:t>
            </a:r>
          </a:p>
        </p:txBody>
      </p:sp>
      <p:graphicFrame>
        <p:nvGraphicFramePr>
          <p:cNvPr id="4" name="Tabla 1">
            <a:extLst>
              <a:ext uri="{FF2B5EF4-FFF2-40B4-BE49-F238E27FC236}">
                <a16:creationId xmlns:a16="http://schemas.microsoft.com/office/drawing/2014/main" xmlns="" id="{96A616DF-8ADB-4E60-8D5C-CE86CD7C40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981606"/>
              </p:ext>
            </p:extLst>
          </p:nvPr>
        </p:nvGraphicFramePr>
        <p:xfrm>
          <a:off x="736862" y="2564904"/>
          <a:ext cx="6745760" cy="3775806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3740265">
                  <a:extLst>
                    <a:ext uri="{9D8B030D-6E8A-4147-A177-3AD203B41FA5}">
                      <a16:colId xmlns:a16="http://schemas.microsoft.com/office/drawing/2014/main" xmlns="" val="1453599980"/>
                    </a:ext>
                  </a:extLst>
                </a:gridCol>
                <a:gridCol w="866716">
                  <a:extLst>
                    <a:ext uri="{9D8B030D-6E8A-4147-A177-3AD203B41FA5}">
                      <a16:colId xmlns:a16="http://schemas.microsoft.com/office/drawing/2014/main" xmlns="" val="1382684378"/>
                    </a:ext>
                  </a:extLst>
                </a:gridCol>
                <a:gridCol w="771985">
                  <a:extLst>
                    <a:ext uri="{9D8B030D-6E8A-4147-A177-3AD203B41FA5}">
                      <a16:colId xmlns:a16="http://schemas.microsoft.com/office/drawing/2014/main" xmlns="" val="2884994885"/>
                    </a:ext>
                  </a:extLst>
                </a:gridCol>
                <a:gridCol w="1366794">
                  <a:extLst>
                    <a:ext uri="{9D8B030D-6E8A-4147-A177-3AD203B41FA5}">
                      <a16:colId xmlns:a16="http://schemas.microsoft.com/office/drawing/2014/main" xmlns="" val="1981926855"/>
                    </a:ext>
                  </a:extLst>
                </a:gridCol>
              </a:tblGrid>
              <a:tr h="56703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CO" sz="1400" b="1" i="1" u="none" strike="noStrike" dirty="0">
                          <a:effectLst/>
                        </a:rPr>
                        <a:t>Nombre del Requisito</a:t>
                      </a:r>
                      <a:endParaRPr lang="es-CO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Acción de la  entidad frente al requisito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O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CO" sz="1400" b="1" i="1" u="none" strike="noStrike" dirty="0">
                          <a:effectLst/>
                        </a:rPr>
                        <a:t>Cumple con la Política</a:t>
                      </a:r>
                      <a:endParaRPr lang="es-CO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3820236"/>
                  </a:ext>
                </a:extLst>
              </a:tr>
              <a:tr h="567034">
                <a:tc vMerge="1">
                  <a:txBody>
                    <a:bodyPr/>
                    <a:lstStyle/>
                    <a:p>
                      <a:pPr algn="ctr" fontAlgn="b"/>
                      <a:endParaRPr lang="es-CO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1" u="none" strike="noStrike" dirty="0">
                          <a:effectLst/>
                        </a:rPr>
                        <a:t>Lo solicita</a:t>
                      </a:r>
                      <a:endParaRPr lang="es-CO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1" u="none" strike="noStrike" dirty="0">
                          <a:effectLst/>
                        </a:rPr>
                        <a:t>Lo verifica</a:t>
                      </a:r>
                      <a:endParaRPr lang="es-CO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s-CO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6946648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</a:rPr>
                        <a:t>Cédula de Ciudadanía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x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Si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974756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88812827"/>
                  </a:ext>
                </a:extLst>
              </a:tr>
              <a:tr h="40336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25095839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5898802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7248612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13059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157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9">
            <a:extLst>
              <a:ext uri="{FF2B5EF4-FFF2-40B4-BE49-F238E27FC236}">
                <a16:creationId xmlns:a16="http://schemas.microsoft.com/office/drawing/2014/main" xmlns="" id="{DBD68E18-EE72-43F1-97FA-24D8711DFC81}"/>
              </a:ext>
            </a:extLst>
          </p:cNvPr>
          <p:cNvSpPr txBox="1"/>
          <p:nvPr/>
        </p:nvSpPr>
        <p:spPr>
          <a:xfrm>
            <a:off x="874240" y="603676"/>
            <a:ext cx="8870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 u="sng" dirty="0">
                <a:latin typeface="Arial" charset="0"/>
                <a:ea typeface="Arial" charset="0"/>
                <a:cs typeface="Arial" charset="0"/>
                <a:hlinkClick r:id="rId2" action="ppaction://hlinksldjump"/>
              </a:rPr>
              <a:t>PROCESO QUE SOPORTA EL TRÁMITE</a:t>
            </a:r>
            <a:endParaRPr lang="es-ES_tradnl" sz="3600" u="sng" spc="3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EB721851-19AE-4153-AD90-A0A96283B72A}"/>
              </a:ext>
            </a:extLst>
          </p:cNvPr>
          <p:cNvSpPr txBox="1"/>
          <p:nvPr/>
        </p:nvSpPr>
        <p:spPr>
          <a:xfrm>
            <a:off x="694606" y="1412776"/>
            <a:ext cx="101913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i="1" dirty="0">
                <a:solidFill>
                  <a:schemeClr val="bg1">
                    <a:lumMod val="50000"/>
                  </a:schemeClr>
                </a:solidFill>
              </a:rPr>
              <a:t>[Instrucción:</a:t>
            </a:r>
          </a:p>
          <a:p>
            <a:pPr algn="just"/>
            <a:r>
              <a:rPr lang="es-CO" sz="1600" i="1" dirty="0">
                <a:solidFill>
                  <a:schemeClr val="bg1">
                    <a:lumMod val="50000"/>
                  </a:schemeClr>
                </a:solidFill>
              </a:rPr>
              <a:t>Incluir el procedimiento que refleje las actividades que adelantará la entidad, especificando las dependencias que intervienen en el mismo y los pasos que deben adelantar los ciudadanos, desde el inicio de la solicitud hasta la obtención del producto o servicios. Puede hacer uso de herramientas tales como diagrama de flujo o diagrama PEPSU.]</a:t>
            </a:r>
          </a:p>
        </p:txBody>
      </p:sp>
      <p:pic>
        <p:nvPicPr>
          <p:cNvPr id="4" name="Imagen 14">
            <a:extLst>
              <a:ext uri="{FF2B5EF4-FFF2-40B4-BE49-F238E27FC236}">
                <a16:creationId xmlns:a16="http://schemas.microsoft.com/office/drawing/2014/main" xmlns="" id="{0719903E-FCDC-470B-A219-74D6CB123C2C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1"/>
          <a:stretch/>
        </p:blipFill>
        <p:spPr>
          <a:xfrm>
            <a:off x="296377" y="2657765"/>
            <a:ext cx="5743293" cy="2888069"/>
          </a:xfrm>
          <a:prstGeom prst="rect">
            <a:avLst/>
          </a:prstGeom>
        </p:spPr>
      </p:pic>
      <p:grpSp>
        <p:nvGrpSpPr>
          <p:cNvPr id="7" name="6 Grupo"/>
          <p:cNvGrpSpPr/>
          <p:nvPr/>
        </p:nvGrpSpPr>
        <p:grpSpPr>
          <a:xfrm>
            <a:off x="6755613" y="2657765"/>
            <a:ext cx="4997772" cy="3532426"/>
            <a:chOff x="6755613" y="2657765"/>
            <a:chExt cx="4997772" cy="3532426"/>
          </a:xfrm>
        </p:grpSpPr>
        <p:pic>
          <p:nvPicPr>
            <p:cNvPr id="5" name="Imagen 23">
              <a:extLst>
                <a:ext uri="{FF2B5EF4-FFF2-40B4-BE49-F238E27FC236}">
                  <a16:creationId xmlns:a16="http://schemas.microsoft.com/office/drawing/2014/main" xmlns="" id="{8800832F-58C1-4256-A425-266750563F7F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55613" y="2657765"/>
              <a:ext cx="4997772" cy="35324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5 Rectángulo"/>
            <p:cNvSpPr/>
            <p:nvPr/>
          </p:nvSpPr>
          <p:spPr>
            <a:xfrm>
              <a:off x="9745195" y="2657765"/>
              <a:ext cx="2008190" cy="2671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</p:spTree>
    <p:extLst>
      <p:ext uri="{BB962C8B-B14F-4D97-AF65-F5344CB8AC3E}">
        <p14:creationId xmlns:p14="http://schemas.microsoft.com/office/powerpoint/2010/main" val="242047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9">
            <a:extLst>
              <a:ext uri="{FF2B5EF4-FFF2-40B4-BE49-F238E27FC236}">
                <a16:creationId xmlns:a16="http://schemas.microsoft.com/office/drawing/2014/main" xmlns="" id="{DBD68E18-EE72-43F1-97FA-24D8711DFC81}"/>
              </a:ext>
            </a:extLst>
          </p:cNvPr>
          <p:cNvSpPr txBox="1"/>
          <p:nvPr/>
        </p:nvSpPr>
        <p:spPr>
          <a:xfrm>
            <a:off x="874240" y="603676"/>
            <a:ext cx="104608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 u="sng" dirty="0">
                <a:latin typeface="Arial" charset="0"/>
                <a:ea typeface="Arial" charset="0"/>
                <a:cs typeface="Arial" charset="0"/>
                <a:hlinkClick r:id="rId2" action="ppaction://hlinksldjump"/>
              </a:rPr>
              <a:t>ANÁLISIS DE LA PARTICIPACIÓN CIUDADANA</a:t>
            </a:r>
            <a:endParaRPr lang="es-ES_tradnl" sz="3600" u="sng" spc="3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EB721851-19AE-4153-AD90-A0A96283B72A}"/>
              </a:ext>
            </a:extLst>
          </p:cNvPr>
          <p:cNvSpPr txBox="1"/>
          <p:nvPr/>
        </p:nvSpPr>
        <p:spPr>
          <a:xfrm>
            <a:off x="874238" y="1556792"/>
            <a:ext cx="1019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i="1" dirty="0">
                <a:solidFill>
                  <a:schemeClr val="bg1">
                    <a:lumMod val="50000"/>
                  </a:schemeClr>
                </a:solidFill>
              </a:rPr>
              <a:t>[Instrucción:</a:t>
            </a:r>
          </a:p>
          <a:p>
            <a:pPr algn="just"/>
            <a:r>
              <a:rPr lang="es-CO" sz="1600" i="1" dirty="0">
                <a:solidFill>
                  <a:schemeClr val="bg1">
                    <a:lumMod val="50000"/>
                  </a:schemeClr>
                </a:solidFill>
              </a:rPr>
              <a:t>Incluir el resultado de la participación ciudadana frente a la adopción o modificación del trámite incluyendo los comentarios mas relevantes de la ciudadanía y la posición de la entidad frente a cada uno.]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xmlns="" id="{D789E537-28D2-435E-A016-880D36512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627237"/>
              </p:ext>
            </p:extLst>
          </p:nvPr>
        </p:nvGraphicFramePr>
        <p:xfrm>
          <a:off x="874239" y="2795664"/>
          <a:ext cx="8654073" cy="3328131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4416475">
                  <a:extLst>
                    <a:ext uri="{9D8B030D-6E8A-4147-A177-3AD203B41FA5}">
                      <a16:colId xmlns:a16="http://schemas.microsoft.com/office/drawing/2014/main" xmlns="" val="1453599980"/>
                    </a:ext>
                  </a:extLst>
                </a:gridCol>
                <a:gridCol w="4237598">
                  <a:extLst>
                    <a:ext uri="{9D8B030D-6E8A-4147-A177-3AD203B41FA5}">
                      <a16:colId xmlns:a16="http://schemas.microsoft.com/office/drawing/2014/main" xmlns="" val="1981926855"/>
                    </a:ext>
                  </a:extLst>
                </a:gridCol>
              </a:tblGrid>
              <a:tr h="11340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Comentarios de la ciudadanía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Posición de la entidad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382023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88812827"/>
                  </a:ext>
                </a:extLst>
              </a:tr>
              <a:tr h="40336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25095839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5898802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7248612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13059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27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9">
            <a:extLst>
              <a:ext uri="{FF2B5EF4-FFF2-40B4-BE49-F238E27FC236}">
                <a16:creationId xmlns:a16="http://schemas.microsoft.com/office/drawing/2014/main" xmlns="" id="{DBD68E18-EE72-43F1-97FA-24D8711DFC81}"/>
              </a:ext>
            </a:extLst>
          </p:cNvPr>
          <p:cNvSpPr txBox="1"/>
          <p:nvPr/>
        </p:nvSpPr>
        <p:spPr>
          <a:xfrm>
            <a:off x="874240" y="603676"/>
            <a:ext cx="3903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 u="sng" dirty="0">
                <a:latin typeface="Arial" charset="0"/>
                <a:ea typeface="Arial" charset="0"/>
                <a:cs typeface="Arial" charset="0"/>
                <a:hlinkClick r:id="rId2" action="ppaction://hlinksldjump"/>
              </a:rPr>
              <a:t>CONCLUSIONES</a:t>
            </a:r>
            <a:endParaRPr lang="es-ES_tradnl" sz="3600" u="sng" spc="3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EB721851-19AE-4153-AD90-A0A96283B72A}"/>
              </a:ext>
            </a:extLst>
          </p:cNvPr>
          <p:cNvSpPr txBox="1"/>
          <p:nvPr/>
        </p:nvSpPr>
        <p:spPr>
          <a:xfrm>
            <a:off x="843775" y="1556792"/>
            <a:ext cx="10191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i="1" dirty="0">
                <a:solidFill>
                  <a:schemeClr val="bg1">
                    <a:lumMod val="50000"/>
                  </a:schemeClr>
                </a:solidFill>
              </a:rPr>
              <a:t>[Instrucción:</a:t>
            </a:r>
          </a:p>
          <a:p>
            <a:pPr algn="just"/>
            <a:r>
              <a:rPr lang="es-CO" sz="1600" i="1" dirty="0">
                <a:solidFill>
                  <a:schemeClr val="bg1">
                    <a:lumMod val="50000"/>
                  </a:schemeClr>
                </a:solidFill>
              </a:rPr>
              <a:t>Presente su resultado del análisis global del trámite con la recomendación de adoptar o no el trámite y sus implicaciones.]</a:t>
            </a:r>
          </a:p>
        </p:txBody>
      </p:sp>
    </p:spTree>
    <p:extLst>
      <p:ext uri="{BB962C8B-B14F-4D97-AF65-F5344CB8AC3E}">
        <p14:creationId xmlns:p14="http://schemas.microsoft.com/office/powerpoint/2010/main" val="407987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do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497</Words>
  <Application>Microsoft Office PowerPoint</Application>
  <PresentationFormat>Personalizado</PresentationFormat>
  <Paragraphs>124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Mayra Catalina Cardozo Naranjo</dc:creator>
  <cp:lastModifiedBy>Elsa Yanuba Quiñones</cp:lastModifiedBy>
  <cp:revision>7</cp:revision>
  <dcterms:created xsi:type="dcterms:W3CDTF">2019-03-01T14:27:22Z</dcterms:created>
  <dcterms:modified xsi:type="dcterms:W3CDTF">2019-03-01T21:55:33Z</dcterms:modified>
</cp:coreProperties>
</file>