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9"/>
  </p:notesMasterIdLst>
  <p:sldIdLst>
    <p:sldId id="2145706258" r:id="rId5"/>
    <p:sldId id="2145706251" r:id="rId6"/>
    <p:sldId id="2145706296" r:id="rId7"/>
    <p:sldId id="2145706297" r:id="rId8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lga Lucia Arango Barbaran" initials="OLA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8F"/>
    <a:srgbClr val="148A6A"/>
    <a:srgbClr val="FD696E"/>
    <a:srgbClr val="74AFE4"/>
    <a:srgbClr val="004A84"/>
    <a:srgbClr val="9FBAD1"/>
    <a:srgbClr val="069169"/>
    <a:srgbClr val="0066CC"/>
    <a:srgbClr val="E8B12C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FAA5C5-0092-7CE9-DE3E-F4B090115B8B}" v="257" dt="2022-10-31T21:03:55.550"/>
    <p1510:client id="{DA07C752-E61C-C6E7-AEE3-DF6C0C059A7D}" v="2982" dt="2022-10-28T21:58:47.371"/>
    <p1510:client id="{6ADF1E6A-FA65-99EB-7794-50799468F652}" v="599" dt="2022-10-31T14:39:27.778"/>
    <p1510:client id="{12EEAC2C-8AA9-C689-C985-32DEE2EFE260}" v="357" dt="2022-10-31T22:42:56.755"/>
    <p1510:client id="{1DD581D2-08ED-1326-93FC-04EA29D75ED9}" v="421" dt="2022-10-31T12:14:09.075"/>
    <p1510:client id="{38BC95B9-5BD1-10F7-69C0-665BBB12DC83}" v="20" dt="2022-10-31T15:54:36.241"/>
    <p1510:client id="{E2F123EF-A609-CC62-E788-B703BB2FCA78}" v="38" dt="2022-10-31T12:17:32.4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334E34-BB83-41EA-AC68-667334557500}" type="datetimeFigureOut">
              <a:rPr lang="es-CO" smtClean="0"/>
              <a:t>13/12/2022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FFCD0D-A011-4850-8059-EC5FEC2BFBA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7849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10" name="Google Shape;52110;p3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111" name="Google Shape;52111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50338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ortada Institucio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tipo&#10;&#10;Descripción generada automáticamente">
            <a:extLst>
              <a:ext uri="{FF2B5EF4-FFF2-40B4-BE49-F238E27FC236}">
                <a16:creationId xmlns:a16="http://schemas.microsoft.com/office/drawing/2014/main" id="{A19D08D9-A44B-FB51-27CD-6098456BDC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6169" y="3220465"/>
            <a:ext cx="3479663" cy="804672"/>
          </a:xfrm>
          <a:prstGeom prst="rect">
            <a:avLst/>
          </a:prstGeom>
        </p:spPr>
      </p:pic>
      <p:sp>
        <p:nvSpPr>
          <p:cNvPr id="7" name="Shape 55"/>
          <p:cNvSpPr txBox="1"/>
          <p:nvPr/>
        </p:nvSpPr>
        <p:spPr>
          <a:xfrm>
            <a:off x="3154532" y="6217053"/>
            <a:ext cx="5882936" cy="369291"/>
          </a:xfrm>
          <a:prstGeom prst="rect">
            <a:avLst/>
          </a:prstGeom>
          <a:noFill/>
          <a:ln>
            <a:noFill/>
          </a:ln>
        </p:spPr>
        <p:txBody>
          <a:bodyPr wrap="square" lIns="121900" tIns="121900" rIns="121900" bIns="121900" anchor="ctr" anchorCtr="0">
            <a:spAutoFit/>
          </a:bodyPr>
          <a:lstStyle/>
          <a:p>
            <a:pPr algn="ctr"/>
            <a:r>
              <a:rPr lang="es-CO" sz="800">
                <a:solidFill>
                  <a:schemeClr val="bg1">
                    <a:lumMod val="75000"/>
                  </a:schemeClr>
                </a:solidFill>
              </a:rPr>
              <a:t>Esta presentación es propiedad intelectual controlada y producida por Función Pública</a:t>
            </a:r>
            <a:endParaRPr lang="x-none" sz="800">
              <a:solidFill>
                <a:schemeClr val="bg1">
                  <a:lumMod val="75000"/>
                </a:schemeClr>
              </a:solidFill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2205F6E-8063-A228-B60D-F0F36F6B5905}"/>
              </a:ext>
            </a:extLst>
          </p:cNvPr>
          <p:cNvGrpSpPr/>
          <p:nvPr userDrawn="1"/>
        </p:nvGrpSpPr>
        <p:grpSpPr>
          <a:xfrm flipV="1">
            <a:off x="4356169" y="3091814"/>
            <a:ext cx="787655" cy="51435"/>
            <a:chOff x="-1" y="6675929"/>
            <a:chExt cx="7501317" cy="182071"/>
          </a:xfrm>
        </p:grpSpPr>
        <p:sp>
          <p:nvSpPr>
            <p:cNvPr id="11" name="Rectangle 6">
              <a:extLst>
                <a:ext uri="{FF2B5EF4-FFF2-40B4-BE49-F238E27FC236}">
                  <a16:creationId xmlns:a16="http://schemas.microsoft.com/office/drawing/2014/main" id="{27F44189-E498-3907-FA6C-A53EBB214D0C}"/>
                </a:ext>
              </a:extLst>
            </p:cNvPr>
            <p:cNvSpPr/>
            <p:nvPr userDrawn="1"/>
          </p:nvSpPr>
          <p:spPr>
            <a:xfrm>
              <a:off x="-1" y="6675929"/>
              <a:ext cx="2500439" cy="182071"/>
            </a:xfrm>
            <a:prstGeom prst="rect">
              <a:avLst/>
            </a:prstGeom>
            <a:solidFill>
              <a:srgbClr val="FFB5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2" name="Rectangle 7">
              <a:extLst>
                <a:ext uri="{FF2B5EF4-FFF2-40B4-BE49-F238E27FC236}">
                  <a16:creationId xmlns:a16="http://schemas.microsoft.com/office/drawing/2014/main" id="{EFEC2BD0-9F8B-A0FD-FE98-D12A5F696EFA}"/>
                </a:ext>
              </a:extLst>
            </p:cNvPr>
            <p:cNvSpPr/>
            <p:nvPr userDrawn="1"/>
          </p:nvSpPr>
          <p:spPr>
            <a:xfrm>
              <a:off x="2500438" y="6675929"/>
              <a:ext cx="2500439" cy="182071"/>
            </a:xfrm>
            <a:prstGeom prst="rect">
              <a:avLst/>
            </a:prstGeom>
            <a:solidFill>
              <a:srgbClr val="154A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13" name="Rectangle 8">
              <a:extLst>
                <a:ext uri="{FF2B5EF4-FFF2-40B4-BE49-F238E27FC236}">
                  <a16:creationId xmlns:a16="http://schemas.microsoft.com/office/drawing/2014/main" id="{849DABDF-B070-220C-4317-23C6337C6550}"/>
                </a:ext>
              </a:extLst>
            </p:cNvPr>
            <p:cNvSpPr/>
            <p:nvPr userDrawn="1"/>
          </p:nvSpPr>
          <p:spPr>
            <a:xfrm>
              <a:off x="5000877" y="6675929"/>
              <a:ext cx="2500439" cy="182071"/>
            </a:xfrm>
            <a:prstGeom prst="rect">
              <a:avLst/>
            </a:prstGeom>
            <a:solidFill>
              <a:srgbClr val="E314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</p:grpSp>
    </p:spTree>
    <p:extLst>
      <p:ext uri="{BB962C8B-B14F-4D97-AF65-F5344CB8AC3E}">
        <p14:creationId xmlns:p14="http://schemas.microsoft.com/office/powerpoint/2010/main" val="36752767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65FF03-0CE5-7B1C-23B1-FB9DD68848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86691" y="2717628"/>
            <a:ext cx="3401291" cy="1325563"/>
          </a:xfrm>
        </p:spPr>
        <p:txBody>
          <a:bodyPr>
            <a:noAutofit/>
          </a:bodyPr>
          <a:lstStyle>
            <a:lvl1pPr algn="ctr">
              <a:defRPr sz="9600">
                <a:latin typeface="Montserrat SemiBold"/>
              </a:defRPr>
            </a:lvl1pPr>
          </a:lstStyle>
          <a:p>
            <a:r>
              <a:rPr lang="es-ES"/>
              <a:t>40 %</a:t>
            </a:r>
            <a:endParaRPr lang="es-MX"/>
          </a:p>
        </p:txBody>
      </p:sp>
      <p:sp>
        <p:nvSpPr>
          <p:cNvPr id="10" name="Google Shape;51;p8">
            <a:extLst>
              <a:ext uri="{FF2B5EF4-FFF2-40B4-BE49-F238E27FC236}">
                <a16:creationId xmlns:a16="http://schemas.microsoft.com/office/drawing/2014/main" id="{055E9A38-894F-353F-A1DB-65DCF6AC01FB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86690" y="4132114"/>
            <a:ext cx="3401291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/>
          <a:lstStyle>
            <a:lvl1pPr marL="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BC"/>
              </a:buClr>
              <a:buSzPts val="1000"/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Montserrat SemiBold"/>
              </a:defRPr>
            </a:lvl1pPr>
            <a:lvl2pPr marL="914400" lvl="1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2pPr>
            <a:lvl3pPr marL="1371600" lvl="2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3pPr>
            <a:lvl4pPr marL="1828800" lvl="3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4pPr>
            <a:lvl5pPr marL="2286000" lvl="4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5pPr>
            <a:lvl6pPr marL="2743200" lvl="5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6pPr>
            <a:lvl7pPr marL="3200400" lvl="6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7pPr>
            <a:lvl8pPr marL="3657600" lvl="7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8pPr>
            <a:lvl9pPr marL="4114800" lvl="8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9pPr>
          </a:lstStyle>
          <a:p>
            <a:endParaRPr/>
          </a:p>
        </p:txBody>
      </p:sp>
      <p:sp>
        <p:nvSpPr>
          <p:cNvPr id="12" name="Google Shape;51;p8">
            <a:extLst>
              <a:ext uri="{FF2B5EF4-FFF2-40B4-BE49-F238E27FC236}">
                <a16:creationId xmlns:a16="http://schemas.microsoft.com/office/drawing/2014/main" id="{3D8FC794-84AA-4A3D-333D-1A692AE6F0AB}"/>
              </a:ext>
            </a:extLst>
          </p:cNvPr>
          <p:cNvSpPr txBox="1">
            <a:spLocks noGrp="1"/>
          </p:cNvSpPr>
          <p:nvPr>
            <p:ph type="body" idx="13"/>
          </p:nvPr>
        </p:nvSpPr>
        <p:spPr>
          <a:xfrm>
            <a:off x="4419599" y="4132114"/>
            <a:ext cx="3401291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/>
          <a:lstStyle>
            <a:lvl1pPr marL="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BC"/>
              </a:buClr>
              <a:buSzPts val="1000"/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Montserrat SemiBold"/>
              </a:defRPr>
            </a:lvl1pPr>
            <a:lvl2pPr marL="914400" lvl="1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2pPr>
            <a:lvl3pPr marL="1371600" lvl="2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3pPr>
            <a:lvl4pPr marL="1828800" lvl="3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4pPr>
            <a:lvl5pPr marL="2286000" lvl="4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5pPr>
            <a:lvl6pPr marL="2743200" lvl="5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6pPr>
            <a:lvl7pPr marL="3200400" lvl="6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7pPr>
            <a:lvl8pPr marL="3657600" lvl="7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8pPr>
            <a:lvl9pPr marL="4114800" lvl="8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51;p8">
            <a:extLst>
              <a:ext uri="{FF2B5EF4-FFF2-40B4-BE49-F238E27FC236}">
                <a16:creationId xmlns:a16="http://schemas.microsoft.com/office/drawing/2014/main" id="{F6E2DBE6-0AC5-6D41-9A9B-A6E67F67F7AD}"/>
              </a:ext>
            </a:extLst>
          </p:cNvPr>
          <p:cNvSpPr txBox="1">
            <a:spLocks noGrp="1"/>
          </p:cNvSpPr>
          <p:nvPr>
            <p:ph type="body" idx="14"/>
          </p:nvPr>
        </p:nvSpPr>
        <p:spPr>
          <a:xfrm>
            <a:off x="7952508" y="4132114"/>
            <a:ext cx="3401291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/>
          <a:lstStyle>
            <a:lvl1pPr marL="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BC"/>
              </a:buClr>
              <a:buSzPts val="1000"/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Montserrat SemiBold"/>
              </a:defRPr>
            </a:lvl1pPr>
            <a:lvl2pPr marL="914400" lvl="1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2pPr>
            <a:lvl3pPr marL="1371600" lvl="2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3pPr>
            <a:lvl4pPr marL="1828800" lvl="3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4pPr>
            <a:lvl5pPr marL="2286000" lvl="4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5pPr>
            <a:lvl6pPr marL="2743200" lvl="5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6pPr>
            <a:lvl7pPr marL="3200400" lvl="6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7pPr>
            <a:lvl8pPr marL="3657600" lvl="7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8pPr>
            <a:lvl9pPr marL="4114800" lvl="8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9pPr>
          </a:lstStyle>
          <a:p>
            <a:endParaRPr/>
          </a:p>
        </p:txBody>
      </p:sp>
      <p:grpSp>
        <p:nvGrpSpPr>
          <p:cNvPr id="4" name="Group 9">
            <a:extLst>
              <a:ext uri="{FF2B5EF4-FFF2-40B4-BE49-F238E27FC236}">
                <a16:creationId xmlns:a16="http://schemas.microsoft.com/office/drawing/2014/main" id="{40ACE19A-DCB4-4E17-551D-677556FF289D}"/>
              </a:ext>
            </a:extLst>
          </p:cNvPr>
          <p:cNvGrpSpPr/>
          <p:nvPr userDrawn="1"/>
        </p:nvGrpSpPr>
        <p:grpSpPr>
          <a:xfrm>
            <a:off x="-1" y="6764942"/>
            <a:ext cx="12192001" cy="93058"/>
            <a:chOff x="-1" y="6675929"/>
            <a:chExt cx="7501317" cy="182071"/>
          </a:xfrm>
        </p:grpSpPr>
        <p:sp>
          <p:nvSpPr>
            <p:cNvPr id="5" name="Rectangle 6">
              <a:extLst>
                <a:ext uri="{FF2B5EF4-FFF2-40B4-BE49-F238E27FC236}">
                  <a16:creationId xmlns:a16="http://schemas.microsoft.com/office/drawing/2014/main" id="{44EAF312-61A2-5447-EC43-AE4AADB39192}"/>
                </a:ext>
              </a:extLst>
            </p:cNvPr>
            <p:cNvSpPr/>
            <p:nvPr userDrawn="1"/>
          </p:nvSpPr>
          <p:spPr>
            <a:xfrm>
              <a:off x="-1" y="6675929"/>
              <a:ext cx="2500439" cy="182071"/>
            </a:xfrm>
            <a:prstGeom prst="rect">
              <a:avLst/>
            </a:prstGeom>
            <a:solidFill>
              <a:srgbClr val="FFB5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6" name="Rectangle 7">
              <a:extLst>
                <a:ext uri="{FF2B5EF4-FFF2-40B4-BE49-F238E27FC236}">
                  <a16:creationId xmlns:a16="http://schemas.microsoft.com/office/drawing/2014/main" id="{BFD2E989-4BCF-7562-967D-23557B86316D}"/>
                </a:ext>
              </a:extLst>
            </p:cNvPr>
            <p:cNvSpPr/>
            <p:nvPr userDrawn="1"/>
          </p:nvSpPr>
          <p:spPr>
            <a:xfrm>
              <a:off x="2500438" y="6675929"/>
              <a:ext cx="2500439" cy="182071"/>
            </a:xfrm>
            <a:prstGeom prst="rect">
              <a:avLst/>
            </a:prstGeom>
            <a:solidFill>
              <a:srgbClr val="154A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7" name="Rectangle 8">
              <a:extLst>
                <a:ext uri="{FF2B5EF4-FFF2-40B4-BE49-F238E27FC236}">
                  <a16:creationId xmlns:a16="http://schemas.microsoft.com/office/drawing/2014/main" id="{5E281C3F-E51A-F5C5-E339-D469914982CF}"/>
                </a:ext>
              </a:extLst>
            </p:cNvPr>
            <p:cNvSpPr/>
            <p:nvPr userDrawn="1"/>
          </p:nvSpPr>
          <p:spPr>
            <a:xfrm>
              <a:off x="5000877" y="6675929"/>
              <a:ext cx="2500439" cy="182071"/>
            </a:xfrm>
            <a:prstGeom prst="rect">
              <a:avLst/>
            </a:prstGeom>
            <a:solidFill>
              <a:srgbClr val="E314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</p:grpSp>
      <p:pic>
        <p:nvPicPr>
          <p:cNvPr id="8" name="Imagen 7" descr="Logotipo&#10;&#10;Descripción generada automáticamente">
            <a:extLst>
              <a:ext uri="{FF2B5EF4-FFF2-40B4-BE49-F238E27FC236}">
                <a16:creationId xmlns:a16="http://schemas.microsoft.com/office/drawing/2014/main" id="{CCE0EE07-1253-4BC7-6811-A3C2D51EFC0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6752" y="452780"/>
            <a:ext cx="2135248" cy="493776"/>
          </a:xfrm>
          <a:prstGeom prst="rect">
            <a:avLst/>
          </a:prstGeom>
        </p:spPr>
      </p:pic>
      <p:sp>
        <p:nvSpPr>
          <p:cNvPr id="16" name="Marcador de texto 15">
            <a:extLst>
              <a:ext uri="{FF2B5EF4-FFF2-40B4-BE49-F238E27FC236}">
                <a16:creationId xmlns:a16="http://schemas.microsoft.com/office/drawing/2014/main" id="{778A09DA-772C-0459-DA98-86ECD1972C4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419599" y="2717627"/>
            <a:ext cx="3402014" cy="1325563"/>
          </a:xfrm>
        </p:spPr>
        <p:txBody>
          <a:bodyPr>
            <a:noAutofit/>
          </a:bodyPr>
          <a:lstStyle>
            <a:lvl1pPr marL="0" indent="0">
              <a:buNone/>
              <a:defRPr lang="es-MX" sz="9600" b="0" kern="1200" dirty="0">
                <a:solidFill>
                  <a:schemeClr val="tx1"/>
                </a:solidFill>
                <a:latin typeface="Montserrat SemiBold"/>
                <a:ea typeface="+mj-ea"/>
                <a:cs typeface="+mj-cs"/>
              </a:defRPr>
            </a:lvl1pPr>
            <a:lvl6pPr marL="2286000" indent="0">
              <a:buNone/>
              <a:defRPr lang="es-MX" sz="9600" b="0" kern="1200" dirty="0">
                <a:solidFill>
                  <a:schemeClr val="tx1"/>
                </a:solidFill>
                <a:latin typeface="Montserrat ExtraBold" pitchFamily="2" charset="0"/>
                <a:ea typeface="+mj-ea"/>
                <a:cs typeface="+mj-cs"/>
              </a:defRPr>
            </a:lvl6pPr>
          </a:lstStyle>
          <a:p>
            <a:pPr lvl="0"/>
            <a:r>
              <a:rPr lang="es-MX"/>
              <a:t>40 %</a:t>
            </a:r>
          </a:p>
        </p:txBody>
      </p:sp>
      <p:sp>
        <p:nvSpPr>
          <p:cNvPr id="18" name="Marcador de texto 17">
            <a:extLst>
              <a:ext uri="{FF2B5EF4-FFF2-40B4-BE49-F238E27FC236}">
                <a16:creationId xmlns:a16="http://schemas.microsoft.com/office/drawing/2014/main" id="{2F45789B-0983-69C9-8777-CAA658A0C78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951788" y="2717800"/>
            <a:ext cx="3402012" cy="1325563"/>
          </a:xfrm>
        </p:spPr>
        <p:txBody>
          <a:bodyPr>
            <a:noAutofit/>
          </a:bodyPr>
          <a:lstStyle>
            <a:lvl1pPr marL="0" indent="0">
              <a:buNone/>
              <a:defRPr lang="es-MX" sz="9600" b="0" kern="1200" dirty="0">
                <a:solidFill>
                  <a:schemeClr val="tx1"/>
                </a:solidFill>
                <a:latin typeface="Montserrat SemiBold"/>
                <a:ea typeface="+mj-ea"/>
                <a:cs typeface="+mj-cs"/>
              </a:defRPr>
            </a:lvl1pPr>
          </a:lstStyle>
          <a:p>
            <a:pPr lvl="0"/>
            <a:r>
              <a:rPr lang="es-ES"/>
              <a:t>40 %</a:t>
            </a:r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53629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C3564-693E-B740-80B0-5EAA86D178E1}" type="datetimeFigureOut">
              <a:rPr lang="es-ES_tradnl" smtClean="0"/>
              <a:t>13/12/2022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513C94-FA19-4447-9F71-4B08353ADF5A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847004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/ Standb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9">
            <a:extLst>
              <a:ext uri="{FF2B5EF4-FFF2-40B4-BE49-F238E27FC236}">
                <a16:creationId xmlns:a16="http://schemas.microsoft.com/office/drawing/2014/main" id="{ADC3EBF2-932F-3834-E974-A75E063FE2AB}"/>
              </a:ext>
            </a:extLst>
          </p:cNvPr>
          <p:cNvGrpSpPr/>
          <p:nvPr userDrawn="1"/>
        </p:nvGrpSpPr>
        <p:grpSpPr>
          <a:xfrm>
            <a:off x="475694" y="457584"/>
            <a:ext cx="503822" cy="45719"/>
            <a:chOff x="-1" y="6675929"/>
            <a:chExt cx="7501317" cy="182071"/>
          </a:xfrm>
        </p:grpSpPr>
        <p:sp>
          <p:nvSpPr>
            <p:cNvPr id="10" name="Rectangle 6">
              <a:extLst>
                <a:ext uri="{FF2B5EF4-FFF2-40B4-BE49-F238E27FC236}">
                  <a16:creationId xmlns:a16="http://schemas.microsoft.com/office/drawing/2014/main" id="{24DEBD18-90D5-34A9-45E0-8B951D2F04A0}"/>
                </a:ext>
              </a:extLst>
            </p:cNvPr>
            <p:cNvSpPr/>
            <p:nvPr userDrawn="1"/>
          </p:nvSpPr>
          <p:spPr>
            <a:xfrm>
              <a:off x="-1" y="6675929"/>
              <a:ext cx="2500439" cy="182071"/>
            </a:xfrm>
            <a:prstGeom prst="rect">
              <a:avLst/>
            </a:prstGeom>
            <a:solidFill>
              <a:srgbClr val="FFB5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11" name="Rectangle 7">
              <a:extLst>
                <a:ext uri="{FF2B5EF4-FFF2-40B4-BE49-F238E27FC236}">
                  <a16:creationId xmlns:a16="http://schemas.microsoft.com/office/drawing/2014/main" id="{34BA61A9-140F-4BF7-7BF9-57D1FAAA21BD}"/>
                </a:ext>
              </a:extLst>
            </p:cNvPr>
            <p:cNvSpPr/>
            <p:nvPr userDrawn="1"/>
          </p:nvSpPr>
          <p:spPr>
            <a:xfrm>
              <a:off x="2500438" y="6675929"/>
              <a:ext cx="2500439" cy="182071"/>
            </a:xfrm>
            <a:prstGeom prst="rect">
              <a:avLst/>
            </a:prstGeom>
            <a:solidFill>
              <a:srgbClr val="154A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12" name="Rectangle 8">
              <a:extLst>
                <a:ext uri="{FF2B5EF4-FFF2-40B4-BE49-F238E27FC236}">
                  <a16:creationId xmlns:a16="http://schemas.microsoft.com/office/drawing/2014/main" id="{919233F2-F575-ACAF-9E6F-E185D5556BD8}"/>
                </a:ext>
              </a:extLst>
            </p:cNvPr>
            <p:cNvSpPr/>
            <p:nvPr userDrawn="1"/>
          </p:nvSpPr>
          <p:spPr>
            <a:xfrm>
              <a:off x="5000877" y="6675929"/>
              <a:ext cx="2500439" cy="182071"/>
            </a:xfrm>
            <a:prstGeom prst="rect">
              <a:avLst/>
            </a:prstGeom>
            <a:solidFill>
              <a:srgbClr val="E314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</p:grp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id="{8F0769DA-ED31-DF3F-BADB-3EF2B41D402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27750" y="3758565"/>
            <a:ext cx="5176838" cy="800100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  <a:latin typeface="Montserrat SemiBold"/>
              </a:defRPr>
            </a:lvl1pPr>
          </a:lstStyle>
          <a:p>
            <a:pPr lvl="0"/>
            <a:r>
              <a:rPr lang="es-ES"/>
              <a:t>Espacio para el subtítulo y fecha</a:t>
            </a:r>
          </a:p>
        </p:txBody>
      </p:sp>
      <p:sp>
        <p:nvSpPr>
          <p:cNvPr id="20" name="Título 19">
            <a:extLst>
              <a:ext uri="{FF2B5EF4-FFF2-40B4-BE49-F238E27FC236}">
                <a16:creationId xmlns:a16="http://schemas.microsoft.com/office/drawing/2014/main" id="{A3C10422-BD8B-9F8F-0B81-975BA4B2B44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27750" y="2500153"/>
            <a:ext cx="5176838" cy="1325563"/>
          </a:xfrm>
        </p:spPr>
        <p:txBody>
          <a:bodyPr>
            <a:noAutofit/>
          </a:bodyPr>
          <a:lstStyle>
            <a:lvl1pPr>
              <a:defRPr sz="3500">
                <a:latin typeface="Montserrat SemiBold"/>
              </a:defRPr>
            </a:lvl1pPr>
          </a:lstStyle>
          <a:p>
            <a:r>
              <a:rPr lang="es-ES"/>
              <a:t>Espacio para el título de la presentación</a:t>
            </a:r>
            <a:endParaRPr lang="es-MX"/>
          </a:p>
        </p:txBody>
      </p:sp>
      <p:grpSp>
        <p:nvGrpSpPr>
          <p:cNvPr id="3" name="Group 9">
            <a:extLst>
              <a:ext uri="{FF2B5EF4-FFF2-40B4-BE49-F238E27FC236}">
                <a16:creationId xmlns:a16="http://schemas.microsoft.com/office/drawing/2014/main" id="{19A627EF-D4A0-DF56-0DAE-53459C9CB33F}"/>
              </a:ext>
            </a:extLst>
          </p:cNvPr>
          <p:cNvGrpSpPr/>
          <p:nvPr userDrawn="1"/>
        </p:nvGrpSpPr>
        <p:grpSpPr>
          <a:xfrm>
            <a:off x="-1" y="6764942"/>
            <a:ext cx="12192001" cy="93058"/>
            <a:chOff x="-1" y="6675929"/>
            <a:chExt cx="7501317" cy="182071"/>
          </a:xfrm>
        </p:grpSpPr>
        <p:sp>
          <p:nvSpPr>
            <p:cNvPr id="4" name="Rectangle 6">
              <a:extLst>
                <a:ext uri="{FF2B5EF4-FFF2-40B4-BE49-F238E27FC236}">
                  <a16:creationId xmlns:a16="http://schemas.microsoft.com/office/drawing/2014/main" id="{86CD1DC7-367C-53FF-E02F-387E6C2940D7}"/>
                </a:ext>
              </a:extLst>
            </p:cNvPr>
            <p:cNvSpPr/>
            <p:nvPr userDrawn="1"/>
          </p:nvSpPr>
          <p:spPr>
            <a:xfrm>
              <a:off x="-1" y="6675929"/>
              <a:ext cx="2500439" cy="182071"/>
            </a:xfrm>
            <a:prstGeom prst="rect">
              <a:avLst/>
            </a:prstGeom>
            <a:solidFill>
              <a:srgbClr val="FFB5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5" name="Rectangle 7">
              <a:extLst>
                <a:ext uri="{FF2B5EF4-FFF2-40B4-BE49-F238E27FC236}">
                  <a16:creationId xmlns:a16="http://schemas.microsoft.com/office/drawing/2014/main" id="{C157A138-880E-AB39-271C-E009F8A91FCA}"/>
                </a:ext>
              </a:extLst>
            </p:cNvPr>
            <p:cNvSpPr/>
            <p:nvPr userDrawn="1"/>
          </p:nvSpPr>
          <p:spPr>
            <a:xfrm>
              <a:off x="2500438" y="6675929"/>
              <a:ext cx="2500439" cy="182071"/>
            </a:xfrm>
            <a:prstGeom prst="rect">
              <a:avLst/>
            </a:prstGeom>
            <a:solidFill>
              <a:srgbClr val="154A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6" name="Rectangle 8">
              <a:extLst>
                <a:ext uri="{FF2B5EF4-FFF2-40B4-BE49-F238E27FC236}">
                  <a16:creationId xmlns:a16="http://schemas.microsoft.com/office/drawing/2014/main" id="{CECC2893-7976-C202-63C4-2BA6710BC9B5}"/>
                </a:ext>
              </a:extLst>
            </p:cNvPr>
            <p:cNvSpPr/>
            <p:nvPr userDrawn="1"/>
          </p:nvSpPr>
          <p:spPr>
            <a:xfrm>
              <a:off x="5000877" y="6675929"/>
              <a:ext cx="2500439" cy="182071"/>
            </a:xfrm>
            <a:prstGeom prst="rect">
              <a:avLst/>
            </a:prstGeom>
            <a:solidFill>
              <a:srgbClr val="E314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</p:grpSp>
      <p:pic>
        <p:nvPicPr>
          <p:cNvPr id="7" name="Imagen 6" descr="Logotipo&#10;&#10;Descripción generada automáticamente">
            <a:extLst>
              <a:ext uri="{FF2B5EF4-FFF2-40B4-BE49-F238E27FC236}">
                <a16:creationId xmlns:a16="http://schemas.microsoft.com/office/drawing/2014/main" id="{677A885A-78D0-2B1F-20B0-9056C70EFFF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6752" y="452780"/>
            <a:ext cx="2135248" cy="493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3870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a Cap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A367EC2A-18D1-976B-3CCC-5E224F50D437}"/>
              </a:ext>
            </a:extLst>
          </p:cNvPr>
          <p:cNvSpPr txBox="1"/>
          <p:nvPr userDrawn="1"/>
        </p:nvSpPr>
        <p:spPr>
          <a:xfrm>
            <a:off x="1559041" y="1896554"/>
            <a:ext cx="31260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CO" sz="3600">
                <a:latin typeface="Montserrat SemiBold"/>
              </a:rPr>
              <a:t>Contenido</a:t>
            </a:r>
          </a:p>
        </p:txBody>
      </p:sp>
      <p:grpSp>
        <p:nvGrpSpPr>
          <p:cNvPr id="3" name="Group 9">
            <a:extLst>
              <a:ext uri="{FF2B5EF4-FFF2-40B4-BE49-F238E27FC236}">
                <a16:creationId xmlns:a16="http://schemas.microsoft.com/office/drawing/2014/main" id="{7DC27453-DF43-3845-56EE-98AA8CBCA721}"/>
              </a:ext>
            </a:extLst>
          </p:cNvPr>
          <p:cNvGrpSpPr/>
          <p:nvPr userDrawn="1"/>
        </p:nvGrpSpPr>
        <p:grpSpPr>
          <a:xfrm>
            <a:off x="-1" y="6764942"/>
            <a:ext cx="12192001" cy="93058"/>
            <a:chOff x="-1" y="6675929"/>
            <a:chExt cx="7501317" cy="182071"/>
          </a:xfrm>
        </p:grpSpPr>
        <p:sp>
          <p:nvSpPr>
            <p:cNvPr id="4" name="Rectangle 6">
              <a:extLst>
                <a:ext uri="{FF2B5EF4-FFF2-40B4-BE49-F238E27FC236}">
                  <a16:creationId xmlns:a16="http://schemas.microsoft.com/office/drawing/2014/main" id="{54F18425-3230-38C2-96DF-D8133E059714}"/>
                </a:ext>
              </a:extLst>
            </p:cNvPr>
            <p:cNvSpPr/>
            <p:nvPr userDrawn="1"/>
          </p:nvSpPr>
          <p:spPr>
            <a:xfrm>
              <a:off x="-1" y="6675929"/>
              <a:ext cx="2500439" cy="182071"/>
            </a:xfrm>
            <a:prstGeom prst="rect">
              <a:avLst/>
            </a:prstGeom>
            <a:solidFill>
              <a:srgbClr val="FFB5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7" name="Rectangle 7">
              <a:extLst>
                <a:ext uri="{FF2B5EF4-FFF2-40B4-BE49-F238E27FC236}">
                  <a16:creationId xmlns:a16="http://schemas.microsoft.com/office/drawing/2014/main" id="{44DE2841-D524-0A9D-CBAA-7AA634487492}"/>
                </a:ext>
              </a:extLst>
            </p:cNvPr>
            <p:cNvSpPr/>
            <p:nvPr userDrawn="1"/>
          </p:nvSpPr>
          <p:spPr>
            <a:xfrm>
              <a:off x="2500438" y="6675929"/>
              <a:ext cx="2500439" cy="182071"/>
            </a:xfrm>
            <a:prstGeom prst="rect">
              <a:avLst/>
            </a:prstGeom>
            <a:solidFill>
              <a:srgbClr val="154A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8" name="Rectangle 8">
              <a:extLst>
                <a:ext uri="{FF2B5EF4-FFF2-40B4-BE49-F238E27FC236}">
                  <a16:creationId xmlns:a16="http://schemas.microsoft.com/office/drawing/2014/main" id="{D0F628EE-3A7D-49FF-1713-2367CCBF852D}"/>
                </a:ext>
              </a:extLst>
            </p:cNvPr>
            <p:cNvSpPr/>
            <p:nvPr userDrawn="1"/>
          </p:nvSpPr>
          <p:spPr>
            <a:xfrm>
              <a:off x="5000877" y="6675929"/>
              <a:ext cx="2500439" cy="182071"/>
            </a:xfrm>
            <a:prstGeom prst="rect">
              <a:avLst/>
            </a:prstGeom>
            <a:solidFill>
              <a:srgbClr val="E314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</p:grpSp>
      <p:pic>
        <p:nvPicPr>
          <p:cNvPr id="10" name="Imagen 9" descr="Logotipo&#10;&#10;Descripción generada automáticamente">
            <a:extLst>
              <a:ext uri="{FF2B5EF4-FFF2-40B4-BE49-F238E27FC236}">
                <a16:creationId xmlns:a16="http://schemas.microsoft.com/office/drawing/2014/main" id="{400A02BC-A613-0D49-F781-298FA3A4C48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6752" y="452780"/>
            <a:ext cx="2135248" cy="493776"/>
          </a:xfrm>
          <a:prstGeom prst="rect">
            <a:avLst/>
          </a:prstGeom>
        </p:spPr>
      </p:pic>
      <p:sp>
        <p:nvSpPr>
          <p:cNvPr id="21" name="Google Shape;51;p8">
            <a:extLst>
              <a:ext uri="{FF2B5EF4-FFF2-40B4-BE49-F238E27FC236}">
                <a16:creationId xmlns:a16="http://schemas.microsoft.com/office/drawing/2014/main" id="{B911F444-6ED3-FA71-5F87-3B704A963CB4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5178100" y="3259278"/>
            <a:ext cx="234449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/>
          <a:lstStyle>
            <a:lvl1pPr marL="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BC"/>
              </a:buClr>
              <a:buSzPts val="1000"/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Montserrat SemiBold"/>
              </a:defRPr>
            </a:lvl1pPr>
            <a:lvl2pPr marL="914400" lvl="1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2pPr>
            <a:lvl3pPr marL="1371600" lvl="2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3pPr>
            <a:lvl4pPr marL="1828800" lvl="3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4pPr>
            <a:lvl5pPr marL="2286000" lvl="4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5pPr>
            <a:lvl6pPr marL="2743200" lvl="5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6pPr>
            <a:lvl7pPr marL="3200400" lvl="6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7pPr>
            <a:lvl8pPr marL="3657600" lvl="7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8pPr>
            <a:lvl9pPr marL="4114800" lvl="8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9pPr>
          </a:lstStyle>
          <a:p>
            <a:endParaRPr/>
          </a:p>
        </p:txBody>
      </p:sp>
      <p:sp>
        <p:nvSpPr>
          <p:cNvPr id="22" name="Google Shape;51;p8">
            <a:extLst>
              <a:ext uri="{FF2B5EF4-FFF2-40B4-BE49-F238E27FC236}">
                <a16:creationId xmlns:a16="http://schemas.microsoft.com/office/drawing/2014/main" id="{E2E9A65C-0A5C-C0CB-7792-A651FB775136}"/>
              </a:ext>
            </a:extLst>
          </p:cNvPr>
          <p:cNvSpPr txBox="1">
            <a:spLocks noGrp="1"/>
          </p:cNvSpPr>
          <p:nvPr>
            <p:ph type="body" idx="10"/>
          </p:nvPr>
        </p:nvSpPr>
        <p:spPr>
          <a:xfrm>
            <a:off x="5178100" y="4013833"/>
            <a:ext cx="234449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/>
          <a:lstStyle>
            <a:lvl1pPr marL="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BC"/>
              </a:buClr>
              <a:buSzPts val="1000"/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Montserrat SemiBold"/>
              </a:defRPr>
            </a:lvl1pPr>
            <a:lvl2pPr marL="914400" lvl="1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2pPr>
            <a:lvl3pPr marL="1371600" lvl="2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3pPr>
            <a:lvl4pPr marL="1828800" lvl="3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4pPr>
            <a:lvl5pPr marL="2286000" lvl="4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5pPr>
            <a:lvl6pPr marL="2743200" lvl="5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6pPr>
            <a:lvl7pPr marL="3200400" lvl="6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7pPr>
            <a:lvl8pPr marL="3657600" lvl="7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8pPr>
            <a:lvl9pPr marL="4114800" lvl="8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9pPr>
          </a:lstStyle>
          <a:p>
            <a:endParaRPr/>
          </a:p>
        </p:txBody>
      </p:sp>
      <p:sp>
        <p:nvSpPr>
          <p:cNvPr id="23" name="Google Shape;51;p8">
            <a:extLst>
              <a:ext uri="{FF2B5EF4-FFF2-40B4-BE49-F238E27FC236}">
                <a16:creationId xmlns:a16="http://schemas.microsoft.com/office/drawing/2014/main" id="{268F7372-EBFF-D790-2266-F0A69579C424}"/>
              </a:ext>
            </a:extLst>
          </p:cNvPr>
          <p:cNvSpPr txBox="1">
            <a:spLocks noGrp="1"/>
          </p:cNvSpPr>
          <p:nvPr>
            <p:ph type="body" idx="11"/>
          </p:nvPr>
        </p:nvSpPr>
        <p:spPr>
          <a:xfrm>
            <a:off x="5178100" y="4755806"/>
            <a:ext cx="234449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/>
          <a:lstStyle>
            <a:lvl1pPr marL="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BC"/>
              </a:buClr>
              <a:buSzPts val="1000"/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Montserrat SemiBold"/>
              </a:defRPr>
            </a:lvl1pPr>
            <a:lvl2pPr marL="914400" lvl="1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2pPr>
            <a:lvl3pPr marL="1371600" lvl="2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3pPr>
            <a:lvl4pPr marL="1828800" lvl="3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4pPr>
            <a:lvl5pPr marL="2286000" lvl="4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5pPr>
            <a:lvl6pPr marL="2743200" lvl="5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6pPr>
            <a:lvl7pPr marL="3200400" lvl="6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7pPr>
            <a:lvl8pPr marL="3657600" lvl="7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8pPr>
            <a:lvl9pPr marL="4114800" lvl="8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9pPr>
          </a:lstStyle>
          <a:p>
            <a:endParaRPr/>
          </a:p>
        </p:txBody>
      </p:sp>
      <p:sp>
        <p:nvSpPr>
          <p:cNvPr id="24" name="Google Shape;51;p8">
            <a:extLst>
              <a:ext uri="{FF2B5EF4-FFF2-40B4-BE49-F238E27FC236}">
                <a16:creationId xmlns:a16="http://schemas.microsoft.com/office/drawing/2014/main" id="{879AB127-81F3-8C98-CF58-9DA6A6BA2657}"/>
              </a:ext>
            </a:extLst>
          </p:cNvPr>
          <p:cNvSpPr txBox="1">
            <a:spLocks noGrp="1"/>
          </p:cNvSpPr>
          <p:nvPr>
            <p:ph type="body" idx="12"/>
          </p:nvPr>
        </p:nvSpPr>
        <p:spPr>
          <a:xfrm>
            <a:off x="5178100" y="5497779"/>
            <a:ext cx="234449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/>
          <a:lstStyle>
            <a:lvl1pPr marL="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BC"/>
              </a:buClr>
              <a:buSzPts val="1000"/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Montserrat SemiBold"/>
              </a:defRPr>
            </a:lvl1pPr>
            <a:lvl2pPr marL="914400" lvl="1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2pPr>
            <a:lvl3pPr marL="1371600" lvl="2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3pPr>
            <a:lvl4pPr marL="1828800" lvl="3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4pPr>
            <a:lvl5pPr marL="2286000" lvl="4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5pPr>
            <a:lvl6pPr marL="2743200" lvl="5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6pPr>
            <a:lvl7pPr marL="3200400" lvl="6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7pPr>
            <a:lvl8pPr marL="3657600" lvl="7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8pPr>
            <a:lvl9pPr marL="4114800" lvl="8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51;p8">
            <a:extLst>
              <a:ext uri="{FF2B5EF4-FFF2-40B4-BE49-F238E27FC236}">
                <a16:creationId xmlns:a16="http://schemas.microsoft.com/office/drawing/2014/main" id="{E4B2DA68-59B2-3B86-6ED4-18E601D6EB58}"/>
              </a:ext>
            </a:extLst>
          </p:cNvPr>
          <p:cNvSpPr txBox="1">
            <a:spLocks noGrp="1"/>
          </p:cNvSpPr>
          <p:nvPr>
            <p:ph type="body" idx="17" hasCustomPrompt="1"/>
          </p:nvPr>
        </p:nvSpPr>
        <p:spPr>
          <a:xfrm>
            <a:off x="4316170" y="3259278"/>
            <a:ext cx="712407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0" lvl="0" indent="-22860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BC"/>
              </a:buClr>
              <a:buSzPts val="1000"/>
              <a:buNone/>
              <a:defRPr sz="1800">
                <a:solidFill>
                  <a:schemeClr val="tx1"/>
                </a:solidFill>
                <a:latin typeface="Montserrat SemiBold"/>
              </a:defRPr>
            </a:lvl1pPr>
            <a:lvl2pPr marL="914400" lvl="1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2pPr>
            <a:lvl3pPr marL="1371600" lvl="2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3pPr>
            <a:lvl4pPr marL="1828800" lvl="3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4pPr>
            <a:lvl5pPr marL="2286000" lvl="4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5pPr>
            <a:lvl6pPr marL="2743200" lvl="5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6pPr>
            <a:lvl7pPr marL="3200400" lvl="6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7pPr>
            <a:lvl8pPr marL="3657600" lvl="7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8pPr>
            <a:lvl9pPr marL="4114800" lvl="8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9pPr>
          </a:lstStyle>
          <a:p>
            <a:r>
              <a:rPr lang="es-US"/>
              <a:t>01.</a:t>
            </a:r>
            <a:endParaRPr/>
          </a:p>
        </p:txBody>
      </p:sp>
      <p:sp>
        <p:nvSpPr>
          <p:cNvPr id="27" name="Google Shape;51;p8">
            <a:extLst>
              <a:ext uri="{FF2B5EF4-FFF2-40B4-BE49-F238E27FC236}">
                <a16:creationId xmlns:a16="http://schemas.microsoft.com/office/drawing/2014/main" id="{7FA20B99-A0E7-7E93-A348-B6C999D2990A}"/>
              </a:ext>
            </a:extLst>
          </p:cNvPr>
          <p:cNvSpPr txBox="1">
            <a:spLocks noGrp="1"/>
          </p:cNvSpPr>
          <p:nvPr>
            <p:ph type="body" idx="18" hasCustomPrompt="1"/>
          </p:nvPr>
        </p:nvSpPr>
        <p:spPr>
          <a:xfrm>
            <a:off x="4316170" y="4013833"/>
            <a:ext cx="712407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0" lvl="0" indent="-22860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BC"/>
              </a:buClr>
              <a:buSzPts val="1000"/>
              <a:buNone/>
              <a:defRPr sz="1800">
                <a:solidFill>
                  <a:schemeClr val="tx1"/>
                </a:solidFill>
                <a:latin typeface="Montserrat SemiBold"/>
              </a:defRPr>
            </a:lvl1pPr>
            <a:lvl2pPr marL="914400" lvl="1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2pPr>
            <a:lvl3pPr marL="1371600" lvl="2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3pPr>
            <a:lvl4pPr marL="1828800" lvl="3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4pPr>
            <a:lvl5pPr marL="2286000" lvl="4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5pPr>
            <a:lvl6pPr marL="2743200" lvl="5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6pPr>
            <a:lvl7pPr marL="3200400" lvl="6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7pPr>
            <a:lvl8pPr marL="3657600" lvl="7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8pPr>
            <a:lvl9pPr marL="4114800" lvl="8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9pPr>
          </a:lstStyle>
          <a:p>
            <a:r>
              <a:rPr lang="es-US"/>
              <a:t>02.</a:t>
            </a:r>
            <a:endParaRPr/>
          </a:p>
        </p:txBody>
      </p:sp>
      <p:sp>
        <p:nvSpPr>
          <p:cNvPr id="28" name="Google Shape;51;p8">
            <a:extLst>
              <a:ext uri="{FF2B5EF4-FFF2-40B4-BE49-F238E27FC236}">
                <a16:creationId xmlns:a16="http://schemas.microsoft.com/office/drawing/2014/main" id="{D10FED73-5E86-3CAF-AB8E-CA77DDF55FA3}"/>
              </a:ext>
            </a:extLst>
          </p:cNvPr>
          <p:cNvSpPr txBox="1">
            <a:spLocks noGrp="1"/>
          </p:cNvSpPr>
          <p:nvPr>
            <p:ph type="body" idx="19" hasCustomPrompt="1"/>
          </p:nvPr>
        </p:nvSpPr>
        <p:spPr>
          <a:xfrm>
            <a:off x="4316170" y="4755806"/>
            <a:ext cx="712407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0" lvl="0" indent="-22860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BC"/>
              </a:buClr>
              <a:buSzPts val="1000"/>
              <a:buNone/>
              <a:defRPr sz="1800">
                <a:solidFill>
                  <a:schemeClr val="tx1"/>
                </a:solidFill>
                <a:latin typeface="Montserrat SemiBold"/>
              </a:defRPr>
            </a:lvl1pPr>
            <a:lvl2pPr marL="914400" lvl="1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2pPr>
            <a:lvl3pPr marL="1371600" lvl="2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3pPr>
            <a:lvl4pPr marL="1828800" lvl="3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4pPr>
            <a:lvl5pPr marL="2286000" lvl="4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5pPr>
            <a:lvl6pPr marL="2743200" lvl="5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6pPr>
            <a:lvl7pPr marL="3200400" lvl="6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7pPr>
            <a:lvl8pPr marL="3657600" lvl="7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8pPr>
            <a:lvl9pPr marL="4114800" lvl="8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9pPr>
          </a:lstStyle>
          <a:p>
            <a:r>
              <a:rPr lang="es-US"/>
              <a:t>03.</a:t>
            </a:r>
            <a:endParaRPr/>
          </a:p>
        </p:txBody>
      </p:sp>
      <p:sp>
        <p:nvSpPr>
          <p:cNvPr id="29" name="Google Shape;51;p8">
            <a:extLst>
              <a:ext uri="{FF2B5EF4-FFF2-40B4-BE49-F238E27FC236}">
                <a16:creationId xmlns:a16="http://schemas.microsoft.com/office/drawing/2014/main" id="{1D49BAAC-D1FE-0084-6B42-FE962B1BA6B8}"/>
              </a:ext>
            </a:extLst>
          </p:cNvPr>
          <p:cNvSpPr txBox="1">
            <a:spLocks noGrp="1"/>
          </p:cNvSpPr>
          <p:nvPr>
            <p:ph type="body" idx="20" hasCustomPrompt="1"/>
          </p:nvPr>
        </p:nvSpPr>
        <p:spPr>
          <a:xfrm>
            <a:off x="4316170" y="5497779"/>
            <a:ext cx="712407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0" lvl="0" indent="-22860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BC"/>
              </a:buClr>
              <a:buSzPts val="1000"/>
              <a:buNone/>
              <a:defRPr sz="1800">
                <a:solidFill>
                  <a:schemeClr val="tx1"/>
                </a:solidFill>
                <a:latin typeface="Montserrat SemiBold"/>
              </a:defRPr>
            </a:lvl1pPr>
            <a:lvl2pPr marL="914400" lvl="1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2pPr>
            <a:lvl3pPr marL="1371600" lvl="2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3pPr>
            <a:lvl4pPr marL="1828800" lvl="3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4pPr>
            <a:lvl5pPr marL="2286000" lvl="4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5pPr>
            <a:lvl6pPr marL="2743200" lvl="5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6pPr>
            <a:lvl7pPr marL="3200400" lvl="6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7pPr>
            <a:lvl8pPr marL="3657600" lvl="7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8pPr>
            <a:lvl9pPr marL="4114800" lvl="8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9pPr>
          </a:lstStyle>
          <a:p>
            <a:r>
              <a:rPr lang="es-US"/>
              <a:t>04.</a:t>
            </a:r>
            <a:endParaRPr/>
          </a:p>
        </p:txBody>
      </p:sp>
      <p:sp>
        <p:nvSpPr>
          <p:cNvPr id="30" name="Google Shape;51;p8">
            <a:extLst>
              <a:ext uri="{FF2B5EF4-FFF2-40B4-BE49-F238E27FC236}">
                <a16:creationId xmlns:a16="http://schemas.microsoft.com/office/drawing/2014/main" id="{3C209558-E0CA-56C7-3F2C-564E3B761915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xfrm>
            <a:off x="8852326" y="3259278"/>
            <a:ext cx="234449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/>
          <a:lstStyle>
            <a:lvl1pPr marL="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BC"/>
              </a:buClr>
              <a:buSzPts val="1000"/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Montserrat SemiBold"/>
              </a:defRPr>
            </a:lvl1pPr>
            <a:lvl2pPr marL="914400" lvl="1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2pPr>
            <a:lvl3pPr marL="1371600" lvl="2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3pPr>
            <a:lvl4pPr marL="1828800" lvl="3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4pPr>
            <a:lvl5pPr marL="2286000" lvl="4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5pPr>
            <a:lvl6pPr marL="2743200" lvl="5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6pPr>
            <a:lvl7pPr marL="3200400" lvl="6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7pPr>
            <a:lvl8pPr marL="3657600" lvl="7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8pPr>
            <a:lvl9pPr marL="4114800" lvl="8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9pPr>
          </a:lstStyle>
          <a:p>
            <a:endParaRPr/>
          </a:p>
        </p:txBody>
      </p:sp>
      <p:sp>
        <p:nvSpPr>
          <p:cNvPr id="31" name="Google Shape;51;p8">
            <a:extLst>
              <a:ext uri="{FF2B5EF4-FFF2-40B4-BE49-F238E27FC236}">
                <a16:creationId xmlns:a16="http://schemas.microsoft.com/office/drawing/2014/main" id="{117E839D-5768-AC68-F91A-262AE487AAB7}"/>
              </a:ext>
            </a:extLst>
          </p:cNvPr>
          <p:cNvSpPr txBox="1">
            <a:spLocks noGrp="1"/>
          </p:cNvSpPr>
          <p:nvPr>
            <p:ph type="body" idx="22"/>
          </p:nvPr>
        </p:nvSpPr>
        <p:spPr>
          <a:xfrm>
            <a:off x="8852326" y="4013833"/>
            <a:ext cx="234449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/>
          <a:lstStyle>
            <a:lvl1pPr marL="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BC"/>
              </a:buClr>
              <a:buSzPts val="1000"/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Montserrat SemiBold"/>
              </a:defRPr>
            </a:lvl1pPr>
            <a:lvl2pPr marL="914400" lvl="1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2pPr>
            <a:lvl3pPr marL="1371600" lvl="2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3pPr>
            <a:lvl4pPr marL="1828800" lvl="3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4pPr>
            <a:lvl5pPr marL="2286000" lvl="4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5pPr>
            <a:lvl6pPr marL="2743200" lvl="5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6pPr>
            <a:lvl7pPr marL="3200400" lvl="6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7pPr>
            <a:lvl8pPr marL="3657600" lvl="7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8pPr>
            <a:lvl9pPr marL="4114800" lvl="8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9pPr>
          </a:lstStyle>
          <a:p>
            <a:endParaRPr/>
          </a:p>
        </p:txBody>
      </p:sp>
      <p:sp>
        <p:nvSpPr>
          <p:cNvPr id="32" name="Google Shape;51;p8">
            <a:extLst>
              <a:ext uri="{FF2B5EF4-FFF2-40B4-BE49-F238E27FC236}">
                <a16:creationId xmlns:a16="http://schemas.microsoft.com/office/drawing/2014/main" id="{B6DCF88C-F913-A5BE-B929-6CE5040A8312}"/>
              </a:ext>
            </a:extLst>
          </p:cNvPr>
          <p:cNvSpPr txBox="1">
            <a:spLocks noGrp="1"/>
          </p:cNvSpPr>
          <p:nvPr>
            <p:ph type="body" idx="23"/>
          </p:nvPr>
        </p:nvSpPr>
        <p:spPr>
          <a:xfrm>
            <a:off x="8852326" y="4755806"/>
            <a:ext cx="234449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/>
          <a:lstStyle>
            <a:lvl1pPr marL="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BC"/>
              </a:buClr>
              <a:buSzPts val="1000"/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Montserrat SemiBold"/>
              </a:defRPr>
            </a:lvl1pPr>
            <a:lvl2pPr marL="914400" lvl="1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2pPr>
            <a:lvl3pPr marL="1371600" lvl="2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3pPr>
            <a:lvl4pPr marL="1828800" lvl="3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4pPr>
            <a:lvl5pPr marL="2286000" lvl="4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5pPr>
            <a:lvl6pPr marL="2743200" lvl="5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6pPr>
            <a:lvl7pPr marL="3200400" lvl="6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7pPr>
            <a:lvl8pPr marL="3657600" lvl="7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8pPr>
            <a:lvl9pPr marL="4114800" lvl="8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9pPr>
          </a:lstStyle>
          <a:p>
            <a:endParaRPr/>
          </a:p>
        </p:txBody>
      </p:sp>
      <p:sp>
        <p:nvSpPr>
          <p:cNvPr id="33" name="Google Shape;51;p8">
            <a:extLst>
              <a:ext uri="{FF2B5EF4-FFF2-40B4-BE49-F238E27FC236}">
                <a16:creationId xmlns:a16="http://schemas.microsoft.com/office/drawing/2014/main" id="{933E199E-96DA-F66E-A0D4-3372D1EEC2E1}"/>
              </a:ext>
            </a:extLst>
          </p:cNvPr>
          <p:cNvSpPr txBox="1">
            <a:spLocks noGrp="1"/>
          </p:cNvSpPr>
          <p:nvPr>
            <p:ph type="body" idx="24"/>
          </p:nvPr>
        </p:nvSpPr>
        <p:spPr>
          <a:xfrm>
            <a:off x="8852326" y="5497779"/>
            <a:ext cx="234449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/>
          <a:lstStyle>
            <a:lvl1pPr marL="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BC"/>
              </a:buClr>
              <a:buSzPts val="1000"/>
              <a:buNone/>
              <a:defRPr sz="1000">
                <a:solidFill>
                  <a:schemeClr val="tx1">
                    <a:lumMod val="50000"/>
                    <a:lumOff val="50000"/>
                  </a:schemeClr>
                </a:solidFill>
                <a:latin typeface="Montserrat SemiBold"/>
              </a:defRPr>
            </a:lvl1pPr>
            <a:lvl2pPr marL="914400" lvl="1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2pPr>
            <a:lvl3pPr marL="1371600" lvl="2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3pPr>
            <a:lvl4pPr marL="1828800" lvl="3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4pPr>
            <a:lvl5pPr marL="2286000" lvl="4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5pPr>
            <a:lvl6pPr marL="2743200" lvl="5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6pPr>
            <a:lvl7pPr marL="3200400" lvl="6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7pPr>
            <a:lvl8pPr marL="3657600" lvl="7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8pPr>
            <a:lvl9pPr marL="4114800" lvl="8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51;p8">
            <a:extLst>
              <a:ext uri="{FF2B5EF4-FFF2-40B4-BE49-F238E27FC236}">
                <a16:creationId xmlns:a16="http://schemas.microsoft.com/office/drawing/2014/main" id="{56A7E8A4-FE19-BF09-4C56-CA92F1954FEE}"/>
              </a:ext>
            </a:extLst>
          </p:cNvPr>
          <p:cNvSpPr txBox="1">
            <a:spLocks noGrp="1"/>
          </p:cNvSpPr>
          <p:nvPr>
            <p:ph type="body" idx="25" hasCustomPrompt="1"/>
          </p:nvPr>
        </p:nvSpPr>
        <p:spPr>
          <a:xfrm>
            <a:off x="7990396" y="3259278"/>
            <a:ext cx="712407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0" lvl="0" indent="-22860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BC"/>
              </a:buClr>
              <a:buSzPts val="1000"/>
              <a:buNone/>
              <a:defRPr sz="1800">
                <a:solidFill>
                  <a:schemeClr val="tx1"/>
                </a:solidFill>
                <a:latin typeface="Montserrat SemiBold"/>
              </a:defRPr>
            </a:lvl1pPr>
            <a:lvl2pPr marL="914400" lvl="1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2pPr>
            <a:lvl3pPr marL="1371600" lvl="2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3pPr>
            <a:lvl4pPr marL="1828800" lvl="3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4pPr>
            <a:lvl5pPr marL="2286000" lvl="4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5pPr>
            <a:lvl6pPr marL="2743200" lvl="5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6pPr>
            <a:lvl7pPr marL="3200400" lvl="6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7pPr>
            <a:lvl8pPr marL="3657600" lvl="7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8pPr>
            <a:lvl9pPr marL="4114800" lvl="8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9pPr>
          </a:lstStyle>
          <a:p>
            <a:r>
              <a:rPr lang="es-US"/>
              <a:t>01.</a:t>
            </a:r>
            <a:endParaRPr/>
          </a:p>
        </p:txBody>
      </p:sp>
      <p:sp>
        <p:nvSpPr>
          <p:cNvPr id="35" name="Google Shape;51;p8">
            <a:extLst>
              <a:ext uri="{FF2B5EF4-FFF2-40B4-BE49-F238E27FC236}">
                <a16:creationId xmlns:a16="http://schemas.microsoft.com/office/drawing/2014/main" id="{668F8A22-6D66-22CD-00ED-578231001CFC}"/>
              </a:ext>
            </a:extLst>
          </p:cNvPr>
          <p:cNvSpPr txBox="1">
            <a:spLocks noGrp="1"/>
          </p:cNvSpPr>
          <p:nvPr>
            <p:ph type="body" idx="26" hasCustomPrompt="1"/>
          </p:nvPr>
        </p:nvSpPr>
        <p:spPr>
          <a:xfrm>
            <a:off x="7990396" y="4013833"/>
            <a:ext cx="712407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0" lvl="0" indent="-22860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BC"/>
              </a:buClr>
              <a:buSzPts val="1000"/>
              <a:buNone/>
              <a:defRPr sz="1800">
                <a:solidFill>
                  <a:schemeClr val="tx1"/>
                </a:solidFill>
                <a:latin typeface="Montserrat SemiBold"/>
              </a:defRPr>
            </a:lvl1pPr>
            <a:lvl2pPr marL="914400" lvl="1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2pPr>
            <a:lvl3pPr marL="1371600" lvl="2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3pPr>
            <a:lvl4pPr marL="1828800" lvl="3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4pPr>
            <a:lvl5pPr marL="2286000" lvl="4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5pPr>
            <a:lvl6pPr marL="2743200" lvl="5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6pPr>
            <a:lvl7pPr marL="3200400" lvl="6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7pPr>
            <a:lvl8pPr marL="3657600" lvl="7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8pPr>
            <a:lvl9pPr marL="4114800" lvl="8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9pPr>
          </a:lstStyle>
          <a:p>
            <a:r>
              <a:rPr lang="es-US"/>
              <a:t>02.</a:t>
            </a:r>
            <a:endParaRPr/>
          </a:p>
        </p:txBody>
      </p:sp>
      <p:sp>
        <p:nvSpPr>
          <p:cNvPr id="36" name="Google Shape;51;p8">
            <a:extLst>
              <a:ext uri="{FF2B5EF4-FFF2-40B4-BE49-F238E27FC236}">
                <a16:creationId xmlns:a16="http://schemas.microsoft.com/office/drawing/2014/main" id="{D581037B-BF5A-F9B5-9A30-7E5DE43C15FE}"/>
              </a:ext>
            </a:extLst>
          </p:cNvPr>
          <p:cNvSpPr txBox="1">
            <a:spLocks noGrp="1"/>
          </p:cNvSpPr>
          <p:nvPr>
            <p:ph type="body" idx="27" hasCustomPrompt="1"/>
          </p:nvPr>
        </p:nvSpPr>
        <p:spPr>
          <a:xfrm>
            <a:off x="7990396" y="4755806"/>
            <a:ext cx="712407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0" lvl="0" indent="-22860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BC"/>
              </a:buClr>
              <a:buSzPts val="1000"/>
              <a:buNone/>
              <a:defRPr sz="1800">
                <a:solidFill>
                  <a:schemeClr val="tx1"/>
                </a:solidFill>
                <a:latin typeface="Montserrat SemiBold"/>
              </a:defRPr>
            </a:lvl1pPr>
            <a:lvl2pPr marL="914400" lvl="1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2pPr>
            <a:lvl3pPr marL="1371600" lvl="2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3pPr>
            <a:lvl4pPr marL="1828800" lvl="3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4pPr>
            <a:lvl5pPr marL="2286000" lvl="4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5pPr>
            <a:lvl6pPr marL="2743200" lvl="5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6pPr>
            <a:lvl7pPr marL="3200400" lvl="6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7pPr>
            <a:lvl8pPr marL="3657600" lvl="7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8pPr>
            <a:lvl9pPr marL="4114800" lvl="8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9pPr>
          </a:lstStyle>
          <a:p>
            <a:r>
              <a:rPr lang="es-US"/>
              <a:t>03.</a:t>
            </a:r>
            <a:endParaRPr/>
          </a:p>
        </p:txBody>
      </p:sp>
      <p:sp>
        <p:nvSpPr>
          <p:cNvPr id="37" name="Google Shape;51;p8">
            <a:extLst>
              <a:ext uri="{FF2B5EF4-FFF2-40B4-BE49-F238E27FC236}">
                <a16:creationId xmlns:a16="http://schemas.microsoft.com/office/drawing/2014/main" id="{DC9224BC-BDCD-B940-3E52-95B8FC80BCCC}"/>
              </a:ext>
            </a:extLst>
          </p:cNvPr>
          <p:cNvSpPr txBox="1">
            <a:spLocks noGrp="1"/>
          </p:cNvSpPr>
          <p:nvPr>
            <p:ph type="body" idx="28" hasCustomPrompt="1"/>
          </p:nvPr>
        </p:nvSpPr>
        <p:spPr>
          <a:xfrm>
            <a:off x="7990396" y="5497779"/>
            <a:ext cx="712407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L="0" lvl="0" indent="-22860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54BC"/>
              </a:buClr>
              <a:buSzPts val="1000"/>
              <a:buNone/>
              <a:defRPr sz="1800">
                <a:solidFill>
                  <a:schemeClr val="tx1"/>
                </a:solidFill>
                <a:latin typeface="Montserrat SemiBold"/>
              </a:defRPr>
            </a:lvl1pPr>
            <a:lvl2pPr marL="914400" lvl="1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2pPr>
            <a:lvl3pPr marL="1371600" lvl="2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3pPr>
            <a:lvl4pPr marL="1828800" lvl="3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4pPr>
            <a:lvl5pPr marL="2286000" lvl="4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5pPr>
            <a:lvl6pPr marL="2743200" lvl="5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6pPr>
            <a:lvl7pPr marL="3200400" lvl="6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7pPr>
            <a:lvl8pPr marL="3657600" lvl="7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8pPr>
            <a:lvl9pPr marL="4114800" lvl="8" indent="-2921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0054BC"/>
              </a:buClr>
              <a:buSzPts val="1000"/>
              <a:buChar char="•"/>
              <a:defRPr sz="1000">
                <a:solidFill>
                  <a:srgbClr val="0054BC"/>
                </a:solidFill>
              </a:defRPr>
            </a:lvl9pPr>
          </a:lstStyle>
          <a:p>
            <a:r>
              <a:rPr lang="es-US"/>
              <a:t>04.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32508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0EEF1A03-B63F-7A69-3DA6-D5F208E2A50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673283" y="4184015"/>
            <a:ext cx="6688137" cy="890588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  <a:latin typeface="Montserrat SemiBold"/>
              </a:defRPr>
            </a:lvl1pPr>
            <a:lvl2pPr marL="457200" indent="0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8" name="Título 17">
            <a:extLst>
              <a:ext uri="{FF2B5EF4-FFF2-40B4-BE49-F238E27FC236}">
                <a16:creationId xmlns:a16="http://schemas.microsoft.com/office/drawing/2014/main" id="{5E2C3813-65D2-0F90-89FF-A1B970A0B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3283" y="1821632"/>
            <a:ext cx="6688137" cy="2232441"/>
          </a:xfrm>
        </p:spPr>
        <p:txBody>
          <a:bodyPr anchor="b"/>
          <a:lstStyle>
            <a:lvl1pPr>
              <a:defRPr>
                <a:latin typeface="Montserrat SemiBold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grpSp>
        <p:nvGrpSpPr>
          <p:cNvPr id="3" name="Group 9">
            <a:extLst>
              <a:ext uri="{FF2B5EF4-FFF2-40B4-BE49-F238E27FC236}">
                <a16:creationId xmlns:a16="http://schemas.microsoft.com/office/drawing/2014/main" id="{530D8C90-3F0E-1EFF-63CB-218F165BA6F0}"/>
              </a:ext>
            </a:extLst>
          </p:cNvPr>
          <p:cNvGrpSpPr/>
          <p:nvPr userDrawn="1"/>
        </p:nvGrpSpPr>
        <p:grpSpPr>
          <a:xfrm>
            <a:off x="-1" y="6764942"/>
            <a:ext cx="12192001" cy="93058"/>
            <a:chOff x="-1" y="6675929"/>
            <a:chExt cx="7501317" cy="182071"/>
          </a:xfrm>
        </p:grpSpPr>
        <p:sp>
          <p:nvSpPr>
            <p:cNvPr id="4" name="Rectangle 6">
              <a:extLst>
                <a:ext uri="{FF2B5EF4-FFF2-40B4-BE49-F238E27FC236}">
                  <a16:creationId xmlns:a16="http://schemas.microsoft.com/office/drawing/2014/main" id="{2F97EF10-65D3-7458-5587-958E63FD2636}"/>
                </a:ext>
              </a:extLst>
            </p:cNvPr>
            <p:cNvSpPr/>
            <p:nvPr userDrawn="1"/>
          </p:nvSpPr>
          <p:spPr>
            <a:xfrm>
              <a:off x="-1" y="6675929"/>
              <a:ext cx="2500439" cy="182071"/>
            </a:xfrm>
            <a:prstGeom prst="rect">
              <a:avLst/>
            </a:prstGeom>
            <a:solidFill>
              <a:srgbClr val="FFB5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5" name="Rectangle 7">
              <a:extLst>
                <a:ext uri="{FF2B5EF4-FFF2-40B4-BE49-F238E27FC236}">
                  <a16:creationId xmlns:a16="http://schemas.microsoft.com/office/drawing/2014/main" id="{99932B53-6F96-A5A0-E358-3BBEB84DE946}"/>
                </a:ext>
              </a:extLst>
            </p:cNvPr>
            <p:cNvSpPr/>
            <p:nvPr userDrawn="1"/>
          </p:nvSpPr>
          <p:spPr>
            <a:xfrm>
              <a:off x="2500438" y="6675929"/>
              <a:ext cx="2500439" cy="182071"/>
            </a:xfrm>
            <a:prstGeom prst="rect">
              <a:avLst/>
            </a:prstGeom>
            <a:solidFill>
              <a:srgbClr val="154A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6" name="Rectangle 8">
              <a:extLst>
                <a:ext uri="{FF2B5EF4-FFF2-40B4-BE49-F238E27FC236}">
                  <a16:creationId xmlns:a16="http://schemas.microsoft.com/office/drawing/2014/main" id="{8791499D-1B63-B2C8-B953-45F98CDD9E9A}"/>
                </a:ext>
              </a:extLst>
            </p:cNvPr>
            <p:cNvSpPr/>
            <p:nvPr userDrawn="1"/>
          </p:nvSpPr>
          <p:spPr>
            <a:xfrm>
              <a:off x="5000877" y="6675929"/>
              <a:ext cx="2500439" cy="182071"/>
            </a:xfrm>
            <a:prstGeom prst="rect">
              <a:avLst/>
            </a:prstGeom>
            <a:solidFill>
              <a:srgbClr val="E314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</p:grpSp>
      <p:pic>
        <p:nvPicPr>
          <p:cNvPr id="7" name="Imagen 6" descr="Logotipo&#10;&#10;Descripción generada automáticamente">
            <a:extLst>
              <a:ext uri="{FF2B5EF4-FFF2-40B4-BE49-F238E27FC236}">
                <a16:creationId xmlns:a16="http://schemas.microsoft.com/office/drawing/2014/main" id="{FD7D3879-49D0-895D-E1C8-E032715BA49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6752" y="452780"/>
            <a:ext cx="2135248" cy="493776"/>
          </a:xfrm>
          <a:prstGeom prst="rect">
            <a:avLst/>
          </a:prstGeom>
        </p:spPr>
      </p:pic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91C603B8-7DB9-E596-A8A7-846D601F417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28419" y="2616605"/>
            <a:ext cx="2187019" cy="1624790"/>
          </a:xfrm>
        </p:spPr>
        <p:txBody>
          <a:bodyPr anchor="b">
            <a:noAutofit/>
          </a:bodyPr>
          <a:lstStyle>
            <a:lvl1pPr marL="0" indent="0" algn="r">
              <a:buNone/>
              <a:defRPr sz="9600">
                <a:solidFill>
                  <a:schemeClr val="tx1">
                    <a:lumMod val="50000"/>
                    <a:lumOff val="50000"/>
                  </a:schemeClr>
                </a:solidFill>
                <a:latin typeface="Montserrat SemiBold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"/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2228873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5A2085-D427-00F7-C862-629029AE5E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03400" y="1412875"/>
            <a:ext cx="8585200" cy="1325563"/>
          </a:xfrm>
        </p:spPr>
        <p:txBody>
          <a:bodyPr anchor="b"/>
          <a:lstStyle>
            <a:lvl1pPr>
              <a:defRPr>
                <a:latin typeface="Montserrat SemiBold"/>
              </a:defRPr>
            </a:lvl1pPr>
          </a:lstStyle>
          <a:p>
            <a:r>
              <a:rPr lang="es-ES"/>
              <a:t>Espacio Título</a:t>
            </a:r>
            <a:endParaRPr lang="es-MX"/>
          </a:p>
        </p:txBody>
      </p:sp>
      <p:grpSp>
        <p:nvGrpSpPr>
          <p:cNvPr id="4" name="Group 9">
            <a:extLst>
              <a:ext uri="{FF2B5EF4-FFF2-40B4-BE49-F238E27FC236}">
                <a16:creationId xmlns:a16="http://schemas.microsoft.com/office/drawing/2014/main" id="{C38CDB28-315F-071D-6E81-63D179C8EEEA}"/>
              </a:ext>
            </a:extLst>
          </p:cNvPr>
          <p:cNvGrpSpPr/>
          <p:nvPr userDrawn="1"/>
        </p:nvGrpSpPr>
        <p:grpSpPr>
          <a:xfrm>
            <a:off x="-1" y="6764942"/>
            <a:ext cx="12192001" cy="93058"/>
            <a:chOff x="-1" y="6675929"/>
            <a:chExt cx="7501317" cy="182071"/>
          </a:xfrm>
        </p:grpSpPr>
        <p:sp>
          <p:nvSpPr>
            <p:cNvPr id="5" name="Rectangle 6">
              <a:extLst>
                <a:ext uri="{FF2B5EF4-FFF2-40B4-BE49-F238E27FC236}">
                  <a16:creationId xmlns:a16="http://schemas.microsoft.com/office/drawing/2014/main" id="{B5A54448-75E0-EABD-B207-6AB080F4720B}"/>
                </a:ext>
              </a:extLst>
            </p:cNvPr>
            <p:cNvSpPr/>
            <p:nvPr userDrawn="1"/>
          </p:nvSpPr>
          <p:spPr>
            <a:xfrm>
              <a:off x="-1" y="6675929"/>
              <a:ext cx="2500439" cy="182071"/>
            </a:xfrm>
            <a:prstGeom prst="rect">
              <a:avLst/>
            </a:prstGeom>
            <a:solidFill>
              <a:srgbClr val="FFB5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6" name="Rectangle 7">
              <a:extLst>
                <a:ext uri="{FF2B5EF4-FFF2-40B4-BE49-F238E27FC236}">
                  <a16:creationId xmlns:a16="http://schemas.microsoft.com/office/drawing/2014/main" id="{692DB614-A748-69E9-ADEA-06DBA2A4C94B}"/>
                </a:ext>
              </a:extLst>
            </p:cNvPr>
            <p:cNvSpPr/>
            <p:nvPr userDrawn="1"/>
          </p:nvSpPr>
          <p:spPr>
            <a:xfrm>
              <a:off x="2500438" y="6675929"/>
              <a:ext cx="2500439" cy="182071"/>
            </a:xfrm>
            <a:prstGeom prst="rect">
              <a:avLst/>
            </a:prstGeom>
            <a:solidFill>
              <a:srgbClr val="154A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7" name="Rectangle 8">
              <a:extLst>
                <a:ext uri="{FF2B5EF4-FFF2-40B4-BE49-F238E27FC236}">
                  <a16:creationId xmlns:a16="http://schemas.microsoft.com/office/drawing/2014/main" id="{E75F3C39-A9A9-FD4D-D12E-4E13E032CCB5}"/>
                </a:ext>
              </a:extLst>
            </p:cNvPr>
            <p:cNvSpPr/>
            <p:nvPr userDrawn="1"/>
          </p:nvSpPr>
          <p:spPr>
            <a:xfrm>
              <a:off x="5000877" y="6675929"/>
              <a:ext cx="2500439" cy="182071"/>
            </a:xfrm>
            <a:prstGeom prst="rect">
              <a:avLst/>
            </a:prstGeom>
            <a:solidFill>
              <a:srgbClr val="E314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</p:grpSp>
      <p:pic>
        <p:nvPicPr>
          <p:cNvPr id="8" name="Imagen 7" descr="Logotipo&#10;&#10;Descripción generada automáticamente">
            <a:extLst>
              <a:ext uri="{FF2B5EF4-FFF2-40B4-BE49-F238E27FC236}">
                <a16:creationId xmlns:a16="http://schemas.microsoft.com/office/drawing/2014/main" id="{A3C5C918-784B-882D-F717-81FC228D447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6752" y="452780"/>
            <a:ext cx="2135248" cy="493776"/>
          </a:xfrm>
          <a:prstGeom prst="rect">
            <a:avLst/>
          </a:prstGeom>
        </p:spPr>
      </p:pic>
      <p:sp>
        <p:nvSpPr>
          <p:cNvPr id="11" name="Marcador de texto 10">
            <a:extLst>
              <a:ext uri="{FF2B5EF4-FFF2-40B4-BE49-F238E27FC236}">
                <a16:creationId xmlns:a16="http://schemas.microsoft.com/office/drawing/2014/main" id="{A9269E36-58FD-74BD-D005-BAE8482D5CA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803400" y="2922270"/>
            <a:ext cx="8585200" cy="2701290"/>
          </a:xfrm>
        </p:spPr>
        <p:txBody>
          <a:bodyPr>
            <a:noAutofit/>
          </a:bodyPr>
          <a:lstStyle>
            <a:lvl1pPr marL="0" indent="0">
              <a:buNone/>
              <a:defRPr sz="1450" b="1">
                <a:solidFill>
                  <a:schemeClr val="tx1">
                    <a:lumMod val="50000"/>
                    <a:lumOff val="50000"/>
                  </a:schemeClr>
                </a:solidFill>
                <a:latin typeface="Montserrat SemiBold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" err="1"/>
              <a:t>Lorem</a:t>
            </a:r>
            <a:r>
              <a:rPr lang="es-ES"/>
              <a:t> </a:t>
            </a:r>
            <a:r>
              <a:rPr lang="es-ES" err="1"/>
              <a:t>ipsum</a:t>
            </a:r>
            <a:r>
              <a:rPr lang="es-ES"/>
              <a:t> dolor </a:t>
            </a:r>
            <a:r>
              <a:rPr lang="es-ES" err="1"/>
              <a:t>sit</a:t>
            </a:r>
            <a:r>
              <a:rPr lang="es-ES"/>
              <a:t> </a:t>
            </a:r>
            <a:r>
              <a:rPr lang="es-ES" err="1"/>
              <a:t>amet</a:t>
            </a:r>
            <a:r>
              <a:rPr lang="es-ES"/>
              <a:t>, </a:t>
            </a:r>
            <a:r>
              <a:rPr lang="es-ES" err="1"/>
              <a:t>consectetur</a:t>
            </a:r>
            <a:r>
              <a:rPr lang="es-ES"/>
              <a:t> </a:t>
            </a:r>
            <a:r>
              <a:rPr lang="es-ES" err="1"/>
              <a:t>adipiscing</a:t>
            </a:r>
            <a:r>
              <a:rPr lang="es-ES"/>
              <a:t> </a:t>
            </a:r>
            <a:r>
              <a:rPr lang="es-ES" err="1"/>
              <a:t>elit</a:t>
            </a:r>
            <a:r>
              <a:rPr lang="es-ES"/>
              <a:t>, sed do </a:t>
            </a:r>
            <a:r>
              <a:rPr lang="es-ES" err="1"/>
              <a:t>eiusmod</a:t>
            </a:r>
            <a:r>
              <a:rPr lang="es-ES"/>
              <a:t> </a:t>
            </a:r>
            <a:r>
              <a:rPr lang="es-ES" err="1"/>
              <a:t>tempor</a:t>
            </a:r>
            <a:r>
              <a:rPr lang="es-ES"/>
              <a:t> </a:t>
            </a:r>
            <a:r>
              <a:rPr lang="es-ES" err="1"/>
              <a:t>incididunt</a:t>
            </a:r>
            <a:r>
              <a:rPr lang="es-ES"/>
              <a:t> ut labore et </a:t>
            </a:r>
            <a:r>
              <a:rPr lang="es-ES" err="1"/>
              <a:t>dolore</a:t>
            </a:r>
            <a:r>
              <a:rPr lang="es-ES"/>
              <a:t> magna </a:t>
            </a:r>
            <a:r>
              <a:rPr lang="es-ES" err="1"/>
              <a:t>aliqua</a:t>
            </a:r>
            <a:r>
              <a:rPr lang="es-ES"/>
              <a:t>.</a:t>
            </a:r>
          </a:p>
          <a:p>
            <a:pPr lvl="0"/>
            <a:r>
              <a:rPr lang="es-ES"/>
              <a:t>Ut </a:t>
            </a:r>
            <a:r>
              <a:rPr lang="es-ES" err="1"/>
              <a:t>enim</a:t>
            </a:r>
            <a:r>
              <a:rPr lang="es-ES"/>
              <a:t> ad </a:t>
            </a:r>
            <a:r>
              <a:rPr lang="es-ES" err="1"/>
              <a:t>minim</a:t>
            </a:r>
            <a:r>
              <a:rPr lang="es-ES"/>
              <a:t> </a:t>
            </a:r>
            <a:r>
              <a:rPr lang="es-ES" err="1"/>
              <a:t>veniam</a:t>
            </a:r>
            <a:r>
              <a:rPr lang="es-ES"/>
              <a:t>, quis </a:t>
            </a:r>
            <a:r>
              <a:rPr lang="es-ES" err="1"/>
              <a:t>nostrud</a:t>
            </a:r>
            <a:r>
              <a:rPr lang="es-ES"/>
              <a:t> </a:t>
            </a:r>
            <a:r>
              <a:rPr lang="es-ES" err="1"/>
              <a:t>exercitation</a:t>
            </a:r>
            <a:r>
              <a:rPr lang="es-ES"/>
              <a:t> </a:t>
            </a:r>
            <a:r>
              <a:rPr lang="es-ES" err="1"/>
              <a:t>ullamco</a:t>
            </a:r>
            <a:r>
              <a:rPr lang="es-ES"/>
              <a:t> </a:t>
            </a:r>
            <a:r>
              <a:rPr lang="es-ES" err="1"/>
              <a:t>laboris</a:t>
            </a:r>
            <a:r>
              <a:rPr lang="es-ES"/>
              <a:t> </a:t>
            </a:r>
            <a:r>
              <a:rPr lang="es-ES" err="1"/>
              <a:t>nisi</a:t>
            </a:r>
            <a:r>
              <a:rPr lang="es-ES"/>
              <a:t> ut </a:t>
            </a:r>
            <a:r>
              <a:rPr lang="es-ES" err="1"/>
              <a:t>aliquip</a:t>
            </a:r>
            <a:r>
              <a:rPr lang="es-ES"/>
              <a:t> ex </a:t>
            </a:r>
            <a:r>
              <a:rPr lang="es-ES" err="1"/>
              <a:t>ea</a:t>
            </a:r>
            <a:r>
              <a:rPr lang="es-ES"/>
              <a:t> commodo </a:t>
            </a:r>
            <a:r>
              <a:rPr lang="es-ES" err="1"/>
              <a:t>consequat</a:t>
            </a:r>
            <a:r>
              <a:rPr lang="es-ES"/>
              <a:t>. </a:t>
            </a:r>
            <a:r>
              <a:rPr lang="es-ES" err="1"/>
              <a:t>Duis</a:t>
            </a:r>
            <a:r>
              <a:rPr lang="es-ES"/>
              <a:t> </a:t>
            </a:r>
            <a:r>
              <a:rPr lang="es-ES" err="1"/>
              <a:t>aute</a:t>
            </a:r>
            <a:r>
              <a:rPr lang="es-ES"/>
              <a:t> </a:t>
            </a:r>
            <a:r>
              <a:rPr lang="es-ES" err="1"/>
              <a:t>irure</a:t>
            </a:r>
            <a:r>
              <a:rPr lang="es-ES"/>
              <a:t> dolor in </a:t>
            </a:r>
            <a:r>
              <a:rPr lang="es-ES" err="1"/>
              <a:t>reprehenderit</a:t>
            </a:r>
            <a:r>
              <a:rPr lang="es-ES"/>
              <a:t> in </a:t>
            </a:r>
            <a:r>
              <a:rPr lang="es-ES" err="1"/>
              <a:t>voluptate</a:t>
            </a:r>
            <a:r>
              <a:rPr lang="es-ES"/>
              <a:t> </a:t>
            </a:r>
            <a:r>
              <a:rPr lang="es-ES" err="1"/>
              <a:t>velir</a:t>
            </a:r>
            <a:r>
              <a:rPr lang="es-ES"/>
              <a:t> ese </a:t>
            </a:r>
            <a:r>
              <a:rPr lang="es-ES" err="1"/>
              <a:t>cillum</a:t>
            </a:r>
            <a:r>
              <a:rPr lang="es-ES"/>
              <a:t> </a:t>
            </a:r>
            <a:r>
              <a:rPr lang="es-ES" err="1"/>
              <a:t>dolore</a:t>
            </a:r>
            <a:r>
              <a:rPr lang="es-ES"/>
              <a:t> </a:t>
            </a:r>
            <a:r>
              <a:rPr lang="es-ES" err="1"/>
              <a:t>eu</a:t>
            </a:r>
            <a:r>
              <a:rPr lang="es-ES"/>
              <a:t> </a:t>
            </a:r>
            <a:r>
              <a:rPr lang="es-ES" err="1"/>
              <a:t>fugiat</a:t>
            </a:r>
            <a:r>
              <a:rPr lang="es-ES"/>
              <a:t> </a:t>
            </a:r>
            <a:r>
              <a:rPr lang="es-ES" err="1"/>
              <a:t>nulla</a:t>
            </a:r>
            <a:r>
              <a:rPr lang="es-ES"/>
              <a:t> </a:t>
            </a:r>
            <a:r>
              <a:rPr lang="es-ES" err="1"/>
              <a:t>pariatur</a:t>
            </a:r>
            <a:r>
              <a:rPr lang="es-E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77293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74EA78-FB00-8293-10A2-963B5D8852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61300" y="2193925"/>
            <a:ext cx="3810000" cy="1325563"/>
          </a:xfrm>
        </p:spPr>
        <p:txBody>
          <a:bodyPr anchor="b"/>
          <a:lstStyle>
            <a:lvl1pPr>
              <a:defRPr>
                <a:latin typeface="Montserrat SemiBold"/>
              </a:defRPr>
            </a:lvl1pPr>
          </a:lstStyle>
          <a:p>
            <a:r>
              <a:rPr lang="es-ES"/>
              <a:t>Título</a:t>
            </a:r>
            <a:endParaRPr lang="es-MX"/>
          </a:p>
        </p:txBody>
      </p:sp>
      <p:sp>
        <p:nvSpPr>
          <p:cNvPr id="11" name="Marcador de texto 10">
            <a:extLst>
              <a:ext uri="{FF2B5EF4-FFF2-40B4-BE49-F238E27FC236}">
                <a16:creationId xmlns:a16="http://schemas.microsoft.com/office/drawing/2014/main" id="{A9269E36-58FD-74BD-D005-BAE8482D5CA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861300" y="3562350"/>
            <a:ext cx="3810000" cy="2452687"/>
          </a:xfrm>
        </p:spPr>
        <p:txBody>
          <a:bodyPr>
            <a:noAutofit/>
          </a:bodyPr>
          <a:lstStyle>
            <a:lvl1pPr marL="0" indent="0">
              <a:buNone/>
              <a:defRPr sz="1450" b="1">
                <a:solidFill>
                  <a:schemeClr val="tx1">
                    <a:lumMod val="50000"/>
                    <a:lumOff val="50000"/>
                  </a:schemeClr>
                </a:solidFill>
                <a:latin typeface="Montserrat SemiBold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" err="1"/>
              <a:t>Lorem</a:t>
            </a:r>
            <a:r>
              <a:rPr lang="es-ES"/>
              <a:t> </a:t>
            </a:r>
            <a:r>
              <a:rPr lang="es-ES" err="1"/>
              <a:t>ipsum</a:t>
            </a:r>
            <a:r>
              <a:rPr lang="es-ES"/>
              <a:t> dolor </a:t>
            </a:r>
            <a:r>
              <a:rPr lang="es-ES" err="1"/>
              <a:t>sit</a:t>
            </a:r>
            <a:r>
              <a:rPr lang="es-ES"/>
              <a:t> </a:t>
            </a:r>
            <a:r>
              <a:rPr lang="es-ES" err="1"/>
              <a:t>amet</a:t>
            </a:r>
            <a:r>
              <a:rPr lang="es-ES"/>
              <a:t>, </a:t>
            </a:r>
            <a:r>
              <a:rPr lang="es-ES" err="1"/>
              <a:t>consectetur</a:t>
            </a:r>
            <a:r>
              <a:rPr lang="es-ES"/>
              <a:t> </a:t>
            </a:r>
            <a:r>
              <a:rPr lang="es-ES" err="1"/>
              <a:t>adipiscing</a:t>
            </a:r>
            <a:r>
              <a:rPr lang="es-ES"/>
              <a:t> </a:t>
            </a:r>
            <a:r>
              <a:rPr lang="es-ES" err="1"/>
              <a:t>elit</a:t>
            </a:r>
            <a:r>
              <a:rPr lang="es-ES"/>
              <a:t>, sed do </a:t>
            </a:r>
            <a:r>
              <a:rPr lang="es-ES" err="1"/>
              <a:t>eiusmod</a:t>
            </a:r>
            <a:r>
              <a:rPr lang="es-ES"/>
              <a:t> </a:t>
            </a:r>
            <a:r>
              <a:rPr lang="es-ES" err="1"/>
              <a:t>tempor</a:t>
            </a:r>
            <a:r>
              <a:rPr lang="es-ES"/>
              <a:t> </a:t>
            </a:r>
            <a:r>
              <a:rPr lang="es-ES" err="1"/>
              <a:t>incididunt</a:t>
            </a:r>
            <a:r>
              <a:rPr lang="es-ES"/>
              <a:t> ut labore et </a:t>
            </a:r>
            <a:r>
              <a:rPr lang="es-ES" err="1"/>
              <a:t>dolore</a:t>
            </a:r>
            <a:r>
              <a:rPr lang="es-ES"/>
              <a:t> magna </a:t>
            </a:r>
            <a:r>
              <a:rPr lang="es-ES" err="1"/>
              <a:t>aliqua</a:t>
            </a:r>
            <a:r>
              <a:rPr lang="es-ES"/>
              <a:t>.</a:t>
            </a:r>
          </a:p>
          <a:p>
            <a:pPr lvl="0"/>
            <a:r>
              <a:rPr lang="es-ES"/>
              <a:t>Ut </a:t>
            </a:r>
            <a:r>
              <a:rPr lang="es-ES" err="1"/>
              <a:t>enim</a:t>
            </a:r>
            <a:r>
              <a:rPr lang="es-ES"/>
              <a:t> ad </a:t>
            </a:r>
            <a:r>
              <a:rPr lang="es-ES" err="1"/>
              <a:t>minim</a:t>
            </a:r>
            <a:r>
              <a:rPr lang="es-ES"/>
              <a:t> </a:t>
            </a:r>
            <a:r>
              <a:rPr lang="es-ES" err="1"/>
              <a:t>veniam</a:t>
            </a:r>
            <a:r>
              <a:rPr lang="es-ES"/>
              <a:t>, quis </a:t>
            </a:r>
            <a:r>
              <a:rPr lang="es-ES" err="1"/>
              <a:t>nostrud</a:t>
            </a:r>
            <a:r>
              <a:rPr lang="es-ES"/>
              <a:t> </a:t>
            </a:r>
            <a:r>
              <a:rPr lang="es-ES" err="1"/>
              <a:t>exercitation</a:t>
            </a:r>
            <a:r>
              <a:rPr lang="es-ES"/>
              <a:t> </a:t>
            </a:r>
            <a:r>
              <a:rPr lang="es-ES" err="1"/>
              <a:t>ullamco</a:t>
            </a:r>
            <a:r>
              <a:rPr lang="es-ES"/>
              <a:t> </a:t>
            </a:r>
            <a:r>
              <a:rPr lang="es-ES" err="1"/>
              <a:t>laboris</a:t>
            </a:r>
            <a:r>
              <a:rPr lang="es-ES"/>
              <a:t> </a:t>
            </a:r>
            <a:r>
              <a:rPr lang="es-ES" err="1"/>
              <a:t>nisi</a:t>
            </a:r>
            <a:r>
              <a:rPr lang="es-ES"/>
              <a:t> ut </a:t>
            </a:r>
            <a:r>
              <a:rPr lang="es-ES" err="1"/>
              <a:t>aliquip</a:t>
            </a:r>
            <a:r>
              <a:rPr lang="es-ES"/>
              <a:t> ex </a:t>
            </a:r>
            <a:r>
              <a:rPr lang="es-ES" err="1"/>
              <a:t>ea</a:t>
            </a:r>
            <a:r>
              <a:rPr lang="es-ES"/>
              <a:t> commodo </a:t>
            </a:r>
            <a:r>
              <a:rPr lang="es-ES" err="1"/>
              <a:t>consequat</a:t>
            </a:r>
            <a:r>
              <a:rPr lang="es-ES"/>
              <a:t>. </a:t>
            </a:r>
            <a:r>
              <a:rPr lang="es-ES" err="1"/>
              <a:t>Duis</a:t>
            </a:r>
            <a:r>
              <a:rPr lang="es-ES"/>
              <a:t> </a:t>
            </a:r>
            <a:r>
              <a:rPr lang="es-ES" err="1"/>
              <a:t>aute</a:t>
            </a:r>
            <a:r>
              <a:rPr lang="es-ES"/>
              <a:t> </a:t>
            </a:r>
            <a:r>
              <a:rPr lang="es-ES" err="1"/>
              <a:t>irure</a:t>
            </a:r>
            <a:r>
              <a:rPr lang="es-ES"/>
              <a:t> dolor in </a:t>
            </a:r>
            <a:r>
              <a:rPr lang="es-ES" err="1"/>
              <a:t>reprehenderit</a:t>
            </a:r>
            <a:r>
              <a:rPr lang="es-ES"/>
              <a:t> in </a:t>
            </a:r>
            <a:r>
              <a:rPr lang="es-ES" err="1"/>
              <a:t>voluptate</a:t>
            </a:r>
            <a:r>
              <a:rPr lang="es-ES"/>
              <a:t> </a:t>
            </a:r>
            <a:r>
              <a:rPr lang="es-ES" err="1"/>
              <a:t>velir</a:t>
            </a:r>
            <a:r>
              <a:rPr lang="es-ES"/>
              <a:t> ese </a:t>
            </a:r>
            <a:r>
              <a:rPr lang="es-ES" err="1"/>
              <a:t>cillum</a:t>
            </a:r>
            <a:r>
              <a:rPr lang="es-ES"/>
              <a:t> </a:t>
            </a:r>
            <a:r>
              <a:rPr lang="es-ES" err="1"/>
              <a:t>dolore</a:t>
            </a:r>
            <a:r>
              <a:rPr lang="es-ES"/>
              <a:t> </a:t>
            </a:r>
            <a:r>
              <a:rPr lang="es-ES" err="1"/>
              <a:t>eu</a:t>
            </a:r>
            <a:r>
              <a:rPr lang="es-ES"/>
              <a:t> </a:t>
            </a:r>
            <a:r>
              <a:rPr lang="es-ES" err="1"/>
              <a:t>fugiat</a:t>
            </a:r>
            <a:r>
              <a:rPr lang="es-ES"/>
              <a:t> </a:t>
            </a:r>
            <a:r>
              <a:rPr lang="es-ES" err="1"/>
              <a:t>nulla</a:t>
            </a:r>
            <a:r>
              <a:rPr lang="es-ES"/>
              <a:t> </a:t>
            </a:r>
            <a:r>
              <a:rPr lang="es-ES" err="1"/>
              <a:t>pariatur</a:t>
            </a:r>
            <a:r>
              <a:rPr lang="es-ES"/>
              <a:t>.</a:t>
            </a:r>
          </a:p>
        </p:txBody>
      </p:sp>
      <p:sp>
        <p:nvSpPr>
          <p:cNvPr id="13" name="Marcador de posición de imagen 12">
            <a:extLst>
              <a:ext uri="{FF2B5EF4-FFF2-40B4-BE49-F238E27FC236}">
                <a16:creationId xmlns:a16="http://schemas.microsoft.com/office/drawing/2014/main" id="{164CFF63-5192-3BB3-30EC-6244C6F1ED6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20700" y="1364759"/>
            <a:ext cx="6987381" cy="4650278"/>
          </a:xfrm>
        </p:spPr>
        <p:txBody>
          <a:bodyPr/>
          <a:lstStyle>
            <a:lvl1pPr>
              <a:defRPr>
                <a:latin typeface="Montserrat SemiBold"/>
              </a:defRPr>
            </a:lvl1pPr>
          </a:lstStyle>
          <a:p>
            <a:endParaRPr lang="es-MX"/>
          </a:p>
        </p:txBody>
      </p:sp>
      <p:grpSp>
        <p:nvGrpSpPr>
          <p:cNvPr id="4" name="Group 9">
            <a:extLst>
              <a:ext uri="{FF2B5EF4-FFF2-40B4-BE49-F238E27FC236}">
                <a16:creationId xmlns:a16="http://schemas.microsoft.com/office/drawing/2014/main" id="{18BF0CD9-6229-5897-C62C-447454C290BA}"/>
              </a:ext>
            </a:extLst>
          </p:cNvPr>
          <p:cNvGrpSpPr/>
          <p:nvPr userDrawn="1"/>
        </p:nvGrpSpPr>
        <p:grpSpPr>
          <a:xfrm>
            <a:off x="-1" y="6764942"/>
            <a:ext cx="12192001" cy="93058"/>
            <a:chOff x="-1" y="6675929"/>
            <a:chExt cx="7501317" cy="182071"/>
          </a:xfrm>
        </p:grpSpPr>
        <p:sp>
          <p:nvSpPr>
            <p:cNvPr id="5" name="Rectangle 6">
              <a:extLst>
                <a:ext uri="{FF2B5EF4-FFF2-40B4-BE49-F238E27FC236}">
                  <a16:creationId xmlns:a16="http://schemas.microsoft.com/office/drawing/2014/main" id="{D1BFA72F-83C5-0EF9-7612-061CBAE5DEF7}"/>
                </a:ext>
              </a:extLst>
            </p:cNvPr>
            <p:cNvSpPr/>
            <p:nvPr userDrawn="1"/>
          </p:nvSpPr>
          <p:spPr>
            <a:xfrm>
              <a:off x="-1" y="6675929"/>
              <a:ext cx="2500439" cy="182071"/>
            </a:xfrm>
            <a:prstGeom prst="rect">
              <a:avLst/>
            </a:prstGeom>
            <a:solidFill>
              <a:srgbClr val="FFB5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6" name="Rectangle 7">
              <a:extLst>
                <a:ext uri="{FF2B5EF4-FFF2-40B4-BE49-F238E27FC236}">
                  <a16:creationId xmlns:a16="http://schemas.microsoft.com/office/drawing/2014/main" id="{A1175092-6385-A120-34B5-960FA1B479A6}"/>
                </a:ext>
              </a:extLst>
            </p:cNvPr>
            <p:cNvSpPr/>
            <p:nvPr userDrawn="1"/>
          </p:nvSpPr>
          <p:spPr>
            <a:xfrm>
              <a:off x="2500438" y="6675929"/>
              <a:ext cx="2500439" cy="182071"/>
            </a:xfrm>
            <a:prstGeom prst="rect">
              <a:avLst/>
            </a:prstGeom>
            <a:solidFill>
              <a:srgbClr val="154A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7" name="Rectangle 8">
              <a:extLst>
                <a:ext uri="{FF2B5EF4-FFF2-40B4-BE49-F238E27FC236}">
                  <a16:creationId xmlns:a16="http://schemas.microsoft.com/office/drawing/2014/main" id="{EACC073A-E8F5-324B-2108-69D8E136653B}"/>
                </a:ext>
              </a:extLst>
            </p:cNvPr>
            <p:cNvSpPr/>
            <p:nvPr userDrawn="1"/>
          </p:nvSpPr>
          <p:spPr>
            <a:xfrm>
              <a:off x="5000877" y="6675929"/>
              <a:ext cx="2500439" cy="182071"/>
            </a:xfrm>
            <a:prstGeom prst="rect">
              <a:avLst/>
            </a:prstGeom>
            <a:solidFill>
              <a:srgbClr val="E314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</p:grpSp>
      <p:pic>
        <p:nvPicPr>
          <p:cNvPr id="8" name="Imagen 7" descr="Logotipo&#10;&#10;Descripción generada automáticamente">
            <a:extLst>
              <a:ext uri="{FF2B5EF4-FFF2-40B4-BE49-F238E27FC236}">
                <a16:creationId xmlns:a16="http://schemas.microsoft.com/office/drawing/2014/main" id="{57EEBDB8-25B6-28D6-B417-874D634A395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6752" y="452780"/>
            <a:ext cx="2135248" cy="493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9370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6A786B-BA08-5607-1590-2FE6338C19F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76900" y="2766218"/>
            <a:ext cx="5867400" cy="1325563"/>
          </a:xfrm>
        </p:spPr>
        <p:txBody>
          <a:bodyPr/>
          <a:lstStyle>
            <a:lvl1pPr>
              <a:defRPr>
                <a:latin typeface="Montserrat SemiBold"/>
              </a:defRPr>
            </a:lvl1pPr>
          </a:lstStyle>
          <a:p>
            <a:r>
              <a:rPr lang="es-ES"/>
              <a:t>Espacio Título</a:t>
            </a:r>
            <a:endParaRPr lang="es-MX"/>
          </a:p>
        </p:txBody>
      </p:sp>
      <p:grpSp>
        <p:nvGrpSpPr>
          <p:cNvPr id="4" name="Group 9">
            <a:extLst>
              <a:ext uri="{FF2B5EF4-FFF2-40B4-BE49-F238E27FC236}">
                <a16:creationId xmlns:a16="http://schemas.microsoft.com/office/drawing/2014/main" id="{38BE640E-D6CA-85B2-F98E-C94BDF23A440}"/>
              </a:ext>
            </a:extLst>
          </p:cNvPr>
          <p:cNvGrpSpPr/>
          <p:nvPr userDrawn="1"/>
        </p:nvGrpSpPr>
        <p:grpSpPr>
          <a:xfrm>
            <a:off x="-1" y="6764942"/>
            <a:ext cx="12192001" cy="93058"/>
            <a:chOff x="-1" y="6675929"/>
            <a:chExt cx="7501317" cy="182071"/>
          </a:xfrm>
        </p:grpSpPr>
        <p:sp>
          <p:nvSpPr>
            <p:cNvPr id="5" name="Rectangle 6">
              <a:extLst>
                <a:ext uri="{FF2B5EF4-FFF2-40B4-BE49-F238E27FC236}">
                  <a16:creationId xmlns:a16="http://schemas.microsoft.com/office/drawing/2014/main" id="{7A269F7E-F1C0-6ED5-9AEC-144CB8972152}"/>
                </a:ext>
              </a:extLst>
            </p:cNvPr>
            <p:cNvSpPr/>
            <p:nvPr userDrawn="1"/>
          </p:nvSpPr>
          <p:spPr>
            <a:xfrm>
              <a:off x="-1" y="6675929"/>
              <a:ext cx="2500439" cy="182071"/>
            </a:xfrm>
            <a:prstGeom prst="rect">
              <a:avLst/>
            </a:prstGeom>
            <a:solidFill>
              <a:srgbClr val="FFB5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6" name="Rectangle 7">
              <a:extLst>
                <a:ext uri="{FF2B5EF4-FFF2-40B4-BE49-F238E27FC236}">
                  <a16:creationId xmlns:a16="http://schemas.microsoft.com/office/drawing/2014/main" id="{178C8CDF-0E80-CFCB-E338-C96500FE14DD}"/>
                </a:ext>
              </a:extLst>
            </p:cNvPr>
            <p:cNvSpPr/>
            <p:nvPr userDrawn="1"/>
          </p:nvSpPr>
          <p:spPr>
            <a:xfrm>
              <a:off x="2500438" y="6675929"/>
              <a:ext cx="2500439" cy="182071"/>
            </a:xfrm>
            <a:prstGeom prst="rect">
              <a:avLst/>
            </a:prstGeom>
            <a:solidFill>
              <a:srgbClr val="154A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7" name="Rectangle 8">
              <a:extLst>
                <a:ext uri="{FF2B5EF4-FFF2-40B4-BE49-F238E27FC236}">
                  <a16:creationId xmlns:a16="http://schemas.microsoft.com/office/drawing/2014/main" id="{6C3132FD-9593-27CB-ADDE-AD59F3A9BCF1}"/>
                </a:ext>
              </a:extLst>
            </p:cNvPr>
            <p:cNvSpPr/>
            <p:nvPr userDrawn="1"/>
          </p:nvSpPr>
          <p:spPr>
            <a:xfrm>
              <a:off x="5000877" y="6675929"/>
              <a:ext cx="2500439" cy="182071"/>
            </a:xfrm>
            <a:prstGeom prst="rect">
              <a:avLst/>
            </a:prstGeom>
            <a:solidFill>
              <a:srgbClr val="E314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</p:grpSp>
      <p:pic>
        <p:nvPicPr>
          <p:cNvPr id="8" name="Imagen 7" descr="Logotipo&#10;&#10;Descripción generada automáticamente">
            <a:extLst>
              <a:ext uri="{FF2B5EF4-FFF2-40B4-BE49-F238E27FC236}">
                <a16:creationId xmlns:a16="http://schemas.microsoft.com/office/drawing/2014/main" id="{69C87644-4EC2-E296-B275-5465CBB70A8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6752" y="452780"/>
            <a:ext cx="2135248" cy="493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8304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95C8AA-666E-FCD4-E811-A78EA4299E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56969" y="1223169"/>
            <a:ext cx="2882900" cy="1325563"/>
          </a:xfrm>
        </p:spPr>
        <p:txBody>
          <a:bodyPr anchor="b"/>
          <a:lstStyle>
            <a:lvl1pPr>
              <a:defRPr>
                <a:latin typeface="Montserrat SemiBold"/>
              </a:defRPr>
            </a:lvl1pPr>
          </a:lstStyle>
          <a:p>
            <a:r>
              <a:rPr lang="es-ES"/>
              <a:t>Título</a:t>
            </a:r>
            <a:endParaRPr lang="es-MX"/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56870CD5-4F7A-D5BF-454B-BCFAAC4D692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957763" y="2632074"/>
            <a:ext cx="3106737" cy="2625725"/>
          </a:xfrm>
        </p:spPr>
        <p:txBody>
          <a:bodyPr>
            <a:normAutofit/>
          </a:bodyPr>
          <a:lstStyle>
            <a:lvl1pPr marL="0" indent="0">
              <a:buNone/>
              <a:defRPr sz="1450">
                <a:solidFill>
                  <a:schemeClr val="tx1">
                    <a:lumMod val="50000"/>
                    <a:lumOff val="50000"/>
                  </a:schemeClr>
                </a:solidFill>
                <a:latin typeface="Montserrat SemiBold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Marcador de texto 8">
            <a:extLst>
              <a:ext uri="{FF2B5EF4-FFF2-40B4-BE49-F238E27FC236}">
                <a16:creationId xmlns:a16="http://schemas.microsoft.com/office/drawing/2014/main" id="{CFAD0237-AC22-E7B8-DEF6-B455B4A2817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174789" y="2632074"/>
            <a:ext cx="3106737" cy="2625725"/>
          </a:xfrm>
        </p:spPr>
        <p:txBody>
          <a:bodyPr>
            <a:normAutofit/>
          </a:bodyPr>
          <a:lstStyle>
            <a:lvl1pPr marL="0" indent="0">
              <a:buNone/>
              <a:defRPr sz="1450">
                <a:solidFill>
                  <a:schemeClr val="tx1">
                    <a:lumMod val="50000"/>
                    <a:lumOff val="50000"/>
                  </a:schemeClr>
                </a:solidFill>
                <a:latin typeface="Montserrat SemiBold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grpSp>
        <p:nvGrpSpPr>
          <p:cNvPr id="4" name="Group 9">
            <a:extLst>
              <a:ext uri="{FF2B5EF4-FFF2-40B4-BE49-F238E27FC236}">
                <a16:creationId xmlns:a16="http://schemas.microsoft.com/office/drawing/2014/main" id="{3D7DA888-F296-2735-313D-A96C4A0791D5}"/>
              </a:ext>
            </a:extLst>
          </p:cNvPr>
          <p:cNvGrpSpPr/>
          <p:nvPr userDrawn="1"/>
        </p:nvGrpSpPr>
        <p:grpSpPr>
          <a:xfrm>
            <a:off x="-1" y="6764942"/>
            <a:ext cx="12192001" cy="93058"/>
            <a:chOff x="-1" y="6675929"/>
            <a:chExt cx="7501317" cy="182071"/>
          </a:xfrm>
        </p:grpSpPr>
        <p:sp>
          <p:nvSpPr>
            <p:cNvPr id="5" name="Rectangle 6">
              <a:extLst>
                <a:ext uri="{FF2B5EF4-FFF2-40B4-BE49-F238E27FC236}">
                  <a16:creationId xmlns:a16="http://schemas.microsoft.com/office/drawing/2014/main" id="{92EF9E97-7987-FA75-1CE8-E1AF8EE72BBC}"/>
                </a:ext>
              </a:extLst>
            </p:cNvPr>
            <p:cNvSpPr/>
            <p:nvPr userDrawn="1"/>
          </p:nvSpPr>
          <p:spPr>
            <a:xfrm>
              <a:off x="-1" y="6675929"/>
              <a:ext cx="2500439" cy="182071"/>
            </a:xfrm>
            <a:prstGeom prst="rect">
              <a:avLst/>
            </a:prstGeom>
            <a:solidFill>
              <a:srgbClr val="FFB5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6" name="Rectangle 7">
              <a:extLst>
                <a:ext uri="{FF2B5EF4-FFF2-40B4-BE49-F238E27FC236}">
                  <a16:creationId xmlns:a16="http://schemas.microsoft.com/office/drawing/2014/main" id="{768FE0C4-CD3E-97CA-5BF0-E135D92610CB}"/>
                </a:ext>
              </a:extLst>
            </p:cNvPr>
            <p:cNvSpPr/>
            <p:nvPr userDrawn="1"/>
          </p:nvSpPr>
          <p:spPr>
            <a:xfrm>
              <a:off x="2500438" y="6675929"/>
              <a:ext cx="2500439" cy="182071"/>
            </a:xfrm>
            <a:prstGeom prst="rect">
              <a:avLst/>
            </a:prstGeom>
            <a:solidFill>
              <a:srgbClr val="154A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7" name="Rectangle 8">
              <a:extLst>
                <a:ext uri="{FF2B5EF4-FFF2-40B4-BE49-F238E27FC236}">
                  <a16:creationId xmlns:a16="http://schemas.microsoft.com/office/drawing/2014/main" id="{552E6F71-C7BB-3951-53A5-9874B62B528D}"/>
                </a:ext>
              </a:extLst>
            </p:cNvPr>
            <p:cNvSpPr/>
            <p:nvPr userDrawn="1"/>
          </p:nvSpPr>
          <p:spPr>
            <a:xfrm>
              <a:off x="5000877" y="6675929"/>
              <a:ext cx="2500439" cy="182071"/>
            </a:xfrm>
            <a:prstGeom prst="rect">
              <a:avLst/>
            </a:prstGeom>
            <a:solidFill>
              <a:srgbClr val="E314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</p:grpSp>
      <p:pic>
        <p:nvPicPr>
          <p:cNvPr id="8" name="Imagen 7" descr="Logotipo&#10;&#10;Descripción generada automáticamente">
            <a:extLst>
              <a:ext uri="{FF2B5EF4-FFF2-40B4-BE49-F238E27FC236}">
                <a16:creationId xmlns:a16="http://schemas.microsoft.com/office/drawing/2014/main" id="{E9745066-3AD3-D0CE-FAAB-69737544572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6752" y="452780"/>
            <a:ext cx="2135248" cy="493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9491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arcador de posición de imagen 8">
            <a:extLst>
              <a:ext uri="{FF2B5EF4-FFF2-40B4-BE49-F238E27FC236}">
                <a16:creationId xmlns:a16="http://schemas.microsoft.com/office/drawing/2014/main" id="{27E4BA96-0633-F5B3-E5B0-5A2AEAC6B3C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572000" cy="6858000"/>
          </a:xfrm>
        </p:spPr>
        <p:txBody>
          <a:bodyPr/>
          <a:lstStyle>
            <a:lvl1pPr>
              <a:defRPr>
                <a:latin typeface="Montserrat SemiBold"/>
              </a:defRPr>
            </a:lvl1pPr>
          </a:lstStyle>
          <a:p>
            <a:endParaRPr lang="es-MX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B23D6FE8-C857-4A41-2B46-10F1ADC1457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67720" y="2619707"/>
            <a:ext cx="3106737" cy="1325563"/>
          </a:xfrm>
        </p:spPr>
        <p:txBody>
          <a:bodyPr anchor="b"/>
          <a:lstStyle>
            <a:lvl1pPr>
              <a:defRPr>
                <a:latin typeface="Montserrat SemiBold"/>
              </a:defRPr>
            </a:lvl1pPr>
          </a:lstStyle>
          <a:p>
            <a:r>
              <a:rPr lang="es-ES"/>
              <a:t>Título</a:t>
            </a:r>
            <a:endParaRPr lang="es-MX"/>
          </a:p>
        </p:txBody>
      </p:sp>
      <p:sp>
        <p:nvSpPr>
          <p:cNvPr id="11" name="Marcador de texto 8">
            <a:extLst>
              <a:ext uri="{FF2B5EF4-FFF2-40B4-BE49-F238E27FC236}">
                <a16:creationId xmlns:a16="http://schemas.microsoft.com/office/drawing/2014/main" id="{7F0DE140-D8B7-90AF-C4D8-E88FAE665DD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268515" y="4028613"/>
            <a:ext cx="3106737" cy="2164370"/>
          </a:xfrm>
        </p:spPr>
        <p:txBody>
          <a:bodyPr>
            <a:normAutofit/>
          </a:bodyPr>
          <a:lstStyle>
            <a:lvl1pPr marL="0" indent="0">
              <a:buNone/>
              <a:defRPr sz="1450">
                <a:solidFill>
                  <a:schemeClr val="tx1">
                    <a:lumMod val="50000"/>
                    <a:lumOff val="50000"/>
                  </a:schemeClr>
                </a:solidFill>
                <a:latin typeface="Montserrat SemiBold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grpSp>
        <p:nvGrpSpPr>
          <p:cNvPr id="3" name="Group 9">
            <a:extLst>
              <a:ext uri="{FF2B5EF4-FFF2-40B4-BE49-F238E27FC236}">
                <a16:creationId xmlns:a16="http://schemas.microsoft.com/office/drawing/2014/main" id="{BB16B8D7-0DE3-5F4E-F300-F249666EC017}"/>
              </a:ext>
            </a:extLst>
          </p:cNvPr>
          <p:cNvGrpSpPr/>
          <p:nvPr userDrawn="1"/>
        </p:nvGrpSpPr>
        <p:grpSpPr>
          <a:xfrm>
            <a:off x="-1" y="6764942"/>
            <a:ext cx="12192001" cy="93058"/>
            <a:chOff x="-1" y="6675929"/>
            <a:chExt cx="7501317" cy="182071"/>
          </a:xfrm>
        </p:grpSpPr>
        <p:sp>
          <p:nvSpPr>
            <p:cNvPr id="4" name="Rectangle 6">
              <a:extLst>
                <a:ext uri="{FF2B5EF4-FFF2-40B4-BE49-F238E27FC236}">
                  <a16:creationId xmlns:a16="http://schemas.microsoft.com/office/drawing/2014/main" id="{6F1DC88E-D4AA-BADD-6BC0-0FCF505132AC}"/>
                </a:ext>
              </a:extLst>
            </p:cNvPr>
            <p:cNvSpPr/>
            <p:nvPr userDrawn="1"/>
          </p:nvSpPr>
          <p:spPr>
            <a:xfrm>
              <a:off x="-1" y="6675929"/>
              <a:ext cx="2500439" cy="182071"/>
            </a:xfrm>
            <a:prstGeom prst="rect">
              <a:avLst/>
            </a:prstGeom>
            <a:solidFill>
              <a:srgbClr val="FFB5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5" name="Rectangle 7">
              <a:extLst>
                <a:ext uri="{FF2B5EF4-FFF2-40B4-BE49-F238E27FC236}">
                  <a16:creationId xmlns:a16="http://schemas.microsoft.com/office/drawing/2014/main" id="{C0E6BE06-2EFA-1134-0984-3AC479AFB561}"/>
                </a:ext>
              </a:extLst>
            </p:cNvPr>
            <p:cNvSpPr/>
            <p:nvPr userDrawn="1"/>
          </p:nvSpPr>
          <p:spPr>
            <a:xfrm>
              <a:off x="2500438" y="6675929"/>
              <a:ext cx="2500439" cy="182071"/>
            </a:xfrm>
            <a:prstGeom prst="rect">
              <a:avLst/>
            </a:prstGeom>
            <a:solidFill>
              <a:srgbClr val="154A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6" name="Rectangle 8">
              <a:extLst>
                <a:ext uri="{FF2B5EF4-FFF2-40B4-BE49-F238E27FC236}">
                  <a16:creationId xmlns:a16="http://schemas.microsoft.com/office/drawing/2014/main" id="{9AF29150-B9B1-70FC-8EC3-7D99CF3105F2}"/>
                </a:ext>
              </a:extLst>
            </p:cNvPr>
            <p:cNvSpPr/>
            <p:nvPr userDrawn="1"/>
          </p:nvSpPr>
          <p:spPr>
            <a:xfrm>
              <a:off x="5000877" y="6675929"/>
              <a:ext cx="2500439" cy="182071"/>
            </a:xfrm>
            <a:prstGeom prst="rect">
              <a:avLst/>
            </a:prstGeom>
            <a:solidFill>
              <a:srgbClr val="E314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</p:grpSp>
      <p:pic>
        <p:nvPicPr>
          <p:cNvPr id="7" name="Imagen 6" descr="Logotipo&#10;&#10;Descripción generada automáticamente">
            <a:extLst>
              <a:ext uri="{FF2B5EF4-FFF2-40B4-BE49-F238E27FC236}">
                <a16:creationId xmlns:a16="http://schemas.microsoft.com/office/drawing/2014/main" id="{7D7FAE01-86A8-3D4B-F3E4-C2DEB3511A0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6752" y="452780"/>
            <a:ext cx="2135248" cy="493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8465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BB9300-272B-4A1B-897C-84226EF37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CO" noProof="0"/>
              <a:t>NO EDITAR LA PLANTILLA MAESTRA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7DC275-8304-4ECB-ABA5-C6B4B20EAE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0E3FCD-06E2-4183-9196-4D58C623A3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Montserrat SemiBold"/>
              </a:defRPr>
            </a:lvl1pPr>
          </a:lstStyle>
          <a:p>
            <a:fld id="{23F61C21-EA5C-4542-B0FF-93A6F57B09DF}" type="datetimeFigureOut">
              <a:rPr lang="es-CO" smtClean="0"/>
              <a:pPr/>
              <a:t>13/12/2022</a:t>
            </a:fld>
            <a:endParaRPr lang="es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36C343-93C7-4B14-AF15-8D3F1D3172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ontserrat SemiBold"/>
              </a:defRPr>
            </a:lvl1pPr>
          </a:lstStyle>
          <a:p>
            <a:endParaRPr lang="es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B7D4B0-C5CA-42B6-BDC5-02170DE439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ontserrat SemiBold"/>
              </a:defRPr>
            </a:lvl1pPr>
          </a:lstStyle>
          <a:p>
            <a:fld id="{2DED1BC1-4E7A-49AC-9932-5FB93800EC84}" type="slidenum">
              <a:rPr lang="es-CO" smtClean="0"/>
              <a:pPr/>
              <a:t>‹Nº›</a:t>
            </a:fld>
            <a:endParaRPr lang="es-CO"/>
          </a:p>
        </p:txBody>
      </p:sp>
      <p:grpSp>
        <p:nvGrpSpPr>
          <p:cNvPr id="7" name="Group 9">
            <a:extLst>
              <a:ext uri="{FF2B5EF4-FFF2-40B4-BE49-F238E27FC236}">
                <a16:creationId xmlns:a16="http://schemas.microsoft.com/office/drawing/2014/main" id="{E058EEF7-5152-2FDE-52C5-FAA1797D66C3}"/>
              </a:ext>
            </a:extLst>
          </p:cNvPr>
          <p:cNvGrpSpPr/>
          <p:nvPr userDrawn="1"/>
        </p:nvGrpSpPr>
        <p:grpSpPr>
          <a:xfrm>
            <a:off x="475694" y="457584"/>
            <a:ext cx="503822" cy="45719"/>
            <a:chOff x="-1" y="6675929"/>
            <a:chExt cx="7501317" cy="182071"/>
          </a:xfrm>
        </p:grpSpPr>
        <p:sp>
          <p:nvSpPr>
            <p:cNvPr id="8" name="Rectangle 6">
              <a:extLst>
                <a:ext uri="{FF2B5EF4-FFF2-40B4-BE49-F238E27FC236}">
                  <a16:creationId xmlns:a16="http://schemas.microsoft.com/office/drawing/2014/main" id="{EF97FBDA-D2F3-284E-BEAE-98D970F99DAC}"/>
                </a:ext>
              </a:extLst>
            </p:cNvPr>
            <p:cNvSpPr/>
            <p:nvPr userDrawn="1"/>
          </p:nvSpPr>
          <p:spPr>
            <a:xfrm>
              <a:off x="-1" y="6675929"/>
              <a:ext cx="2500439" cy="182071"/>
            </a:xfrm>
            <a:prstGeom prst="rect">
              <a:avLst/>
            </a:prstGeom>
            <a:solidFill>
              <a:srgbClr val="FFB5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9" name="Rectangle 7">
              <a:extLst>
                <a:ext uri="{FF2B5EF4-FFF2-40B4-BE49-F238E27FC236}">
                  <a16:creationId xmlns:a16="http://schemas.microsoft.com/office/drawing/2014/main" id="{91120CC8-6623-A65E-BAB3-0277144B4F88}"/>
                </a:ext>
              </a:extLst>
            </p:cNvPr>
            <p:cNvSpPr/>
            <p:nvPr userDrawn="1"/>
          </p:nvSpPr>
          <p:spPr>
            <a:xfrm>
              <a:off x="2500438" y="6675929"/>
              <a:ext cx="2500439" cy="182071"/>
            </a:xfrm>
            <a:prstGeom prst="rect">
              <a:avLst/>
            </a:prstGeom>
            <a:solidFill>
              <a:srgbClr val="154A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  <p:sp>
          <p:nvSpPr>
            <p:cNvPr id="10" name="Rectangle 8">
              <a:extLst>
                <a:ext uri="{FF2B5EF4-FFF2-40B4-BE49-F238E27FC236}">
                  <a16:creationId xmlns:a16="http://schemas.microsoft.com/office/drawing/2014/main" id="{F144D1DE-2BDD-080B-9639-D95C3735733F}"/>
                </a:ext>
              </a:extLst>
            </p:cNvPr>
            <p:cNvSpPr/>
            <p:nvPr userDrawn="1"/>
          </p:nvSpPr>
          <p:spPr>
            <a:xfrm>
              <a:off x="5000877" y="6675929"/>
              <a:ext cx="2500439" cy="182071"/>
            </a:xfrm>
            <a:prstGeom prst="rect">
              <a:avLst/>
            </a:prstGeom>
            <a:solidFill>
              <a:srgbClr val="E314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latin typeface="Montserrat SemiBold"/>
              </a:endParaRPr>
            </a:p>
          </p:txBody>
        </p:sp>
      </p:grpSp>
      <p:sp>
        <p:nvSpPr>
          <p:cNvPr id="11" name="CuadroTexto 10">
            <a:extLst>
              <a:ext uri="{FF2B5EF4-FFF2-40B4-BE49-F238E27FC236}">
                <a16:creationId xmlns:a16="http://schemas.microsoft.com/office/drawing/2014/main" id="{08B87036-4A82-6EBE-11BE-718CAF6C063D}"/>
              </a:ext>
            </a:extLst>
          </p:cNvPr>
          <p:cNvSpPr txBox="1"/>
          <p:nvPr userDrawn="1"/>
        </p:nvSpPr>
        <p:spPr>
          <a:xfrm>
            <a:off x="374074" y="503303"/>
            <a:ext cx="6616931" cy="21544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 sz="800" noProof="0">
                <a:latin typeface="Montserrat SemiBold"/>
              </a:rPr>
              <a:t>Función Pública</a:t>
            </a:r>
            <a:endParaRPr lang="es-ES_tradnl" noProof="0">
              <a:latin typeface="Montserrat SemiBold"/>
            </a:endParaRPr>
          </a:p>
        </p:txBody>
      </p:sp>
    </p:spTree>
    <p:extLst>
      <p:ext uri="{BB962C8B-B14F-4D97-AF65-F5344CB8AC3E}">
        <p14:creationId xmlns:p14="http://schemas.microsoft.com/office/powerpoint/2010/main" val="568321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85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s-CO" sz="4400" b="0" kern="1200" smtClean="0">
          <a:solidFill>
            <a:schemeClr val="tx1"/>
          </a:solidFill>
          <a:latin typeface="Montserrat SemiBold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Montserrat SemiBold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ontserrat SemiBold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Montserrat SemiBold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 SemiBold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 SemiBold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9878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C464E5CA-59CB-5DA3-863D-32798FD484C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771134" y="3813429"/>
            <a:ext cx="5176838" cy="800100"/>
          </a:xfrm>
        </p:spPr>
        <p:txBody>
          <a:bodyPr/>
          <a:lstStyle/>
          <a:p>
            <a:r>
              <a:rPr lang="es-MX" dirty="0" smtClean="0">
                <a:latin typeface="Arial Narrow" panose="020B0606020202030204" pitchFamily="34" charset="0"/>
              </a:rPr>
              <a:t>Corte 30 de septiembre de 2022</a:t>
            </a:r>
            <a:endParaRPr lang="es-MX" dirty="0">
              <a:latin typeface="Arial Narrow" panose="020B0606020202030204" pitchFamily="34" charset="0"/>
            </a:endParaRPr>
          </a:p>
        </p:txBody>
      </p:sp>
      <p:sp>
        <p:nvSpPr>
          <p:cNvPr id="7" name="Título 6">
            <a:extLst>
              <a:ext uri="{FF2B5EF4-FFF2-40B4-BE49-F238E27FC236}">
                <a16:creationId xmlns:a16="http://schemas.microsoft.com/office/drawing/2014/main" id="{255252B6-94CB-6E70-09FA-A457E9E05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71134" y="2487866"/>
            <a:ext cx="5176838" cy="1325563"/>
          </a:xfrm>
        </p:spPr>
        <p:txBody>
          <a:bodyPr/>
          <a:lstStyle/>
          <a:p>
            <a:r>
              <a:rPr lang="es-MX" dirty="0" smtClean="0">
                <a:latin typeface="Arial Narrow" panose="020B0606020202030204" pitchFamily="34" charset="0"/>
              </a:rPr>
              <a:t>Seguimiento Planeación Institucional </a:t>
            </a:r>
            <a:endParaRPr lang="es-MX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078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CuadroTexto 45">
            <a:extLst>
              <a:ext uri="{FF2B5EF4-FFF2-40B4-BE49-F238E27FC236}">
                <a16:creationId xmlns:a16="http://schemas.microsoft.com/office/drawing/2014/main" id="{9E153657-AEF7-4F31-4B2D-AD42D2596C35}"/>
              </a:ext>
            </a:extLst>
          </p:cNvPr>
          <p:cNvSpPr txBox="1"/>
          <p:nvPr/>
        </p:nvSpPr>
        <p:spPr>
          <a:xfrm>
            <a:off x="8917261" y="765511"/>
            <a:ext cx="66932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1400" b="0">
                <a:solidFill>
                  <a:schemeClr val="bg1"/>
                </a:solidFill>
                <a:latin typeface="Montserrat Light" panose="00000400000000000000"/>
              </a:rPr>
              <a:t>(*)</a:t>
            </a:r>
            <a:endParaRPr lang="es-CO" sz="1400">
              <a:solidFill>
                <a:schemeClr val="bg1"/>
              </a:solidFill>
              <a:latin typeface="Montserrat Light" panose="00000400000000000000"/>
            </a:endParaRPr>
          </a:p>
        </p:txBody>
      </p:sp>
      <p:sp>
        <p:nvSpPr>
          <p:cNvPr id="9" name="Rectangle 4"/>
          <p:cNvSpPr/>
          <p:nvPr/>
        </p:nvSpPr>
        <p:spPr>
          <a:xfrm>
            <a:off x="235531" y="981308"/>
            <a:ext cx="11443855" cy="900244"/>
          </a:xfrm>
          <a:prstGeom prst="rect">
            <a:avLst/>
          </a:prstGeom>
          <a:noFill/>
        </p:spPr>
        <p:txBody>
          <a:bodyPr wrap="square" lIns="68579" tIns="34289" rIns="68579" bIns="34289" anchor="t">
            <a:spAutoFit/>
          </a:bodyPr>
          <a:lstStyle/>
          <a:p>
            <a:pPr algn="just"/>
            <a:r>
              <a:rPr lang="es-ES_tradnl" dirty="0">
                <a:latin typeface="+mn-lt"/>
                <a:ea typeface="Calibri" panose="020F0502020204030204" pitchFamily="34" charset="0"/>
              </a:rPr>
              <a:t>115 entregables los cuales responden a compromisos derivados del Plan Nacional de Desarrollo, el Plan Marco de Implementación del acuerdo de Paz, documentos CONPES, Planes del Decreto 612 de 2018, iniciativas sectoriales, entre otros. </a:t>
            </a:r>
            <a:endParaRPr lang="es-ES_tradnl" dirty="0">
              <a:latin typeface="+mn-lt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Grupo 5"/>
          <p:cNvGrpSpPr/>
          <p:nvPr/>
        </p:nvGrpSpPr>
        <p:grpSpPr>
          <a:xfrm>
            <a:off x="166257" y="2457561"/>
            <a:ext cx="11814198" cy="3181239"/>
            <a:chOff x="110840" y="2055779"/>
            <a:chExt cx="11814198" cy="3181239"/>
          </a:xfrm>
        </p:grpSpPr>
        <p:pic>
          <p:nvPicPr>
            <p:cNvPr id="5" name="Imagen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10840" y="2055779"/>
              <a:ext cx="11814198" cy="3181239"/>
            </a:xfrm>
            <a:prstGeom prst="rect">
              <a:avLst/>
            </a:prstGeom>
          </p:spPr>
        </p:pic>
        <p:sp>
          <p:nvSpPr>
            <p:cNvPr id="11" name="Rectangle 2"/>
            <p:cNvSpPr/>
            <p:nvPr/>
          </p:nvSpPr>
          <p:spPr>
            <a:xfrm>
              <a:off x="8221061" y="4614041"/>
              <a:ext cx="593428" cy="276997"/>
            </a:xfrm>
            <a:prstGeom prst="rect">
              <a:avLst/>
            </a:prstGeom>
          </p:spPr>
          <p:txBody>
            <a:bodyPr wrap="none" lIns="91438" tIns="45719" rIns="91438" bIns="45719" anchor="t">
              <a:spAutoFit/>
            </a:bodyPr>
            <a:lstStyle/>
            <a:p>
              <a:r>
                <a:rPr lang="es-CO" sz="1200" b="1">
                  <a:solidFill>
                    <a:schemeClr val="tx1"/>
                  </a:solidFill>
                </a:rPr>
                <a:t>(68%)</a:t>
              </a:r>
            </a:p>
          </p:txBody>
        </p:sp>
        <p:sp>
          <p:nvSpPr>
            <p:cNvPr id="12" name="Rectangle 16"/>
            <p:cNvSpPr/>
            <p:nvPr/>
          </p:nvSpPr>
          <p:spPr>
            <a:xfrm>
              <a:off x="3003768" y="4614042"/>
              <a:ext cx="593428" cy="276997"/>
            </a:xfrm>
            <a:prstGeom prst="rect">
              <a:avLst/>
            </a:prstGeom>
          </p:spPr>
          <p:txBody>
            <a:bodyPr wrap="none" lIns="91438" tIns="45719" rIns="91438" bIns="45719" anchor="t">
              <a:spAutoFit/>
            </a:bodyPr>
            <a:lstStyle/>
            <a:p>
              <a:r>
                <a:rPr lang="es-CO" sz="1200" b="1" dirty="0">
                  <a:solidFill>
                    <a:schemeClr val="tx1"/>
                  </a:solidFill>
                </a:rPr>
                <a:t>(32%)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365895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agen 17" descr="Interfaz de usuario gráfica&#10;&#10;Descripción generada automáticamente">
            <a:extLst>
              <a:ext uri="{FF2B5EF4-FFF2-40B4-BE49-F238E27FC236}">
                <a16:creationId xmlns:a16="http://schemas.microsoft.com/office/drawing/2014/main" id="{A8972F9E-978F-893E-E137-DCE5BFA81C0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782" r="18507" b="45779"/>
          <a:stretch/>
        </p:blipFill>
        <p:spPr>
          <a:xfrm>
            <a:off x="540326" y="1585907"/>
            <a:ext cx="10969446" cy="4382040"/>
          </a:xfrm>
          <a:prstGeom prst="rect">
            <a:avLst/>
          </a:prstGeom>
        </p:spPr>
      </p:pic>
      <p:sp>
        <p:nvSpPr>
          <p:cNvPr id="46" name="CuadroTexto 45">
            <a:extLst>
              <a:ext uri="{FF2B5EF4-FFF2-40B4-BE49-F238E27FC236}">
                <a16:creationId xmlns:a16="http://schemas.microsoft.com/office/drawing/2014/main" id="{9E153657-AEF7-4F31-4B2D-AD42D2596C35}"/>
              </a:ext>
            </a:extLst>
          </p:cNvPr>
          <p:cNvSpPr txBox="1"/>
          <p:nvPr/>
        </p:nvSpPr>
        <p:spPr>
          <a:xfrm>
            <a:off x="8917261" y="765511"/>
            <a:ext cx="66932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1400" b="0">
                <a:solidFill>
                  <a:schemeClr val="bg1"/>
                </a:solidFill>
                <a:latin typeface="Montserrat Light" panose="00000400000000000000"/>
              </a:rPr>
              <a:t>(*)</a:t>
            </a:r>
            <a:endParaRPr lang="es-CO" sz="1400">
              <a:solidFill>
                <a:schemeClr val="bg1"/>
              </a:solidFill>
              <a:latin typeface="Montserrat Light" panose="0000040000000000000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5F4EFF0-8DCC-0910-07CB-2CB00C9FCF98}"/>
              </a:ext>
            </a:extLst>
          </p:cNvPr>
          <p:cNvSpPr txBox="1"/>
          <p:nvPr/>
        </p:nvSpPr>
        <p:spPr>
          <a:xfrm>
            <a:off x="4425192" y="2392178"/>
            <a:ext cx="237688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l">
              <a:spcBef>
                <a:spcPts val="600"/>
              </a:spcBef>
            </a:pPr>
            <a:r>
              <a:rPr lang="es-ES" sz="1200">
                <a:ea typeface="+mn-lt"/>
                <a:cs typeface="+mn-lt"/>
              </a:rPr>
              <a:t>*</a:t>
            </a:r>
            <a:endParaRPr lang="es-ES">
              <a:ea typeface="+mn-lt"/>
              <a:cs typeface="+mn-lt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84094C77-40EC-EFC8-42D2-992AF703EBD0}"/>
              </a:ext>
            </a:extLst>
          </p:cNvPr>
          <p:cNvSpPr txBox="1"/>
          <p:nvPr/>
        </p:nvSpPr>
        <p:spPr>
          <a:xfrm>
            <a:off x="8361026" y="2406159"/>
            <a:ext cx="237688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l">
              <a:spcBef>
                <a:spcPts val="600"/>
              </a:spcBef>
            </a:pPr>
            <a:r>
              <a:rPr lang="es-ES" sz="1200">
                <a:ea typeface="+mn-lt"/>
                <a:cs typeface="+mn-lt"/>
              </a:rPr>
              <a:t>*</a:t>
            </a:r>
            <a:endParaRPr lang="es-ES">
              <a:ea typeface="+mn-lt"/>
              <a:cs typeface="+mn-lt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1680794" y="119180"/>
            <a:ext cx="98289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4406">
              <a:defRPr/>
            </a:pPr>
            <a:r>
              <a:rPr lang="es-CO" b="1" dirty="0">
                <a:solidFill>
                  <a:schemeClr val="tx2"/>
                </a:solidFill>
                <a:ea typeface="+mn-lt"/>
                <a:cs typeface="+mn-lt"/>
              </a:rPr>
              <a:t>Informe Cumplimiento Planeación </a:t>
            </a:r>
            <a:r>
              <a:rPr lang="es-CO" b="1" dirty="0" smtClean="0">
                <a:solidFill>
                  <a:schemeClr val="tx2"/>
                </a:solidFill>
                <a:ea typeface="+mn-lt"/>
                <a:cs typeface="+mn-lt"/>
              </a:rPr>
              <a:t>Institucional</a:t>
            </a:r>
            <a:r>
              <a:rPr lang="es-CO" b="1" dirty="0">
                <a:solidFill>
                  <a:schemeClr val="tx2"/>
                </a:solidFill>
                <a:ea typeface="+mn-lt"/>
                <a:cs typeface="+mn-lt"/>
              </a:rPr>
              <a:t> </a:t>
            </a:r>
            <a:r>
              <a:rPr lang="en-US" b="1" dirty="0">
                <a:solidFill>
                  <a:schemeClr val="tx2"/>
                </a:solidFill>
                <a:ea typeface="+mn-lt"/>
                <a:cs typeface="+mn-lt"/>
              </a:rPr>
              <a:t>2022 - </a:t>
            </a:r>
            <a:r>
              <a:rPr lang="es-CO" b="1" dirty="0" smtClean="0">
                <a:solidFill>
                  <a:schemeClr val="tx2"/>
                </a:solidFill>
                <a:ea typeface="+mn-lt"/>
                <a:cs typeface="+mn-lt"/>
              </a:rPr>
              <a:t>septiembre</a:t>
            </a:r>
            <a:endParaRPr lang="es-CO" dirty="0">
              <a:solidFill>
                <a:schemeClr val="tx2"/>
              </a:solidFill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93667672"/>
      </p:ext>
    </p:extLst>
  </p:cSld>
  <p:clrMapOvr>
    <a:masterClrMapping/>
  </p:clrMapOvr>
</p:sld>
</file>

<file path=ppt/theme/theme1.xml><?xml version="1.0" encoding="utf-8"?>
<a:theme xmlns:a="http://schemas.openxmlformats.org/drawingml/2006/main" name="DNP 2018-2022">
  <a:themeElements>
    <a:clrScheme name="Escala de grises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DNP">
      <a:majorFont>
        <a:latin typeface="Work Sans"/>
        <a:ea typeface=""/>
        <a:cs typeface=""/>
      </a:majorFont>
      <a:minorFont>
        <a:latin typeface="Work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 dirty="0" err="1" smtClean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 anchor="ctr">
        <a:spAutoFit/>
      </a:bodyPr>
      <a:lstStyle>
        <a:defPPr algn="l">
          <a:spcBef>
            <a:spcPts val="600"/>
          </a:spcBef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DNP 2018-2022 2.4" id="{828B3444-E90C-F449-B30A-B9AE60BDD96C}" vid="{E92A9306-DAFE-5847-867C-4283A8F34A5B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6cd97d7-ab70-4f4b-bd1b-46db26387a43" xsi:nil="true"/>
    <lcf76f155ced4ddcb4097134ff3c332f xmlns="ab571fb5-0b8c-4b39-afef-2de21540ffe6">
      <Terms xmlns="http://schemas.microsoft.com/office/infopath/2007/PartnerControls"/>
    </lcf76f155ced4ddcb4097134ff3c332f>
    <SharedWithUsers xmlns="d6cd97d7-ab70-4f4b-bd1b-46db26387a43">
      <UserInfo>
        <DisplayName>Laura Daniela Escobar Lopez</DisplayName>
        <AccountId>20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08C1A740C2BC47A85B91DAB65428E8" ma:contentTypeVersion="14" ma:contentTypeDescription="Create a new document." ma:contentTypeScope="" ma:versionID="770727f1883a4d175c75650a433ef7d6">
  <xsd:schema xmlns:xsd="http://www.w3.org/2001/XMLSchema" xmlns:xs="http://www.w3.org/2001/XMLSchema" xmlns:p="http://schemas.microsoft.com/office/2006/metadata/properties" xmlns:ns2="ab571fb5-0b8c-4b39-afef-2de21540ffe6" xmlns:ns3="d6cd97d7-ab70-4f4b-bd1b-46db26387a43" targetNamespace="http://schemas.microsoft.com/office/2006/metadata/properties" ma:root="true" ma:fieldsID="e1710e645c697f3d4bf87df32b97c4b6" ns2:_="" ns3:_="">
    <xsd:import namespace="ab571fb5-0b8c-4b39-afef-2de21540ffe6"/>
    <xsd:import namespace="d6cd97d7-ab70-4f4b-bd1b-46db26387a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571fb5-0b8c-4b39-afef-2de21540ffe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b62b1f75-36e8-497c-b113-7998821e9fb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cd97d7-ab70-4f4b-bd1b-46db26387a4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5bc26068-f4a6-45a6-9b5c-022901b242d8}" ma:internalName="TaxCatchAll" ma:showField="CatchAllData" ma:web="d6cd97d7-ab70-4f4b-bd1b-46db26387a4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8438AAA-1774-451E-AF81-8D4280B9929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D384393-7935-4ED9-AD1D-7A7C54246D8A}">
  <ds:schemaRefs>
    <ds:schemaRef ds:uri="d6cd97d7-ab70-4f4b-bd1b-46db26387a43"/>
    <ds:schemaRef ds:uri="http://www.w3.org/XML/1998/namespace"/>
    <ds:schemaRef ds:uri="http://schemas.microsoft.com/office/infopath/2007/PartnerControls"/>
    <ds:schemaRef ds:uri="http://purl.org/dc/elements/1.1/"/>
    <ds:schemaRef ds:uri="http://purl.org/dc/terms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ab571fb5-0b8c-4b39-afef-2de21540ffe6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895E6EA-5763-4BFE-AA1B-6E2790EE2862}">
  <ds:schemaRefs>
    <ds:schemaRef ds:uri="ab571fb5-0b8c-4b39-afef-2de21540ffe6"/>
    <ds:schemaRef ds:uri="d6cd97d7-ab70-4f4b-bd1b-46db26387a4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70</Words>
  <Application>Microsoft Office PowerPoint</Application>
  <PresentationFormat>Panorámica</PresentationFormat>
  <Paragraphs>10</Paragraphs>
  <Slides>4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2" baseType="lpstr">
      <vt:lpstr>Arial</vt:lpstr>
      <vt:lpstr>Arial Narrow</vt:lpstr>
      <vt:lpstr>Calibri</vt:lpstr>
      <vt:lpstr>Montserrat ExtraBold</vt:lpstr>
      <vt:lpstr>Montserrat Light</vt:lpstr>
      <vt:lpstr>Montserrat SemiBold</vt:lpstr>
      <vt:lpstr>Work Sans</vt:lpstr>
      <vt:lpstr>DNP 2018-2022</vt:lpstr>
      <vt:lpstr>Presentación de PowerPoint</vt:lpstr>
      <vt:lpstr>Seguimiento Planeación Institucional 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Seguimiento planeación institucional tercer trimestre</dc:title>
  <dc:subject>Documento que da a conocer el avance de los entregables programados en el Departamento, para la vigencia 2022, en el Plan Institucional y el Plan de Acción con corte septiembre.</dc:subject>
  <dc:creator>Departamento Administrativo de la Función Pública</dc:creator>
  <cp:keywords>seguimiento, planes, acción, institucional</cp:keywords>
  <cp:lastModifiedBy>Karol Wilfredo Camargo Vargas</cp:lastModifiedBy>
  <cp:revision>5</cp:revision>
  <dcterms:created xsi:type="dcterms:W3CDTF">2021-12-13T23:09:21Z</dcterms:created>
  <dcterms:modified xsi:type="dcterms:W3CDTF">2022-12-13T13:56:19Z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0x010100FE08C1A740C2BC47A85B91DAB65428E8</vt:lpwstr>
  </property>
  <property fmtid="{D5CDD505-2E9C-101B-9397-08002B2CF9AE}" pid="3" name="MediaServiceImageTags">
    <vt:lpwstr/>
  </property>
</Properties>
</file>