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7"/>
  </p:notesMasterIdLst>
  <p:sldIdLst>
    <p:sldId id="257" r:id="rId2"/>
    <p:sldId id="262" r:id="rId3"/>
    <p:sldId id="266" r:id="rId4"/>
    <p:sldId id="278" r:id="rId5"/>
    <p:sldId id="277" r:id="rId6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8"/>
    </p:embeddedFont>
    <p:embeddedFont>
      <p:font typeface="Work Sans Light" panose="020B0604020202020204" charset="0"/>
      <p:regular r:id="rId9"/>
      <p:bold r:id="rId10"/>
    </p:embeddedFont>
    <p:embeddedFont>
      <p:font typeface="Work Sans SemiBold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ork Sans Medium" panose="020B0604020202020204" charset="0"/>
      <p:regular r:id="rId17"/>
      <p:bold r:id="rId18"/>
    </p:embeddedFont>
    <p:embeddedFont>
      <p:font typeface="Work Sans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616"/>
  </p:normalViewPr>
  <p:slideViewPr>
    <p:cSldViewPr snapToGrid="0" snapToObjects="1" showGuides="1">
      <p:cViewPr varScale="1">
        <p:scale>
          <a:sx n="86" d="100"/>
          <a:sy n="86" d="100"/>
        </p:scale>
        <p:origin x="85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95ef59f3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95ef59f3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50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3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>
  <p:cSld name="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21A71E-E610-A645-9217-E94A990E0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30" y="2123550"/>
            <a:ext cx="4691940" cy="89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C068F-2230-474C-942A-68B5E4845C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92355" y="2123550"/>
            <a:ext cx="0" cy="0"/>
          </a:xfrm>
          <a:prstGeom prst="rect">
            <a:avLst/>
          </a:prstGeom>
        </p:spPr>
      </p:pic>
      <p:sp>
        <p:nvSpPr>
          <p:cNvPr id="9" name="Google Shape;21;p3"/>
          <p:cNvSpPr txBox="1"/>
          <p:nvPr userDrawn="1"/>
        </p:nvSpPr>
        <p:spPr>
          <a:xfrm>
            <a:off x="-1" y="4856142"/>
            <a:ext cx="6482817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28464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325914" y="106350"/>
            <a:ext cx="18543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Función Pública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" preserve="1">
  <p:cSld name="1_Diapositiva de título 1">
    <p:bg>
      <p:bgPr>
        <a:solidFill>
          <a:srgbClr val="FFAB00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4856142"/>
            <a:ext cx="6368522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</a:t>
            </a:r>
            <a:r>
              <a:rPr lang="es-CO" sz="600" b="0" i="0" u="none" strike="noStrike" cap="none" dirty="0" smtClean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Función </a:t>
            </a:r>
            <a:r>
              <a:rPr lang="es-CO" sz="600" b="0" i="0" u="none" strike="noStrike" cap="none" dirty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Pública.</a:t>
            </a:r>
            <a:endParaRPr sz="600" b="0" i="0" u="none" strike="noStrike" cap="none" dirty="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A1EA076-2D5E-8F43-82EF-40C497B36141}"/>
              </a:ext>
            </a:extLst>
          </p:cNvPr>
          <p:cNvGrpSpPr/>
          <p:nvPr userDrawn="1"/>
        </p:nvGrpSpPr>
        <p:grpSpPr>
          <a:xfrm>
            <a:off x="3911428" y="-105508"/>
            <a:ext cx="5232572" cy="5354516"/>
            <a:chOff x="5494962" y="355985"/>
            <a:chExt cx="6697038" cy="6853110"/>
          </a:xfrm>
        </p:grpSpPr>
        <p:sp>
          <p:nvSpPr>
            <p:cNvPr id="10" name="Google Shape;20;p3">
              <a:extLst>
                <a:ext uri="{FF2B5EF4-FFF2-40B4-BE49-F238E27FC236}">
                  <a16:creationId xmlns:a16="http://schemas.microsoft.com/office/drawing/2014/main" id="{F73B593B-BFC5-1041-8337-25557BD7ED6F}"/>
                </a:ext>
              </a:extLst>
            </p:cNvPr>
            <p:cNvSpPr/>
            <p:nvPr/>
          </p:nvSpPr>
          <p:spPr>
            <a:xfrm>
              <a:off x="8639735" y="355985"/>
              <a:ext cx="3552265" cy="6853110"/>
            </a:xfrm>
            <a:prstGeom prst="rect">
              <a:avLst/>
            </a:prstGeom>
            <a:solidFill>
              <a:srgbClr val="DCEAFB"/>
            </a:solidFill>
            <a:ln>
              <a:noFill/>
            </a:ln>
          </p:spPr>
          <p:txBody>
            <a:bodyPr spcFirstLastPara="1" wrap="square" lIns="68533" tIns="34257" rIns="68533" bIns="34257" anchor="ctr" anchorCtr="0">
              <a:noAutofit/>
            </a:bodyPr>
            <a:lstStyle/>
            <a:p>
              <a:pPr algn="ctr"/>
              <a:endParaRPr sz="1050">
                <a:solidFill>
                  <a:schemeClr val="lt1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6C232E-74A4-AF48-9B6F-4F6B0E7AF6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4962" y="1944065"/>
              <a:ext cx="4352654" cy="831579"/>
            </a:xfrm>
            <a:prstGeom prst="rect">
              <a:avLst/>
            </a:prstGeom>
          </p:spPr>
        </p:pic>
      </p:grpSp>
      <p:sp>
        <p:nvSpPr>
          <p:cNvPr id="12" name="CuadroTexto 9">
            <a:extLst>
              <a:ext uri="{FF2B5EF4-FFF2-40B4-BE49-F238E27FC236}">
                <a16:creationId xmlns:a16="http://schemas.microsoft.com/office/drawing/2014/main" id="{6508292A-5721-0448-A5F3-C720366B6098}"/>
              </a:ext>
            </a:extLst>
          </p:cNvPr>
          <p:cNvSpPr txBox="1"/>
          <p:nvPr userDrawn="1"/>
        </p:nvSpPr>
        <p:spPr>
          <a:xfrm>
            <a:off x="1742172" y="1892935"/>
            <a:ext cx="4452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chemeClr val="bg1"/>
                </a:solidFill>
                <a:latin typeface="Work Sans SemiBold" pitchFamily="2" charset="77"/>
                <a:ea typeface="MS PGothic" pitchFamily="34" charset="-128"/>
                <a:cs typeface="Calibri" pitchFamily="34" charset="0"/>
              </a:rPr>
              <a:t>Gracias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Carrera 6 No 12-62, Bogotá D.C., Colombia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7395656 Fax: 7395657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("/>
              <a:tabLst/>
              <a:defRPr/>
            </a:pPr>
            <a:r>
              <a:rPr kumimoji="0" lang="es-CO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Línea gratuita de atención al usuario: 018000 917770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8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www.funcionpublica.gov.co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Wingdings" panose="05000000000000000000" pitchFamily="2" charset="2"/>
              <a:buChar char="*"/>
              <a:tabLst/>
              <a:defRPr/>
            </a:pPr>
            <a:r>
              <a:rPr kumimoji="0" lang="es-ES_tradnl" sz="12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 Light" pitchFamily="2" charset="77"/>
                <a:ea typeface="Arial" charset="0"/>
                <a:cs typeface="Arial" charset="0"/>
                <a:sym typeface="Arial"/>
              </a:rPr>
              <a:t>eva@funcionpublica.gov.co</a:t>
            </a:r>
          </a:p>
        </p:txBody>
      </p:sp>
    </p:spTree>
    <p:extLst>
      <p:ext uri="{BB962C8B-B14F-4D97-AF65-F5344CB8AC3E}">
        <p14:creationId xmlns:p14="http://schemas.microsoft.com/office/powerpoint/2010/main" val="414872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52" r:id="rId2"/>
    <p:sldLayoutId id="2147483655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1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subTitle" idx="4294967295"/>
          </p:nvPr>
        </p:nvSpPr>
        <p:spPr>
          <a:xfrm>
            <a:off x="3761125" y="3217550"/>
            <a:ext cx="51270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None/>
            </a:pPr>
            <a:r>
              <a:rPr lang="es-CO" sz="1500" b="0" i="0" u="none" strike="noStrike" cap="none" dirty="0" smtClean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I Trimestre 2021</a:t>
            </a:r>
            <a:endParaRPr sz="1500" b="0" i="0" u="none" strike="noStrike" cap="none"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1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3000" dirty="0" smtClean="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Seguimiento Plan Estratégico Institucional y Plan de Acción Anual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641750" y="1317111"/>
            <a:ext cx="2708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7200" b="1">
                <a:latin typeface="Work Sans"/>
                <a:ea typeface="Work Sans"/>
                <a:cs typeface="Work Sans"/>
                <a:sym typeface="Work Sans"/>
              </a:rPr>
              <a:t>01.</a:t>
            </a:r>
            <a:endParaRPr sz="7200" b="1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367990" y="260304"/>
            <a:ext cx="9222059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b="1" dirty="0" smtClean="0"/>
              <a:t>Entregables Planeación 2021 Función Pública</a:t>
            </a:r>
            <a:endParaRPr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5" y="1467546"/>
            <a:ext cx="9010185" cy="229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0" y="308195"/>
            <a:ext cx="9378176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CO" sz="2900" b="1" dirty="0"/>
              <a:t>Seguimiento Plan Estratégico Institucional y Plan de Acción Anual – corte 31 de </a:t>
            </a:r>
            <a:r>
              <a:rPr lang="es-CO" sz="2900" b="1" dirty="0" smtClean="0"/>
              <a:t>marzo </a:t>
            </a:r>
            <a:r>
              <a:rPr lang="es-CO" sz="2900" b="1" dirty="0"/>
              <a:t>de </a:t>
            </a:r>
            <a:r>
              <a:rPr lang="es-CO" sz="2900" b="1" dirty="0" smtClean="0"/>
              <a:t>2021</a:t>
            </a:r>
            <a:endParaRPr lang="es-CO" sz="29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0" y="1433047"/>
            <a:ext cx="8239939" cy="34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2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35</Words>
  <Application>Microsoft Office PowerPoint</Application>
  <PresentationFormat>Presentación en pantalla (16:9)</PresentationFormat>
  <Paragraphs>5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MS PGothic</vt:lpstr>
      <vt:lpstr>Work Sans Light</vt:lpstr>
      <vt:lpstr>Work Sans SemiBold</vt:lpstr>
      <vt:lpstr>Arial</vt:lpstr>
      <vt:lpstr>Wingdings</vt:lpstr>
      <vt:lpstr>Calibri</vt:lpstr>
      <vt:lpstr>Work Sans Medium</vt:lpstr>
      <vt:lpstr>Work Sans</vt:lpstr>
      <vt:lpstr>Presidencia de Colomba</vt:lpstr>
      <vt:lpstr>Presentación de PowerPoint</vt:lpstr>
      <vt:lpstr>Seguimiento Plan Estratégico Institucional y Plan de Acción Anual</vt:lpstr>
      <vt:lpstr>Entregables Planeación 2021 Función Pública</vt:lpstr>
      <vt:lpstr>Seguimiento Plan Estratégico Institucional y Plan de Acción Anual – corte 31 de marzo de 2021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plan de acción anual y plan estratégico institucional primer trimestre2021</dc:title>
  <dc:subject>Documento que presenta los porcentajes de avance del plan de acción anual y el plan estretégic institucional del Departamento Administrativo de la Función Pública correspondiente al primer trimestre de la vigencia 2021.</dc:subject>
  <dc:creator>Departamento Administrativo de la Función Pública</dc:creator>
  <cp:keywords>seguimiento, planeación, plan de accipon, plan</cp:keywords>
  <cp:lastModifiedBy>karol camargo vargas</cp:lastModifiedBy>
  <cp:revision>15</cp:revision>
  <dcterms:modified xsi:type="dcterms:W3CDTF">2021-05-19T22:33:03Z</dcterms:modified>
</cp:coreProperties>
</file>