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7"/>
  </p:notesMasterIdLst>
  <p:sldIdLst>
    <p:sldId id="257" r:id="rId2"/>
    <p:sldId id="262" r:id="rId3"/>
    <p:sldId id="280" r:id="rId4"/>
    <p:sldId id="281" r:id="rId5"/>
    <p:sldId id="27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S PGothic" panose="020B0600070205080204" pitchFamily="34" charset="-128"/>
      <p:regular r:id="rId12"/>
    </p:embeddedFont>
    <p:embeddedFont>
      <p:font typeface="Work Sans" panose="020B0604020202020204" charset="0"/>
      <p:regular r:id="rId13"/>
      <p:bold r:id="rId14"/>
    </p:embeddedFont>
    <p:embeddedFont>
      <p:font typeface="Work Sans Light" panose="020B0604020202020204" charset="0"/>
      <p:regular r:id="rId15"/>
      <p:bold r:id="rId16"/>
    </p:embeddedFont>
    <p:embeddedFont>
      <p:font typeface="Work Sans Medium" panose="020B0604020202020204" charset="0"/>
      <p:regular r:id="rId17"/>
      <p:bold r:id="rId18"/>
    </p:embeddedFont>
    <p:embeddedFont>
      <p:font typeface="Work Sans SemiBol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D09E00"/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3023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84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337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83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4856142"/>
            <a:ext cx="9144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2" y="1892935"/>
            <a:ext cx="4452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0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cionpublica.gov.co/web/intranet/informes-report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3761125" y="2894172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dirty="0">
                <a:solidFill>
                  <a:srgbClr val="FFFFFF"/>
                </a:solidFill>
              </a:rPr>
              <a:t>Septiembre de 2019</a:t>
            </a:r>
            <a:endParaRPr sz="15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000" dirty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Seguimiento Plan Estrat</a:t>
            </a:r>
            <a:r>
              <a:rPr lang="es-ES" dirty="0"/>
              <a:t>égico Institucional y Plan Anual de Acción</a:t>
            </a:r>
            <a:endParaRPr sz="30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2;p26"/>
          <p:cNvSpPr txBox="1">
            <a:spLocks/>
          </p:cNvSpPr>
          <p:nvPr/>
        </p:nvSpPr>
        <p:spPr>
          <a:xfrm>
            <a:off x="84807" y="307121"/>
            <a:ext cx="8502239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Productos Planeación 2019 Función Pública</a:t>
            </a:r>
          </a:p>
        </p:txBody>
      </p:sp>
      <p:cxnSp>
        <p:nvCxnSpPr>
          <p:cNvPr id="35" name="Conector angular 34"/>
          <p:cNvCxnSpPr/>
          <p:nvPr/>
        </p:nvCxnSpPr>
        <p:spPr>
          <a:xfrm flipV="1">
            <a:off x="5803685" y="2410183"/>
            <a:ext cx="656215" cy="290535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6413678" y="4448673"/>
            <a:ext cx="2730324" cy="776624"/>
            <a:chOff x="6413678" y="4448673"/>
            <a:chExt cx="2730324" cy="776624"/>
          </a:xfrm>
        </p:grpSpPr>
        <p:sp>
          <p:nvSpPr>
            <p:cNvPr id="49" name="Rectángulo 48"/>
            <p:cNvSpPr/>
            <p:nvPr/>
          </p:nvSpPr>
          <p:spPr>
            <a:xfrm>
              <a:off x="6413678" y="4448673"/>
              <a:ext cx="2730323" cy="544367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6413679" y="4563577"/>
              <a:ext cx="273032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900" dirty="0">
                  <a:solidFill>
                    <a:schemeClr val="accent6"/>
                  </a:solidFill>
                </a:rPr>
                <a:t>Productos plan estratégico Institucional: 37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900" dirty="0">
                  <a:solidFill>
                    <a:schemeClr val="accent6"/>
                  </a:solidFill>
                </a:rPr>
                <a:t>Productos plan anual de acción: 79</a:t>
              </a:r>
            </a:p>
            <a:p>
              <a:endParaRPr lang="es-CO" sz="900" dirty="0">
                <a:solidFill>
                  <a:schemeClr val="accent6"/>
                </a:solidFill>
              </a:endParaRPr>
            </a:p>
            <a:p>
              <a:endParaRPr lang="es-CO" sz="10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2"/>
          <a:srcRect l="19524" t="27432" r="22265" b="14350"/>
          <a:stretch/>
        </p:blipFill>
        <p:spPr>
          <a:xfrm>
            <a:off x="3708323" y="1368783"/>
            <a:ext cx="2105814" cy="208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4209904" y="2085165"/>
            <a:ext cx="10922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Productos </a:t>
            </a:r>
          </a:p>
          <a:p>
            <a:pPr algn="ctr"/>
            <a:r>
              <a:rPr lang="es-CO" sz="2000" b="1" dirty="0"/>
              <a:t>79</a:t>
            </a:r>
          </a:p>
        </p:txBody>
      </p:sp>
      <p:cxnSp>
        <p:nvCxnSpPr>
          <p:cNvPr id="54" name="Conector angular 53"/>
          <p:cNvCxnSpPr/>
          <p:nvPr/>
        </p:nvCxnSpPr>
        <p:spPr>
          <a:xfrm flipV="1">
            <a:off x="3548322" y="3266626"/>
            <a:ext cx="501581" cy="438880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/>
          <p:nvPr/>
        </p:nvCxnSpPr>
        <p:spPr>
          <a:xfrm>
            <a:off x="3423934" y="1270690"/>
            <a:ext cx="667893" cy="253222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89386" y="1088099"/>
            <a:ext cx="2796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/>
                </a:solidFill>
              </a:rPr>
              <a:t>1. Enaltecer al Servido Público y su labor  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10 (13%)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6522140" y="2110101"/>
            <a:ext cx="2356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/>
                </a:solidFill>
              </a:rPr>
              <a:t>3. Consolidar a Función Pública como un Departamento eficiente, técnico e innovador.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43 (54%)</a:t>
            </a: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2"/>
          <a:srcRect t="20936"/>
          <a:stretch/>
        </p:blipFill>
        <p:spPr>
          <a:xfrm>
            <a:off x="6814163" y="9232900"/>
            <a:ext cx="3028289" cy="2367922"/>
          </a:xfrm>
          <a:prstGeom prst="rect">
            <a:avLst/>
          </a:prstGeom>
        </p:spPr>
      </p:pic>
      <p:sp>
        <p:nvSpPr>
          <p:cNvPr id="60" name="CuadroTexto 59"/>
          <p:cNvSpPr txBox="1"/>
          <p:nvPr/>
        </p:nvSpPr>
        <p:spPr>
          <a:xfrm>
            <a:off x="689386" y="3536832"/>
            <a:ext cx="3238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/>
                </a:solidFill>
              </a:rPr>
              <a:t>2. Consolidar una gestión pública moderna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eficiente, transparente, focalizada, participativa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y al servicio de los ciudadanos.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26 (33%)</a:t>
            </a:r>
          </a:p>
        </p:txBody>
      </p:sp>
    </p:spTree>
    <p:extLst>
      <p:ext uri="{BB962C8B-B14F-4D97-AF65-F5344CB8AC3E}">
        <p14:creationId xmlns:p14="http://schemas.microsoft.com/office/powerpoint/2010/main" val="154344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02D74D-DFFB-469E-9E2F-1AC842D1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7" y="1822986"/>
            <a:ext cx="7500526" cy="245558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344" y="253215"/>
            <a:ext cx="901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Seguimiento Plan Estratégico Institucional y Plan de Acción Anual – corte 31 de diciembre de 2019</a:t>
            </a:r>
          </a:p>
        </p:txBody>
      </p:sp>
      <p:pic>
        <p:nvPicPr>
          <p:cNvPr id="15" name="Imagen 14" descr="&lt;strong&gt;Mouse&lt;/strong&gt; &lt;strong&gt;Cursor&lt;/strong&gt; 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66" y="3750418"/>
            <a:ext cx="857455" cy="857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39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66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107</Words>
  <Application>Microsoft Office PowerPoint</Application>
  <PresentationFormat>Presentación en pantalla (16:9)</PresentationFormat>
  <Paragraphs>17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Work Sans Light</vt:lpstr>
      <vt:lpstr>Work Sans Medium</vt:lpstr>
      <vt:lpstr>MS PGothic</vt:lpstr>
      <vt:lpstr>Work Sans</vt:lpstr>
      <vt:lpstr>Wingdings</vt:lpstr>
      <vt:lpstr>Calibri</vt:lpstr>
      <vt:lpstr>Arial</vt:lpstr>
      <vt:lpstr>Work Sans SemiBold</vt:lpstr>
      <vt:lpstr>Presidencia de Colomba</vt:lpstr>
      <vt:lpstr>Presentación de PowerPoint</vt:lpstr>
      <vt:lpstr>Seguimiento Plan Estratégico Institucional y Plan Anual de Acción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Rosalia Osorio Valderrama</dc:creator>
  <cp:lastModifiedBy>Karol Wilfredo Camargo Vargas</cp:lastModifiedBy>
  <cp:revision>81</cp:revision>
  <dcterms:modified xsi:type="dcterms:W3CDTF">2020-03-13T17:02:46Z</dcterms:modified>
</cp:coreProperties>
</file>