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7"/>
  </p:notesMasterIdLst>
  <p:sldIdLst>
    <p:sldId id="257" r:id="rId2"/>
    <p:sldId id="262" r:id="rId3"/>
    <p:sldId id="280" r:id="rId4"/>
    <p:sldId id="281" r:id="rId5"/>
    <p:sldId id="277" r:id="rId6"/>
  </p:sldIdLst>
  <p:sldSz cx="9144000" cy="5143500" type="screen16x9"/>
  <p:notesSz cx="6858000" cy="9144000"/>
  <p:embeddedFontLst>
    <p:embeddedFont>
      <p:font typeface="Work Sans" panose="020B0604020202020204" charset="0"/>
      <p:regular r:id="rId8"/>
      <p:bold r:id="rId9"/>
    </p:embeddedFont>
    <p:embeddedFont>
      <p:font typeface="Work Sans SemiBold" panose="020B0604020202020204" charset="0"/>
      <p:regular r:id="rId10"/>
      <p:bold r:id="rId11"/>
    </p:embeddedFont>
    <p:embeddedFont>
      <p:font typeface="Work Sans Medium" panose="020B0604020202020204" charset="0"/>
      <p:regular r:id="rId12"/>
      <p:bold r:id="rId13"/>
    </p:embeddedFont>
    <p:embeddedFont>
      <p:font typeface="Work Sans Light" panose="020B0604020202020204" charset="0"/>
      <p:regular r:id="rId14"/>
      <p:bold r:id="rId15"/>
    </p:embeddedFont>
    <p:embeddedFont>
      <p:font typeface="MS PGothic" panose="020B0600070205080204" pitchFamily="34" charset="-12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D09E00"/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3023" autoAdjust="0"/>
  </p:normalViewPr>
  <p:slideViewPr>
    <p:cSldViewPr snapToGrid="0" snapToObjects="1" showGuides="1">
      <p:cViewPr varScale="1">
        <p:scale>
          <a:sx n="141" d="100"/>
          <a:sy n="141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337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83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4856142"/>
            <a:ext cx="9144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2" y="1892935"/>
            <a:ext cx="4452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60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cionpublica.gov.co/web/intranet/informes-report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3761125" y="2894172"/>
            <a:ext cx="5127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CO" sz="1500" dirty="0" smtClean="0">
                <a:solidFill>
                  <a:srgbClr val="FFFFFF"/>
                </a:solidFill>
              </a:rPr>
              <a:t>Septiembre de 2019</a:t>
            </a:r>
            <a:endParaRPr sz="15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000" dirty="0" smtClean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Seguimiento Plan Estrat</a:t>
            </a:r>
            <a:r>
              <a:rPr lang="es-ES" dirty="0" smtClean="0"/>
              <a:t>égico Institucional y Plan Anual de Acción</a:t>
            </a:r>
            <a:endParaRPr sz="30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 dirty="0" smtClean="0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2;p26"/>
          <p:cNvSpPr txBox="1">
            <a:spLocks/>
          </p:cNvSpPr>
          <p:nvPr/>
        </p:nvSpPr>
        <p:spPr>
          <a:xfrm>
            <a:off x="84807" y="307121"/>
            <a:ext cx="8502239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sz="30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Productos Planeación 2019 Función Pública</a:t>
            </a:r>
            <a:endParaRPr lang="es-CO" sz="3000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cxnSp>
        <p:nvCxnSpPr>
          <p:cNvPr id="35" name="Conector angular 34"/>
          <p:cNvCxnSpPr/>
          <p:nvPr/>
        </p:nvCxnSpPr>
        <p:spPr>
          <a:xfrm flipV="1">
            <a:off x="5803685" y="2410183"/>
            <a:ext cx="656215" cy="290535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6413678" y="4448673"/>
            <a:ext cx="2730324" cy="776624"/>
            <a:chOff x="6413678" y="4448673"/>
            <a:chExt cx="2730324" cy="776624"/>
          </a:xfrm>
        </p:grpSpPr>
        <p:sp>
          <p:nvSpPr>
            <p:cNvPr id="49" name="Rectángulo 48"/>
            <p:cNvSpPr/>
            <p:nvPr/>
          </p:nvSpPr>
          <p:spPr>
            <a:xfrm>
              <a:off x="6413678" y="4448673"/>
              <a:ext cx="2730323" cy="544367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6413679" y="4563577"/>
              <a:ext cx="273032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900" dirty="0" smtClean="0">
                  <a:solidFill>
                    <a:schemeClr val="accent6"/>
                  </a:solidFill>
                </a:rPr>
                <a:t>Productos plan estratégico Institucional: 37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sz="900" dirty="0">
                  <a:solidFill>
                    <a:schemeClr val="accent6"/>
                  </a:solidFill>
                </a:rPr>
                <a:t>P</a:t>
              </a:r>
              <a:r>
                <a:rPr lang="es-CO" sz="900" dirty="0" smtClean="0">
                  <a:solidFill>
                    <a:schemeClr val="accent6"/>
                  </a:solidFill>
                </a:rPr>
                <a:t>roductos </a:t>
              </a:r>
              <a:r>
                <a:rPr lang="es-CO" sz="900" dirty="0">
                  <a:solidFill>
                    <a:schemeClr val="accent6"/>
                  </a:solidFill>
                </a:rPr>
                <a:t>plan </a:t>
              </a:r>
              <a:r>
                <a:rPr lang="es-CO" sz="900" dirty="0" smtClean="0">
                  <a:solidFill>
                    <a:schemeClr val="accent6"/>
                  </a:solidFill>
                </a:rPr>
                <a:t>anual de acción: 79</a:t>
              </a:r>
              <a:endParaRPr lang="es-CO" sz="900" dirty="0">
                <a:solidFill>
                  <a:schemeClr val="accent6"/>
                </a:solidFill>
              </a:endParaRPr>
            </a:p>
            <a:p>
              <a:endParaRPr lang="es-CO" sz="900" dirty="0" smtClean="0">
                <a:solidFill>
                  <a:schemeClr val="accent6"/>
                </a:solidFill>
              </a:endParaRPr>
            </a:p>
            <a:p>
              <a:endParaRPr lang="es-CO" sz="10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2"/>
          <a:srcRect l="19524" t="27432" r="22265" b="14350"/>
          <a:stretch/>
        </p:blipFill>
        <p:spPr>
          <a:xfrm>
            <a:off x="3708323" y="1368783"/>
            <a:ext cx="2105814" cy="208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4209904" y="2085165"/>
            <a:ext cx="10922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Productos </a:t>
            </a:r>
          </a:p>
          <a:p>
            <a:pPr algn="ctr"/>
            <a:r>
              <a:rPr lang="es-CO" sz="2000" b="1" dirty="0" smtClean="0"/>
              <a:t>79</a:t>
            </a:r>
            <a:endParaRPr lang="es-CO" sz="2000" b="1" dirty="0"/>
          </a:p>
        </p:txBody>
      </p:sp>
      <p:cxnSp>
        <p:nvCxnSpPr>
          <p:cNvPr id="54" name="Conector angular 53"/>
          <p:cNvCxnSpPr/>
          <p:nvPr/>
        </p:nvCxnSpPr>
        <p:spPr>
          <a:xfrm flipV="1">
            <a:off x="3548322" y="3266626"/>
            <a:ext cx="501581" cy="438880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r 54"/>
          <p:cNvCxnSpPr/>
          <p:nvPr/>
        </p:nvCxnSpPr>
        <p:spPr>
          <a:xfrm>
            <a:off x="3423934" y="1270690"/>
            <a:ext cx="667893" cy="253222"/>
          </a:xfrm>
          <a:prstGeom prst="bentConnector3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89386" y="1088099"/>
            <a:ext cx="2796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accent6"/>
                </a:solidFill>
              </a:rPr>
              <a:t>1. Enaltecer al Servido Público y su labor  </a:t>
            </a:r>
          </a:p>
          <a:p>
            <a:r>
              <a:rPr lang="es-CO" sz="1100" dirty="0" smtClean="0">
                <a:solidFill>
                  <a:schemeClr val="accent6"/>
                </a:solidFill>
              </a:rPr>
              <a:t>10 (13%)</a:t>
            </a:r>
            <a:endParaRPr lang="es-CO" sz="1100" dirty="0">
              <a:solidFill>
                <a:schemeClr val="accent6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522140" y="2110101"/>
            <a:ext cx="2356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/>
                </a:solidFill>
              </a:rPr>
              <a:t>3. Consolidar a Función Pública como un Departamento eficiente, técnico e innovador</a:t>
            </a:r>
            <a:r>
              <a:rPr lang="es-CO" sz="11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s-CO" sz="1100" dirty="0" smtClean="0">
                <a:solidFill>
                  <a:schemeClr val="accent6"/>
                </a:solidFill>
              </a:rPr>
              <a:t>43 (54%)</a:t>
            </a:r>
            <a:endParaRPr lang="es-CO" sz="1100" dirty="0">
              <a:solidFill>
                <a:schemeClr val="accent6"/>
              </a:solidFill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2"/>
          <a:srcRect t="20936"/>
          <a:stretch/>
        </p:blipFill>
        <p:spPr>
          <a:xfrm>
            <a:off x="6814163" y="9232900"/>
            <a:ext cx="3028289" cy="2367922"/>
          </a:xfrm>
          <a:prstGeom prst="rect">
            <a:avLst/>
          </a:prstGeom>
        </p:spPr>
      </p:pic>
      <p:sp>
        <p:nvSpPr>
          <p:cNvPr id="60" name="CuadroTexto 59"/>
          <p:cNvSpPr txBox="1"/>
          <p:nvPr/>
        </p:nvSpPr>
        <p:spPr>
          <a:xfrm>
            <a:off x="689386" y="3536832"/>
            <a:ext cx="3238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>
                <a:solidFill>
                  <a:schemeClr val="accent6"/>
                </a:solidFill>
              </a:rPr>
              <a:t>2. Consolidar una gestión pública moderna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eficiente, transparente, focalizada, participativa</a:t>
            </a:r>
          </a:p>
          <a:p>
            <a:r>
              <a:rPr lang="es-CO" sz="1100" dirty="0">
                <a:solidFill>
                  <a:schemeClr val="accent6"/>
                </a:solidFill>
              </a:rPr>
              <a:t>y al servicio de los ciudadanos</a:t>
            </a:r>
            <a:r>
              <a:rPr lang="es-CO" sz="11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es-CO" sz="1100" dirty="0" smtClean="0">
                <a:solidFill>
                  <a:schemeClr val="accent6"/>
                </a:solidFill>
              </a:rPr>
              <a:t>26 (33%)</a:t>
            </a:r>
            <a:endParaRPr lang="es-CO" sz="11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202710"/>
            <a:ext cx="7633547" cy="271369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2344" y="253215"/>
            <a:ext cx="901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Seguimiento P</a:t>
            </a:r>
            <a:r>
              <a:rPr lang="es-CO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lan Estratégico Institucional y Plan de Acción Anual </a:t>
            </a:r>
            <a:r>
              <a:rPr lang="es-CO" sz="24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– corte </a:t>
            </a:r>
            <a:r>
              <a:rPr lang="es-CO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30 </a:t>
            </a:r>
            <a:r>
              <a:rPr lang="es-CO" sz="24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de </a:t>
            </a:r>
            <a:r>
              <a:rPr lang="es-CO" sz="2400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septiembre de </a:t>
            </a:r>
            <a:r>
              <a:rPr lang="es-CO" sz="24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</a:rPr>
              <a:t>2019</a:t>
            </a:r>
          </a:p>
        </p:txBody>
      </p:sp>
      <p:pic>
        <p:nvPicPr>
          <p:cNvPr id="15" name="Imagen 14" descr="&lt;strong&gt;Mouse&lt;/strong&gt; &lt;strong&gt;Cursor&lt;/strong&gt; 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66" y="3750418"/>
            <a:ext cx="857455" cy="857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3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107</Words>
  <Application>Microsoft Office PowerPoint</Application>
  <PresentationFormat>Presentación en pantalla (16:9)</PresentationFormat>
  <Paragraphs>17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Work Sans</vt:lpstr>
      <vt:lpstr>Work Sans SemiBold</vt:lpstr>
      <vt:lpstr>Work Sans Medium</vt:lpstr>
      <vt:lpstr>Work Sans Light</vt:lpstr>
      <vt:lpstr>MS PGothic</vt:lpstr>
      <vt:lpstr>Calibri</vt:lpstr>
      <vt:lpstr>Arial</vt:lpstr>
      <vt:lpstr>Wingdings</vt:lpstr>
      <vt:lpstr>Presidencia de Colomba</vt:lpstr>
      <vt:lpstr>Presentación de PowerPoint</vt:lpstr>
      <vt:lpstr>Seguimiento Plan Estratégico Institucional y Plan Anual de Acción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Rosalia Osorio Valderrama</dc:creator>
  <cp:lastModifiedBy>Karol Wilfredo Camargo Vargas</cp:lastModifiedBy>
  <cp:revision>80</cp:revision>
  <dcterms:modified xsi:type="dcterms:W3CDTF">2019-12-02T21:16:54Z</dcterms:modified>
</cp:coreProperties>
</file>