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1"/>
    <p:sldMasterId id="2147483667" r:id="rId2"/>
    <p:sldMasterId id="2147483681" r:id="rId3"/>
  </p:sldMasterIdLst>
  <p:notesMasterIdLst>
    <p:notesMasterId r:id="rId31"/>
  </p:notesMasterIdLst>
  <p:handoutMasterIdLst>
    <p:handoutMasterId r:id="rId32"/>
  </p:handoutMasterIdLst>
  <p:sldIdLst>
    <p:sldId id="257" r:id="rId4"/>
    <p:sldId id="260" r:id="rId5"/>
    <p:sldId id="266" r:id="rId6"/>
    <p:sldId id="295" r:id="rId7"/>
    <p:sldId id="307" r:id="rId8"/>
    <p:sldId id="365" r:id="rId9"/>
    <p:sldId id="366" r:id="rId10"/>
    <p:sldId id="343" r:id="rId11"/>
    <p:sldId id="309" r:id="rId12"/>
    <p:sldId id="353" r:id="rId13"/>
    <p:sldId id="350" r:id="rId14"/>
    <p:sldId id="352" r:id="rId15"/>
    <p:sldId id="351" r:id="rId16"/>
    <p:sldId id="349" r:id="rId17"/>
    <p:sldId id="354" r:id="rId18"/>
    <p:sldId id="355" r:id="rId19"/>
    <p:sldId id="359" r:id="rId20"/>
    <p:sldId id="356" r:id="rId21"/>
    <p:sldId id="358" r:id="rId22"/>
    <p:sldId id="357" r:id="rId23"/>
    <p:sldId id="360" r:id="rId24"/>
    <p:sldId id="347" r:id="rId25"/>
    <p:sldId id="348" r:id="rId26"/>
    <p:sldId id="364" r:id="rId27"/>
    <p:sldId id="327" r:id="rId28"/>
    <p:sldId id="310" r:id="rId29"/>
    <p:sldId id="277" r:id="rId30"/>
  </p:sldIdLst>
  <p:sldSz cx="9144000" cy="5143500" type="screen16x9"/>
  <p:notesSz cx="6858000" cy="9144000"/>
  <p:embeddedFontLst>
    <p:embeddedFont>
      <p:font typeface="Work Sans SemiBold" panose="020B0604020202020204" charset="0"/>
      <p:regular r:id="rId33"/>
      <p:bold r:id="rId34"/>
    </p:embeddedFont>
    <p:embeddedFont>
      <p:font typeface="MS PGothic" panose="020B0600070205080204" pitchFamily="34" charset="-128"/>
      <p:regular r:id="rId35"/>
    </p:embeddedFont>
    <p:embeddedFont>
      <p:font typeface="Work Sans" panose="020B0604020202020204" charset="0"/>
      <p:regular r:id="rId36"/>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Work Sans Light"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ga Lucia Arango Barbaran" initials="OLAB" lastIdx="1" clrIdx="0">
    <p:extLst>
      <p:ext uri="{19B8F6BF-5375-455C-9EA6-DF929625EA0E}">
        <p15:presenceInfo xmlns:p15="http://schemas.microsoft.com/office/powerpoint/2012/main" userId="S-1-5-21-698892919-1512978967-1683584401-32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00"/>
    <a:srgbClr val="EF8943"/>
    <a:srgbClr val="5E9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31"/>
  </p:normalViewPr>
  <p:slideViewPr>
    <p:cSldViewPr snapToGrid="0" snapToObjects="1" showGuides="1">
      <p:cViewPr varScale="1">
        <p:scale>
          <a:sx n="152" d="100"/>
          <a:sy n="152" d="100"/>
        </p:scale>
        <p:origin x="306" y="126"/>
      </p:cViewPr>
      <p:guideLst>
        <p:guide orient="horz" pos="1620"/>
        <p:guide pos="2880"/>
      </p:guideLst>
    </p:cSldViewPr>
  </p:slideViewPr>
  <p:notesTextViewPr>
    <p:cViewPr>
      <p:scale>
        <a:sx n="3" d="2"/>
        <a:sy n="3" d="2"/>
      </p:scale>
      <p:origin x="0" y="0"/>
    </p:cViewPr>
  </p:notesTextViewPr>
  <p:notesViewPr>
    <p:cSldViewPr snapToGrid="0" snapToObjects="1">
      <p:cViewPr varScale="1">
        <p:scale>
          <a:sx n="91" d="100"/>
          <a:sy n="91" d="100"/>
        </p:scale>
        <p:origin x="375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017AD4BE-A4C0-4D56-AE36-6FD433F576A5}">
      <dgm:prSet phldrT="[Texto]" custT="1"/>
      <dgm:spPr>
        <a:solidFill>
          <a:schemeClr val="accent1">
            <a:lumMod val="60000"/>
            <a:lumOff val="40000"/>
          </a:schemeClr>
        </a:solidFill>
      </dgm:spPr>
      <dgm:t>
        <a:bodyPr/>
        <a:lstStyle/>
        <a:p>
          <a:r>
            <a:rPr lang="es-ES" sz="700" b="1" dirty="0">
              <a:solidFill>
                <a:schemeClr val="tx2">
                  <a:lumMod val="50000"/>
                </a:schemeClr>
              </a:solidFill>
            </a:rPr>
            <a:t>Plan Anual de Vacantes </a:t>
          </a:r>
          <a:endParaRPr lang="es-ES" sz="700" b="1" dirty="0">
            <a:solidFill>
              <a:schemeClr val="tx1"/>
            </a:solidFill>
          </a:endParaRPr>
        </a:p>
      </dgm:t>
    </dgm:pt>
    <dgm:pt modelId="{F152F8B7-46E6-41EA-A04C-0FD128077E71}" type="parTrans" cxnId="{E56843CC-8683-4A56-B203-13FE48311E64}">
      <dgm:prSet/>
      <dgm:spPr/>
      <dgm:t>
        <a:bodyPr/>
        <a:lstStyle/>
        <a:p>
          <a:endParaRPr lang="es-ES">
            <a:solidFill>
              <a:schemeClr val="tx1"/>
            </a:solidFill>
          </a:endParaRPr>
        </a:p>
      </dgm:t>
    </dgm:pt>
    <dgm:pt modelId="{E1F3B809-859C-4E1D-879D-7A2693A1EF89}" type="sibTrans" cxnId="{E56843CC-8683-4A56-B203-13FE48311E64}">
      <dgm:prSet/>
      <dgm:spPr/>
      <dgm:t>
        <a:bodyPr/>
        <a:lstStyle/>
        <a:p>
          <a:endParaRPr lang="es-ES">
            <a:solidFill>
              <a:schemeClr val="tx1"/>
            </a:solidFill>
          </a:endParaRPr>
        </a:p>
      </dgm:t>
    </dgm:pt>
    <dgm:pt modelId="{9C7053CE-E272-4AA8-8F14-ABCF84D83B99}">
      <dgm:prSet phldrT="[Texto]" custT="1"/>
      <dgm:spPr>
        <a:solidFill>
          <a:schemeClr val="accent1">
            <a:lumMod val="60000"/>
            <a:lumOff val="40000"/>
          </a:schemeClr>
        </a:solidFill>
      </dgm:spPr>
      <dgm:t>
        <a:bodyPr/>
        <a:lstStyle/>
        <a:p>
          <a:r>
            <a:rPr lang="es-ES" sz="700" b="1" dirty="0">
              <a:solidFill>
                <a:schemeClr val="tx2">
                  <a:lumMod val="50000"/>
                </a:schemeClr>
              </a:solidFill>
            </a:rPr>
            <a:t>Plan de Previsión de Recursos Humanos </a:t>
          </a:r>
          <a:endParaRPr lang="es-ES" sz="700" b="1" dirty="0">
            <a:solidFill>
              <a:schemeClr val="tx1"/>
            </a:solidFill>
          </a:endParaRPr>
        </a:p>
      </dgm:t>
    </dgm:pt>
    <dgm:pt modelId="{06C7B791-FB3F-4475-AB95-8141744DFA85}" type="sibTrans" cxnId="{735B4032-0CE6-415A-B9F8-6044F1B57E3D}">
      <dgm:prSet/>
      <dgm:spPr/>
      <dgm:t>
        <a:bodyPr/>
        <a:lstStyle/>
        <a:p>
          <a:endParaRPr lang="es-ES">
            <a:solidFill>
              <a:schemeClr val="tx1"/>
            </a:solidFill>
          </a:endParaRPr>
        </a:p>
      </dgm:t>
    </dgm:pt>
    <dgm:pt modelId="{8A73D137-32C6-486C-AE3B-5CDC982EDCAC}" type="parTrans" cxnId="{735B4032-0CE6-415A-B9F8-6044F1B57E3D}">
      <dgm:prSet/>
      <dgm:spPr/>
      <dgm:t>
        <a:bodyPr/>
        <a:lstStyle/>
        <a:p>
          <a:endParaRPr lang="es-ES">
            <a:solidFill>
              <a:schemeClr val="tx1"/>
            </a:solidFill>
          </a:endParaRPr>
        </a:p>
      </dgm:t>
    </dgm:pt>
    <dgm:pt modelId="{993B9186-46C2-4D9B-BB4E-9D6763AFAF3B}">
      <dgm:prSet phldrT="[Texto]" custT="1"/>
      <dgm:spPr>
        <a:solidFill>
          <a:schemeClr val="accent1">
            <a:lumMod val="60000"/>
            <a:lumOff val="40000"/>
          </a:schemeClr>
        </a:solidFill>
      </dgm:spPr>
      <dgm:t>
        <a:bodyPr/>
        <a:lstStyle/>
        <a:p>
          <a:r>
            <a:rPr lang="es-ES" sz="700" b="1" dirty="0">
              <a:solidFill>
                <a:schemeClr val="tx2">
                  <a:lumMod val="50000"/>
                </a:schemeClr>
              </a:solidFill>
            </a:rPr>
            <a:t>Plan Institucional de Archivos de la Entidad (PINAR)</a:t>
          </a:r>
          <a:endParaRPr lang="es-ES" sz="700" b="1" dirty="0">
            <a:solidFill>
              <a:schemeClr val="tx1"/>
            </a:solidFill>
          </a:endParaRPr>
        </a:p>
      </dgm:t>
    </dgm:pt>
    <dgm:pt modelId="{4DB7E055-C1BC-4B68-9FA5-92115DD6B77F}" type="sibTrans" cxnId="{468A1842-D0F6-4F39-B6AD-D0302953C4C8}">
      <dgm:prSet/>
      <dgm:spPr/>
      <dgm:t>
        <a:bodyPr/>
        <a:lstStyle/>
        <a:p>
          <a:endParaRPr lang="es-ES">
            <a:solidFill>
              <a:schemeClr val="tx1"/>
            </a:solidFill>
          </a:endParaRPr>
        </a:p>
      </dgm:t>
    </dgm:pt>
    <dgm:pt modelId="{F1C67928-56C7-497C-8494-EC56C36D4ED6}" type="parTrans" cxnId="{468A1842-D0F6-4F39-B6AD-D0302953C4C8}">
      <dgm:prSet/>
      <dgm:spPr/>
      <dgm:t>
        <a:bodyPr/>
        <a:lstStyle/>
        <a:p>
          <a:endParaRPr lang="es-ES">
            <a:solidFill>
              <a:schemeClr val="tx1"/>
            </a:solidFill>
          </a:endParaRPr>
        </a:p>
      </dgm:t>
    </dgm:pt>
    <dgm:pt modelId="{636CABF8-3A3C-465F-8755-8CDEA92375C8}">
      <dgm:prSet phldrT="[Texto]" custT="1"/>
      <dgm:spPr>
        <a:solidFill>
          <a:schemeClr val="accent1">
            <a:lumMod val="50000"/>
          </a:schemeClr>
        </a:solidFill>
      </dgm:spPr>
      <dgm:t>
        <a:bodyPr/>
        <a:lstStyle/>
        <a:p>
          <a:r>
            <a:rPr lang="es-CO" sz="1400" b="1" dirty="0">
              <a:solidFill>
                <a:schemeClr val="tx1"/>
              </a:solidFill>
            </a:rPr>
            <a:t>Plan de Acción</a:t>
          </a:r>
          <a:endParaRPr lang="es-ES" sz="1400" b="1" dirty="0">
            <a:solidFill>
              <a:schemeClr val="tx1"/>
            </a:solidFill>
          </a:endParaRPr>
        </a:p>
      </dgm:t>
    </dgm:pt>
    <dgm:pt modelId="{20966681-6D99-4E02-AF2B-98F00CBE9530}" type="sibTrans" cxnId="{335C32C9-60AC-4C64-914A-B92AA44AB5C2}">
      <dgm:prSet/>
      <dgm:spPr/>
      <dgm:t>
        <a:bodyPr/>
        <a:lstStyle/>
        <a:p>
          <a:endParaRPr lang="es-ES">
            <a:solidFill>
              <a:schemeClr val="tx1"/>
            </a:solidFill>
          </a:endParaRPr>
        </a:p>
      </dgm:t>
    </dgm:pt>
    <dgm:pt modelId="{61695C79-D07E-4A13-8CEF-6EA538359683}" type="parTrans" cxnId="{335C32C9-60AC-4C64-914A-B92AA44AB5C2}">
      <dgm:prSet/>
      <dgm:spPr/>
      <dgm:t>
        <a:bodyPr/>
        <a:lstStyle/>
        <a:p>
          <a:endParaRPr lang="es-ES">
            <a:solidFill>
              <a:schemeClr val="tx1"/>
            </a:solidFill>
          </a:endParaRPr>
        </a:p>
      </dgm:t>
    </dgm:pt>
    <dgm:pt modelId="{E97AA8DD-025D-B942-9045-2BC95C4C43F8}">
      <dgm:prSet custT="1"/>
      <dgm:spPr>
        <a:solidFill>
          <a:schemeClr val="accent1">
            <a:lumMod val="60000"/>
            <a:lumOff val="40000"/>
          </a:schemeClr>
        </a:solidFill>
      </dgm:spPr>
      <dgm:t>
        <a:bodyPr/>
        <a:lstStyle/>
        <a:p>
          <a:r>
            <a:rPr lang="es-ES" sz="700" b="1" dirty="0">
              <a:solidFill>
                <a:schemeClr val="tx2">
                  <a:lumMod val="50000"/>
                </a:schemeClr>
              </a:solidFill>
            </a:rPr>
            <a:t>Plan Anual de Adquisiciones </a:t>
          </a:r>
          <a:endParaRPr lang="es-ES_tradnl" sz="700" b="1" dirty="0">
            <a:solidFill>
              <a:schemeClr val="tx1"/>
            </a:solidFill>
          </a:endParaRPr>
        </a:p>
      </dgm:t>
    </dgm:pt>
    <dgm:pt modelId="{485FA22F-39E7-A044-B036-97E0EE04BCA6}" type="parTrans" cxnId="{7FB0A44F-A664-2444-95AA-81F4DEE6FEF2}">
      <dgm:prSet/>
      <dgm:spPr/>
      <dgm:t>
        <a:bodyPr/>
        <a:lstStyle/>
        <a:p>
          <a:endParaRPr lang="es-ES_tradnl">
            <a:solidFill>
              <a:schemeClr val="tx1"/>
            </a:solidFill>
          </a:endParaRPr>
        </a:p>
      </dgm:t>
    </dgm:pt>
    <dgm:pt modelId="{67741627-832C-DE41-A85E-8F9BAB9F1B75}" type="sibTrans" cxnId="{7FB0A44F-A664-2444-95AA-81F4DEE6FEF2}">
      <dgm:prSet/>
      <dgm:spPr/>
      <dgm:t>
        <a:bodyPr/>
        <a:lstStyle/>
        <a:p>
          <a:endParaRPr lang="es-ES_tradnl">
            <a:solidFill>
              <a:schemeClr val="tx1"/>
            </a:solidFill>
          </a:endParaRPr>
        </a:p>
      </dgm:t>
    </dgm:pt>
    <dgm:pt modelId="{EFD0C48A-5F77-C64C-A3F3-FAB47C3649E2}">
      <dgm:prSet custT="1"/>
      <dgm:spPr>
        <a:solidFill>
          <a:schemeClr val="accent1">
            <a:lumMod val="60000"/>
            <a:lumOff val="40000"/>
          </a:schemeClr>
        </a:solidFill>
      </dgm:spPr>
      <dgm:t>
        <a:bodyPr/>
        <a:lstStyle/>
        <a:p>
          <a:r>
            <a:rPr lang="es-ES" sz="700" b="1" dirty="0">
              <a:solidFill>
                <a:schemeClr val="tx2">
                  <a:lumMod val="50000"/>
                </a:schemeClr>
              </a:solidFill>
            </a:rPr>
            <a:t>Plan Estratégico de Talento Humano </a:t>
          </a:r>
          <a:endParaRPr lang="es-ES_tradnl" sz="700" b="1" dirty="0">
            <a:solidFill>
              <a:schemeClr val="tx1"/>
            </a:solidFill>
          </a:endParaRPr>
        </a:p>
      </dgm:t>
    </dgm:pt>
    <dgm:pt modelId="{9540AE8A-A1C8-684A-A0DC-AE3F6649B194}" type="parTrans" cxnId="{5B572808-11CF-9F4E-8EA8-9559329BA331}">
      <dgm:prSet/>
      <dgm:spPr/>
      <dgm:t>
        <a:bodyPr/>
        <a:lstStyle/>
        <a:p>
          <a:endParaRPr lang="es-ES_tradnl">
            <a:solidFill>
              <a:schemeClr val="tx1"/>
            </a:solidFill>
          </a:endParaRPr>
        </a:p>
      </dgm:t>
    </dgm:pt>
    <dgm:pt modelId="{E57E37CB-780A-DB4C-817A-167A2561A2C2}" type="sibTrans" cxnId="{5B572808-11CF-9F4E-8EA8-9559329BA331}">
      <dgm:prSet/>
      <dgm:spPr/>
      <dgm:t>
        <a:bodyPr/>
        <a:lstStyle/>
        <a:p>
          <a:endParaRPr lang="es-ES_tradnl">
            <a:solidFill>
              <a:schemeClr val="tx1"/>
            </a:solidFill>
          </a:endParaRPr>
        </a:p>
      </dgm:t>
    </dgm:pt>
    <dgm:pt modelId="{B4C7F8B5-D693-4953-8B7D-B2BFE8A78331}">
      <dgm:prSet phldrT="[Texto]" custT="1"/>
      <dgm:spPr>
        <a:solidFill>
          <a:schemeClr val="accent1">
            <a:lumMod val="60000"/>
            <a:lumOff val="40000"/>
          </a:schemeClr>
        </a:solidFill>
      </dgm:spPr>
      <dgm:t>
        <a:bodyPr/>
        <a:lstStyle/>
        <a:p>
          <a:r>
            <a:rPr lang="es-ES" sz="700" b="1" dirty="0">
              <a:solidFill>
                <a:schemeClr val="tx2">
                  <a:lumMod val="50000"/>
                </a:schemeClr>
              </a:solidFill>
            </a:rPr>
            <a:t>Plan Institucional de Capacitación </a:t>
          </a:r>
          <a:endParaRPr lang="es-ES" sz="700" b="1" dirty="0">
            <a:solidFill>
              <a:schemeClr val="tx1"/>
            </a:solidFill>
          </a:endParaRPr>
        </a:p>
      </dgm:t>
    </dgm:pt>
    <dgm:pt modelId="{845C9331-493C-4770-B948-E0A0BB7D795C}" type="parTrans" cxnId="{426499A3-8262-462C-8365-A38E55E199A3}">
      <dgm:prSet/>
      <dgm:spPr/>
      <dgm:t>
        <a:bodyPr/>
        <a:lstStyle/>
        <a:p>
          <a:endParaRPr lang="es-CO"/>
        </a:p>
      </dgm:t>
    </dgm:pt>
    <dgm:pt modelId="{821CA2FF-7D70-4CF0-A342-75A986E8E446}" type="sibTrans" cxnId="{426499A3-8262-462C-8365-A38E55E199A3}">
      <dgm:prSet/>
      <dgm:spPr/>
      <dgm:t>
        <a:bodyPr/>
        <a:lstStyle/>
        <a:p>
          <a:endParaRPr lang="es-CO"/>
        </a:p>
      </dgm:t>
    </dgm:pt>
    <dgm:pt modelId="{80C803B3-EDDC-4F4B-B6E4-2FF3B9EA2A11}">
      <dgm:prSet phldrT="[Texto]" custT="1"/>
      <dgm:spPr>
        <a:solidFill>
          <a:schemeClr val="accent1">
            <a:lumMod val="60000"/>
            <a:lumOff val="40000"/>
          </a:schemeClr>
        </a:solidFill>
      </dgm:spPr>
      <dgm:t>
        <a:bodyPr/>
        <a:lstStyle/>
        <a:p>
          <a:r>
            <a:rPr lang="es-ES" sz="700" b="1" dirty="0">
              <a:solidFill>
                <a:schemeClr val="tx2">
                  <a:lumMod val="50000"/>
                </a:schemeClr>
              </a:solidFill>
            </a:rPr>
            <a:t>Plan de Incentivos Institucionales </a:t>
          </a:r>
          <a:endParaRPr lang="es-ES" sz="700" b="1" dirty="0">
            <a:solidFill>
              <a:schemeClr val="tx1"/>
            </a:solidFill>
          </a:endParaRPr>
        </a:p>
      </dgm:t>
    </dgm:pt>
    <dgm:pt modelId="{CE140FCB-D2BD-4A8B-9845-0F212386254E}" type="parTrans" cxnId="{68F2ACF8-CFC2-45BA-91A6-B3FCD6DDD32A}">
      <dgm:prSet/>
      <dgm:spPr/>
      <dgm:t>
        <a:bodyPr/>
        <a:lstStyle/>
        <a:p>
          <a:endParaRPr lang="es-CO"/>
        </a:p>
      </dgm:t>
    </dgm:pt>
    <dgm:pt modelId="{6FC61719-87C5-4306-9EC2-3E32432E99AC}" type="sibTrans" cxnId="{68F2ACF8-CFC2-45BA-91A6-B3FCD6DDD32A}">
      <dgm:prSet/>
      <dgm:spPr/>
      <dgm:t>
        <a:bodyPr/>
        <a:lstStyle/>
        <a:p>
          <a:endParaRPr lang="es-CO"/>
        </a:p>
      </dgm:t>
    </dgm:pt>
    <dgm:pt modelId="{A49B0EBA-1D3D-40E2-970D-E30B85F6C87F}">
      <dgm:prSet phldrT="[Texto]" custT="1"/>
      <dgm:spPr>
        <a:solidFill>
          <a:schemeClr val="accent1">
            <a:lumMod val="60000"/>
            <a:lumOff val="40000"/>
          </a:schemeClr>
        </a:solidFill>
      </dgm:spPr>
      <dgm:t>
        <a:bodyPr/>
        <a:lstStyle/>
        <a:p>
          <a:r>
            <a:rPr lang="es-ES" sz="700" b="1" dirty="0">
              <a:solidFill>
                <a:schemeClr val="tx2">
                  <a:lumMod val="50000"/>
                </a:schemeClr>
              </a:solidFill>
            </a:rPr>
            <a:t>Plan de Trabajo Anual en Seguridad y Salud en el Trabajo </a:t>
          </a:r>
          <a:endParaRPr lang="es-ES" sz="700" b="1" dirty="0">
            <a:solidFill>
              <a:schemeClr val="tx1"/>
            </a:solidFill>
          </a:endParaRPr>
        </a:p>
      </dgm:t>
    </dgm:pt>
    <dgm:pt modelId="{37781431-1AC0-4E0A-82C6-402261E8ADFA}" type="parTrans" cxnId="{289E322C-3BA4-4721-87CD-506183CA1C97}">
      <dgm:prSet/>
      <dgm:spPr/>
      <dgm:t>
        <a:bodyPr/>
        <a:lstStyle/>
        <a:p>
          <a:endParaRPr lang="es-CO"/>
        </a:p>
      </dgm:t>
    </dgm:pt>
    <dgm:pt modelId="{D741687B-7D3C-491E-8BBA-C0755BED65D2}" type="sibTrans" cxnId="{289E322C-3BA4-4721-87CD-506183CA1C97}">
      <dgm:prSet/>
      <dgm:spPr/>
      <dgm:t>
        <a:bodyPr/>
        <a:lstStyle/>
        <a:p>
          <a:endParaRPr lang="es-CO"/>
        </a:p>
      </dgm:t>
    </dgm:pt>
    <dgm:pt modelId="{86366416-E2B4-4EE5-A222-436C8FEC290C}">
      <dgm:prSet phldrT="[Texto]" custT="1"/>
      <dgm:spPr>
        <a:solidFill>
          <a:schemeClr val="accent1">
            <a:lumMod val="60000"/>
            <a:lumOff val="40000"/>
          </a:schemeClr>
        </a:solidFill>
      </dgm:spPr>
      <dgm:t>
        <a:bodyPr/>
        <a:lstStyle/>
        <a:p>
          <a:r>
            <a:rPr lang="es-ES" sz="600" b="1" dirty="0">
              <a:solidFill>
                <a:schemeClr val="tx2">
                  <a:lumMod val="50000"/>
                </a:schemeClr>
              </a:solidFill>
            </a:rPr>
            <a:t>Plan Estratégico de Tecnologías de la Información y las Comunicaciones (PETI) </a:t>
          </a:r>
          <a:endParaRPr lang="es-ES" sz="600" b="1" dirty="0">
            <a:solidFill>
              <a:schemeClr val="tx1"/>
            </a:solidFill>
          </a:endParaRPr>
        </a:p>
      </dgm:t>
    </dgm:pt>
    <dgm:pt modelId="{E586784A-1195-4DF3-948D-2488AA742ED9}" type="parTrans" cxnId="{319F031D-3DD1-42C1-8526-E71D47855F5B}">
      <dgm:prSet/>
      <dgm:spPr/>
      <dgm:t>
        <a:bodyPr/>
        <a:lstStyle/>
        <a:p>
          <a:endParaRPr lang="es-CO"/>
        </a:p>
      </dgm:t>
    </dgm:pt>
    <dgm:pt modelId="{1A6B4B1D-ACEF-482A-B1B7-45AEC570EB4F}" type="sibTrans" cxnId="{319F031D-3DD1-42C1-8526-E71D47855F5B}">
      <dgm:prSet/>
      <dgm:spPr/>
      <dgm:t>
        <a:bodyPr/>
        <a:lstStyle/>
        <a:p>
          <a:endParaRPr lang="es-CO"/>
        </a:p>
      </dgm:t>
    </dgm:pt>
    <dgm:pt modelId="{76FC1C5C-2AC0-4BC4-91AB-4735DECA59B1}">
      <dgm:prSet phldrT="[Texto]" custT="1"/>
      <dgm:spPr>
        <a:solidFill>
          <a:schemeClr val="accent1">
            <a:lumMod val="60000"/>
            <a:lumOff val="40000"/>
          </a:schemeClr>
        </a:solidFill>
      </dgm:spPr>
      <dgm:t>
        <a:bodyPr/>
        <a:lstStyle/>
        <a:p>
          <a:r>
            <a:rPr lang="es-ES" sz="600" b="1" dirty="0">
              <a:solidFill>
                <a:schemeClr val="tx2">
                  <a:lumMod val="50000"/>
                </a:schemeClr>
              </a:solidFill>
            </a:rPr>
            <a:t>Plan de Tratamiento de Riesgos de Seguridad y Privacidad de la Información</a:t>
          </a:r>
          <a:r>
            <a:rPr lang="es-ES" sz="600" b="1" dirty="0">
              <a:solidFill>
                <a:schemeClr val="bg1"/>
              </a:solidFill>
            </a:rPr>
            <a:t> </a:t>
          </a:r>
          <a:endParaRPr lang="es-ES" sz="600" b="1" dirty="0">
            <a:solidFill>
              <a:schemeClr val="tx1"/>
            </a:solidFill>
          </a:endParaRPr>
        </a:p>
      </dgm:t>
    </dgm:pt>
    <dgm:pt modelId="{A4C02A8C-56E2-4509-BA64-946FB9D70933}" type="parTrans" cxnId="{A0961089-06D3-4961-A923-5C1687859F3C}">
      <dgm:prSet/>
      <dgm:spPr/>
      <dgm:t>
        <a:bodyPr/>
        <a:lstStyle/>
        <a:p>
          <a:endParaRPr lang="es-CO"/>
        </a:p>
      </dgm:t>
    </dgm:pt>
    <dgm:pt modelId="{CE82F3E6-95B6-43D4-8486-B8F5FEE0E5BF}" type="sibTrans" cxnId="{A0961089-06D3-4961-A923-5C1687859F3C}">
      <dgm:prSet/>
      <dgm:spPr/>
      <dgm:t>
        <a:bodyPr/>
        <a:lstStyle/>
        <a:p>
          <a:endParaRPr lang="es-CO"/>
        </a:p>
      </dgm:t>
    </dgm:pt>
    <dgm:pt modelId="{5A15D6D2-3B5A-4A22-96C1-E58F072158DD}">
      <dgm:prSet phldrT="[Texto]" custT="1"/>
      <dgm:spPr>
        <a:solidFill>
          <a:schemeClr val="accent1">
            <a:lumMod val="60000"/>
            <a:lumOff val="40000"/>
          </a:schemeClr>
        </a:solidFill>
      </dgm:spPr>
      <dgm:t>
        <a:bodyPr/>
        <a:lstStyle/>
        <a:p>
          <a:r>
            <a:rPr lang="es-ES" sz="700" b="1" dirty="0">
              <a:solidFill>
                <a:schemeClr val="tx2">
                  <a:lumMod val="50000"/>
                </a:schemeClr>
              </a:solidFill>
            </a:rPr>
            <a:t>Plan de Seguridad y Privacidad de la Información. </a:t>
          </a:r>
          <a:endParaRPr lang="es-ES" sz="700" b="1" dirty="0">
            <a:solidFill>
              <a:schemeClr val="tx1"/>
            </a:solidFill>
          </a:endParaRPr>
        </a:p>
      </dgm:t>
    </dgm:pt>
    <dgm:pt modelId="{627E41DF-5A22-45C8-9A85-D6029B0F55FC}" type="parTrans" cxnId="{0F69D9DF-0D86-4D3E-817F-864CF14627AC}">
      <dgm:prSet/>
      <dgm:spPr/>
      <dgm:t>
        <a:bodyPr/>
        <a:lstStyle/>
        <a:p>
          <a:endParaRPr lang="es-CO"/>
        </a:p>
      </dgm:t>
    </dgm:pt>
    <dgm:pt modelId="{DF443E35-B421-49D5-8E7E-E924BAF6ECA8}" type="sibTrans" cxnId="{0F69D9DF-0D86-4D3E-817F-864CF14627AC}">
      <dgm:prSet/>
      <dgm:spPr/>
      <dgm:t>
        <a:bodyPr/>
        <a:lstStyle/>
        <a:p>
          <a:endParaRPr lang="es-CO"/>
        </a:p>
      </dgm:t>
    </dgm:pt>
    <dgm:pt modelId="{F4564749-6750-4F5C-BB6D-56B674567FF1}">
      <dgm:prSet phldrT="[Texto]" custT="1"/>
      <dgm:spPr>
        <a:solidFill>
          <a:schemeClr val="accent1">
            <a:lumMod val="60000"/>
            <a:lumOff val="40000"/>
          </a:schemeClr>
        </a:solidFill>
      </dgm:spPr>
      <dgm:t>
        <a:bodyPr/>
        <a:lstStyle/>
        <a:p>
          <a:r>
            <a:rPr lang="es-ES" sz="700" b="1" dirty="0">
              <a:solidFill>
                <a:schemeClr val="tx2">
                  <a:lumMod val="50000"/>
                </a:schemeClr>
              </a:solidFill>
            </a:rPr>
            <a:t>Plan Anticorrupción y de Atención al Ciudadano </a:t>
          </a:r>
          <a:endParaRPr lang="es-ES" sz="700" b="1" dirty="0">
            <a:solidFill>
              <a:schemeClr val="tx1"/>
            </a:solidFill>
          </a:endParaRPr>
        </a:p>
      </dgm:t>
    </dgm:pt>
    <dgm:pt modelId="{18FB66E9-F2C3-4151-92AC-01D828D617E5}" type="parTrans" cxnId="{3C163051-1024-432E-A166-974AE06AC290}">
      <dgm:prSet/>
      <dgm:spPr/>
      <dgm:t>
        <a:bodyPr/>
        <a:lstStyle/>
        <a:p>
          <a:endParaRPr lang="es-CO"/>
        </a:p>
      </dgm:t>
    </dgm:pt>
    <dgm:pt modelId="{E08B77C6-96B6-41D2-991A-F6DC6252ACDA}" type="sibTrans" cxnId="{3C163051-1024-432E-A166-974AE06AC290}">
      <dgm:prSet/>
      <dgm:spPr/>
      <dgm:t>
        <a:bodyPr/>
        <a:lstStyle/>
        <a:p>
          <a:endParaRPr lang="es-CO"/>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83151" custScaleY="184328"/>
      <dgm:spPr/>
      <dgm:t>
        <a:bodyPr/>
        <a:lstStyle/>
        <a:p>
          <a:endParaRPr lang="es-CO"/>
        </a:p>
      </dgm:t>
    </dgm:pt>
    <dgm:pt modelId="{D8D3DFD6-34E6-4481-892E-E8FBE0B6A2D5}" type="pres">
      <dgm:prSet presAssocID="{F1C67928-56C7-497C-8494-EC56C36D4ED6}" presName="parTrans" presStyleLbl="sibTrans2D1" presStyleIdx="0" presStyleCnt="12" custScaleX="115440" custScaleY="87398" custLinFactNeighborX="0"/>
      <dgm:spPr/>
      <dgm:t>
        <a:bodyPr/>
        <a:lstStyle/>
        <a:p>
          <a:endParaRPr lang="es-CO"/>
        </a:p>
      </dgm:t>
    </dgm:pt>
    <dgm:pt modelId="{2844DCC4-3AA7-4C59-A418-2062BA4D03E9}" type="pres">
      <dgm:prSet presAssocID="{F1C67928-56C7-497C-8494-EC56C36D4ED6}" presName="connectorText" presStyleLbl="sibTrans2D1" presStyleIdx="0" presStyleCnt="12"/>
      <dgm:spPr/>
      <dgm:t>
        <a:bodyPr/>
        <a:lstStyle/>
        <a:p>
          <a:endParaRPr lang="es-CO"/>
        </a:p>
      </dgm:t>
    </dgm:pt>
    <dgm:pt modelId="{974F4250-A5DD-43AD-B94B-E7C06D397F15}" type="pres">
      <dgm:prSet presAssocID="{993B9186-46C2-4D9B-BB4E-9D6763AFAF3B}" presName="node" presStyleLbl="node1" presStyleIdx="0" presStyleCnt="12" custScaleX="122388" custScaleY="116984">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12" custScaleX="115440" custScaleY="87398" custLinFactNeighborX="0"/>
      <dgm:spPr/>
      <dgm:t>
        <a:bodyPr/>
        <a:lstStyle/>
        <a:p>
          <a:endParaRPr lang="es-CO"/>
        </a:p>
      </dgm:t>
    </dgm:pt>
    <dgm:pt modelId="{3A2CCF14-B7B1-834F-8D89-F7C8B8222DEF}" type="pres">
      <dgm:prSet presAssocID="{485FA22F-39E7-A044-B036-97E0EE04BCA6}" presName="connectorText" presStyleLbl="sibTrans2D1" presStyleIdx="1" presStyleCnt="12"/>
      <dgm:spPr/>
      <dgm:t>
        <a:bodyPr/>
        <a:lstStyle/>
        <a:p>
          <a:endParaRPr lang="es-CO"/>
        </a:p>
      </dgm:t>
    </dgm:pt>
    <dgm:pt modelId="{93417ACC-8BC6-4F4C-B1EC-D8EA02BF5B13}" type="pres">
      <dgm:prSet presAssocID="{E97AA8DD-025D-B942-9045-2BC95C4C43F8}" presName="node" presStyleLbl="node1" presStyleIdx="1" presStyleCnt="12" custScaleX="138987" custScaleY="134943">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12" custScaleX="115439" custScaleY="87398" custLinFactNeighborX="0"/>
      <dgm:spPr/>
      <dgm:t>
        <a:bodyPr/>
        <a:lstStyle/>
        <a:p>
          <a:endParaRPr lang="es-CO"/>
        </a:p>
      </dgm:t>
    </dgm:pt>
    <dgm:pt modelId="{A960EE65-228D-F74A-9C50-4DD578798CED}" type="pres">
      <dgm:prSet presAssocID="{9540AE8A-A1C8-684A-A0DC-AE3F6649B194}" presName="connectorText" presStyleLbl="sibTrans2D1" presStyleIdx="2" presStyleCnt="12"/>
      <dgm:spPr/>
      <dgm:t>
        <a:bodyPr/>
        <a:lstStyle/>
        <a:p>
          <a:endParaRPr lang="es-CO"/>
        </a:p>
      </dgm:t>
    </dgm:pt>
    <dgm:pt modelId="{F28D7F34-2C11-1C4A-95B0-20981BDC7610}" type="pres">
      <dgm:prSet presAssocID="{EFD0C48A-5F77-C64C-A3F3-FAB47C3649E2}" presName="node" presStyleLbl="node1" presStyleIdx="2" presStyleCnt="12" custScaleX="122388" custScaleY="116984">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12" custScaleX="115440" custScaleY="87398" custLinFactNeighborY="-1966"/>
      <dgm:spPr/>
      <dgm:t>
        <a:bodyPr/>
        <a:lstStyle/>
        <a:p>
          <a:endParaRPr lang="es-CO"/>
        </a:p>
      </dgm:t>
    </dgm:pt>
    <dgm:pt modelId="{A4360698-189E-4A9D-8445-124D77FAB7A3}" type="pres">
      <dgm:prSet presAssocID="{8A73D137-32C6-486C-AE3B-5CDC982EDCAC}" presName="connectorText" presStyleLbl="sibTrans2D1" presStyleIdx="3" presStyleCnt="12"/>
      <dgm:spPr/>
      <dgm:t>
        <a:bodyPr/>
        <a:lstStyle/>
        <a:p>
          <a:endParaRPr lang="es-CO"/>
        </a:p>
      </dgm:t>
    </dgm:pt>
    <dgm:pt modelId="{6CEBFBD9-FC76-4AB7-90F5-F0D478B3E02E}" type="pres">
      <dgm:prSet presAssocID="{9C7053CE-E272-4AA8-8F14-ABCF84D83B99}" presName="node" presStyleLbl="node1" presStyleIdx="3" presStyleCnt="12" custScaleX="122388" custScaleY="116984">
        <dgm:presLayoutVars>
          <dgm:bulletEnabled val="1"/>
        </dgm:presLayoutVars>
      </dgm:prSet>
      <dgm:spPr/>
      <dgm:t>
        <a:bodyPr/>
        <a:lstStyle/>
        <a:p>
          <a:endParaRPr lang="es-CO"/>
        </a:p>
      </dgm:t>
    </dgm:pt>
    <dgm:pt modelId="{B4D7E912-FC82-4E29-888C-1807C370513E}" type="pres">
      <dgm:prSet presAssocID="{F152F8B7-46E6-41EA-A04C-0FD128077E71}" presName="parTrans" presStyleLbl="sibTrans2D1" presStyleIdx="4" presStyleCnt="12" custScaleX="115439" custScaleY="87398" custLinFactNeighborY="-1966"/>
      <dgm:spPr/>
      <dgm:t>
        <a:bodyPr/>
        <a:lstStyle/>
        <a:p>
          <a:endParaRPr lang="es-CO"/>
        </a:p>
      </dgm:t>
    </dgm:pt>
    <dgm:pt modelId="{12AE4CBD-AB34-41CA-BA2E-F5CEFFFD04D1}" type="pres">
      <dgm:prSet presAssocID="{F152F8B7-46E6-41EA-A04C-0FD128077E71}" presName="connectorText" presStyleLbl="sibTrans2D1" presStyleIdx="4" presStyleCnt="12"/>
      <dgm:spPr/>
      <dgm:t>
        <a:bodyPr/>
        <a:lstStyle/>
        <a:p>
          <a:endParaRPr lang="es-CO"/>
        </a:p>
      </dgm:t>
    </dgm:pt>
    <dgm:pt modelId="{05941817-D28A-4574-9D53-C071417B0B9A}" type="pres">
      <dgm:prSet presAssocID="{017AD4BE-A4C0-4D56-AE36-6FD433F576A5}" presName="node" presStyleLbl="node1" presStyleIdx="4" presStyleCnt="12" custScaleX="122388" custScaleY="116984">
        <dgm:presLayoutVars>
          <dgm:bulletEnabled val="1"/>
        </dgm:presLayoutVars>
      </dgm:prSet>
      <dgm:spPr/>
      <dgm:t>
        <a:bodyPr/>
        <a:lstStyle/>
        <a:p>
          <a:endParaRPr lang="es-CO"/>
        </a:p>
      </dgm:t>
    </dgm:pt>
    <dgm:pt modelId="{CD671B9D-3427-46E5-90FA-1DAE7F6B7B85}" type="pres">
      <dgm:prSet presAssocID="{845C9331-493C-4770-B948-E0A0BB7D795C}" presName="parTrans" presStyleLbl="sibTrans2D1" presStyleIdx="5" presStyleCnt="12" custScaleX="115440" custScaleY="87398" custLinFactNeighborY="-1966"/>
      <dgm:spPr/>
      <dgm:t>
        <a:bodyPr/>
        <a:lstStyle/>
        <a:p>
          <a:endParaRPr lang="es-CO"/>
        </a:p>
      </dgm:t>
    </dgm:pt>
    <dgm:pt modelId="{48CFF992-A61A-4BBC-BBB3-DEB039B3CB30}" type="pres">
      <dgm:prSet presAssocID="{845C9331-493C-4770-B948-E0A0BB7D795C}" presName="connectorText" presStyleLbl="sibTrans2D1" presStyleIdx="5" presStyleCnt="12"/>
      <dgm:spPr/>
      <dgm:t>
        <a:bodyPr/>
        <a:lstStyle/>
        <a:p>
          <a:endParaRPr lang="es-CO"/>
        </a:p>
      </dgm:t>
    </dgm:pt>
    <dgm:pt modelId="{5EEDBC2A-5553-4A74-A67E-58E78232FD92}" type="pres">
      <dgm:prSet presAssocID="{B4C7F8B5-D693-4953-8B7D-B2BFE8A78331}" presName="node" presStyleLbl="node1" presStyleIdx="5" presStyleCnt="12" custScaleX="122388" custScaleY="116984">
        <dgm:presLayoutVars>
          <dgm:bulletEnabled val="1"/>
        </dgm:presLayoutVars>
      </dgm:prSet>
      <dgm:spPr/>
      <dgm:t>
        <a:bodyPr/>
        <a:lstStyle/>
        <a:p>
          <a:endParaRPr lang="es-CO"/>
        </a:p>
      </dgm:t>
    </dgm:pt>
    <dgm:pt modelId="{9CC826AC-0E2B-4DA7-AAD0-88D925F5C57C}" type="pres">
      <dgm:prSet presAssocID="{CE140FCB-D2BD-4A8B-9845-0F212386254E}" presName="parTrans" presStyleLbl="sibTrans2D1" presStyleIdx="6" presStyleCnt="12" custScaleX="115440" custScaleY="87398" custLinFactNeighborY="-1966"/>
      <dgm:spPr/>
      <dgm:t>
        <a:bodyPr/>
        <a:lstStyle/>
        <a:p>
          <a:endParaRPr lang="es-CO"/>
        </a:p>
      </dgm:t>
    </dgm:pt>
    <dgm:pt modelId="{77ADD176-2D8C-4CD9-93DB-9C1752EE177D}" type="pres">
      <dgm:prSet presAssocID="{CE140FCB-D2BD-4A8B-9845-0F212386254E}" presName="connectorText" presStyleLbl="sibTrans2D1" presStyleIdx="6" presStyleCnt="12"/>
      <dgm:spPr/>
      <dgm:t>
        <a:bodyPr/>
        <a:lstStyle/>
        <a:p>
          <a:endParaRPr lang="es-CO"/>
        </a:p>
      </dgm:t>
    </dgm:pt>
    <dgm:pt modelId="{A2ED1026-E73B-4C11-B8D7-0C1F7FF48C73}" type="pres">
      <dgm:prSet presAssocID="{80C803B3-EDDC-4F4B-B6E4-2FF3B9EA2A11}" presName="node" presStyleLbl="node1" presStyleIdx="6" presStyleCnt="12" custScaleX="143829" custScaleY="122650">
        <dgm:presLayoutVars>
          <dgm:bulletEnabled val="1"/>
        </dgm:presLayoutVars>
      </dgm:prSet>
      <dgm:spPr/>
      <dgm:t>
        <a:bodyPr/>
        <a:lstStyle/>
        <a:p>
          <a:endParaRPr lang="es-CO"/>
        </a:p>
      </dgm:t>
    </dgm:pt>
    <dgm:pt modelId="{DBB1E65E-713C-48BC-807C-44403F3145BD}" type="pres">
      <dgm:prSet presAssocID="{37781431-1AC0-4E0A-82C6-402261E8ADFA}" presName="parTrans" presStyleLbl="sibTrans2D1" presStyleIdx="7" presStyleCnt="12" custScaleX="115440" custScaleY="87398" custLinFactNeighborY="-1966"/>
      <dgm:spPr/>
      <dgm:t>
        <a:bodyPr/>
        <a:lstStyle/>
        <a:p>
          <a:endParaRPr lang="es-CO"/>
        </a:p>
      </dgm:t>
    </dgm:pt>
    <dgm:pt modelId="{911323E0-74AB-4706-948D-F7E09A45A6B0}" type="pres">
      <dgm:prSet presAssocID="{37781431-1AC0-4E0A-82C6-402261E8ADFA}" presName="connectorText" presStyleLbl="sibTrans2D1" presStyleIdx="7" presStyleCnt="12"/>
      <dgm:spPr/>
      <dgm:t>
        <a:bodyPr/>
        <a:lstStyle/>
        <a:p>
          <a:endParaRPr lang="es-CO"/>
        </a:p>
      </dgm:t>
    </dgm:pt>
    <dgm:pt modelId="{D7330519-67A3-4532-8257-81ADC40D662C}" type="pres">
      <dgm:prSet presAssocID="{A49B0EBA-1D3D-40E2-970D-E30B85F6C87F}" presName="node" presStyleLbl="node1" presStyleIdx="7" presStyleCnt="12" custScaleX="122388" custScaleY="116984">
        <dgm:presLayoutVars>
          <dgm:bulletEnabled val="1"/>
        </dgm:presLayoutVars>
      </dgm:prSet>
      <dgm:spPr/>
      <dgm:t>
        <a:bodyPr/>
        <a:lstStyle/>
        <a:p>
          <a:endParaRPr lang="es-CO"/>
        </a:p>
      </dgm:t>
    </dgm:pt>
    <dgm:pt modelId="{D31D6667-B980-41EB-8587-34779BABAB2A}" type="pres">
      <dgm:prSet presAssocID="{E586784A-1195-4DF3-948D-2488AA742ED9}" presName="parTrans" presStyleLbl="sibTrans2D1" presStyleIdx="8" presStyleCnt="12" custScaleX="115439" custScaleY="87398" custLinFactNeighborY="-1966"/>
      <dgm:spPr/>
      <dgm:t>
        <a:bodyPr/>
        <a:lstStyle/>
        <a:p>
          <a:endParaRPr lang="es-CO"/>
        </a:p>
      </dgm:t>
    </dgm:pt>
    <dgm:pt modelId="{59D93CF6-9891-43A0-ACE9-34E884A26226}" type="pres">
      <dgm:prSet presAssocID="{E586784A-1195-4DF3-948D-2488AA742ED9}" presName="connectorText" presStyleLbl="sibTrans2D1" presStyleIdx="8" presStyleCnt="12"/>
      <dgm:spPr/>
      <dgm:t>
        <a:bodyPr/>
        <a:lstStyle/>
        <a:p>
          <a:endParaRPr lang="es-CO"/>
        </a:p>
      </dgm:t>
    </dgm:pt>
    <dgm:pt modelId="{84BA8E60-63A5-4650-AA32-F11F472637EA}" type="pres">
      <dgm:prSet presAssocID="{86366416-E2B4-4EE5-A222-436C8FEC290C}" presName="node" presStyleLbl="node1" presStyleIdx="8" presStyleCnt="12" custScaleX="122388" custScaleY="116984">
        <dgm:presLayoutVars>
          <dgm:bulletEnabled val="1"/>
        </dgm:presLayoutVars>
      </dgm:prSet>
      <dgm:spPr/>
      <dgm:t>
        <a:bodyPr/>
        <a:lstStyle/>
        <a:p>
          <a:endParaRPr lang="es-CO"/>
        </a:p>
      </dgm:t>
    </dgm:pt>
    <dgm:pt modelId="{D8CB88B6-5EEE-4ADE-8E62-E751F6ACB791}" type="pres">
      <dgm:prSet presAssocID="{A4C02A8C-56E2-4509-BA64-946FB9D70933}" presName="parTrans" presStyleLbl="sibTrans2D1" presStyleIdx="9" presStyleCnt="12" custScaleX="115440" custScaleY="87398" custLinFactNeighborX="0"/>
      <dgm:spPr/>
      <dgm:t>
        <a:bodyPr/>
        <a:lstStyle/>
        <a:p>
          <a:endParaRPr lang="es-CO"/>
        </a:p>
      </dgm:t>
    </dgm:pt>
    <dgm:pt modelId="{CBB24B81-D735-4B83-8891-46A6D05D6DD4}" type="pres">
      <dgm:prSet presAssocID="{A4C02A8C-56E2-4509-BA64-946FB9D70933}" presName="connectorText" presStyleLbl="sibTrans2D1" presStyleIdx="9" presStyleCnt="12"/>
      <dgm:spPr/>
      <dgm:t>
        <a:bodyPr/>
        <a:lstStyle/>
        <a:p>
          <a:endParaRPr lang="es-CO"/>
        </a:p>
      </dgm:t>
    </dgm:pt>
    <dgm:pt modelId="{0BC834FC-345B-4413-B338-89380C46C999}" type="pres">
      <dgm:prSet presAssocID="{76FC1C5C-2AC0-4BC4-91AB-4735DECA59B1}" presName="node" presStyleLbl="node1" presStyleIdx="9" presStyleCnt="12" custScaleX="122388" custScaleY="116984">
        <dgm:presLayoutVars>
          <dgm:bulletEnabled val="1"/>
        </dgm:presLayoutVars>
      </dgm:prSet>
      <dgm:spPr/>
      <dgm:t>
        <a:bodyPr/>
        <a:lstStyle/>
        <a:p>
          <a:endParaRPr lang="es-CO"/>
        </a:p>
      </dgm:t>
    </dgm:pt>
    <dgm:pt modelId="{B052651D-C52C-44E1-BA0B-C83874701DD3}" type="pres">
      <dgm:prSet presAssocID="{627E41DF-5A22-45C8-9A85-D6029B0F55FC}" presName="parTrans" presStyleLbl="sibTrans2D1" presStyleIdx="10" presStyleCnt="12" custScaleX="115439" custScaleY="87398" custLinFactNeighborX="0"/>
      <dgm:spPr/>
      <dgm:t>
        <a:bodyPr/>
        <a:lstStyle/>
        <a:p>
          <a:endParaRPr lang="es-CO"/>
        </a:p>
      </dgm:t>
    </dgm:pt>
    <dgm:pt modelId="{DC0E53F8-7D39-4330-A34B-4631D81BB72F}" type="pres">
      <dgm:prSet presAssocID="{627E41DF-5A22-45C8-9A85-D6029B0F55FC}" presName="connectorText" presStyleLbl="sibTrans2D1" presStyleIdx="10" presStyleCnt="12"/>
      <dgm:spPr/>
      <dgm:t>
        <a:bodyPr/>
        <a:lstStyle/>
        <a:p>
          <a:endParaRPr lang="es-CO"/>
        </a:p>
      </dgm:t>
    </dgm:pt>
    <dgm:pt modelId="{BB2831DF-40E0-41A6-9F19-E419C6CAF283}" type="pres">
      <dgm:prSet presAssocID="{5A15D6D2-3B5A-4A22-96C1-E58F072158DD}" presName="node" presStyleLbl="node1" presStyleIdx="10" presStyleCnt="12" custScaleX="122388" custScaleY="116984">
        <dgm:presLayoutVars>
          <dgm:bulletEnabled val="1"/>
        </dgm:presLayoutVars>
      </dgm:prSet>
      <dgm:spPr/>
      <dgm:t>
        <a:bodyPr/>
        <a:lstStyle/>
        <a:p>
          <a:endParaRPr lang="es-CO"/>
        </a:p>
      </dgm:t>
    </dgm:pt>
    <dgm:pt modelId="{45A1A13D-AD27-411E-B664-B71E2B2E236F}" type="pres">
      <dgm:prSet presAssocID="{18FB66E9-F2C3-4151-92AC-01D828D617E5}" presName="parTrans" presStyleLbl="sibTrans2D1" presStyleIdx="11" presStyleCnt="12" custScaleX="115440" custScaleY="87398" custLinFactNeighborX="0"/>
      <dgm:spPr/>
      <dgm:t>
        <a:bodyPr/>
        <a:lstStyle/>
        <a:p>
          <a:endParaRPr lang="es-CO"/>
        </a:p>
      </dgm:t>
    </dgm:pt>
    <dgm:pt modelId="{6A4B2996-4120-49FE-BF04-5969DFD8C94E}" type="pres">
      <dgm:prSet presAssocID="{18FB66E9-F2C3-4151-92AC-01D828D617E5}" presName="connectorText" presStyleLbl="sibTrans2D1" presStyleIdx="11" presStyleCnt="12"/>
      <dgm:spPr/>
      <dgm:t>
        <a:bodyPr/>
        <a:lstStyle/>
        <a:p>
          <a:endParaRPr lang="es-CO"/>
        </a:p>
      </dgm:t>
    </dgm:pt>
    <dgm:pt modelId="{4E10A279-9B43-4B68-BE42-F70F0CF61913}" type="pres">
      <dgm:prSet presAssocID="{F4564749-6750-4F5C-BB6D-56B674567FF1}" presName="node" presStyleLbl="node1" presStyleIdx="11" presStyleCnt="12" custScaleX="122388" custScaleY="116984">
        <dgm:presLayoutVars>
          <dgm:bulletEnabled val="1"/>
        </dgm:presLayoutVars>
      </dgm:prSet>
      <dgm:spPr/>
      <dgm:t>
        <a:bodyPr/>
        <a:lstStyle/>
        <a:p>
          <a:endParaRPr lang="es-CO"/>
        </a:p>
      </dgm:t>
    </dgm:pt>
  </dgm:ptLst>
  <dgm:cxnLst>
    <dgm:cxn modelId="{0022D41D-D8F3-41B0-A5CF-3D46BECBE11F}" type="presOf" srcId="{86366416-E2B4-4EE5-A222-436C8FEC290C}" destId="{84BA8E60-63A5-4650-AA32-F11F472637EA}" srcOrd="0" destOrd="0" presId="urn:microsoft.com/office/officeart/2005/8/layout/radial5"/>
    <dgm:cxn modelId="{5793D8D8-0951-4302-BF92-8EE7EF18BDB4}" type="presOf" srcId="{76FC1C5C-2AC0-4BC4-91AB-4735DECA59B1}" destId="{0BC834FC-345B-4413-B338-89380C46C999}" srcOrd="0" destOrd="0" presId="urn:microsoft.com/office/officeart/2005/8/layout/radial5"/>
    <dgm:cxn modelId="{E79665A3-6424-4D0B-B9CE-F0EDA3E68B28}" type="presOf" srcId="{80C803B3-EDDC-4F4B-B6E4-2FF3B9EA2A11}" destId="{A2ED1026-E73B-4C11-B8D7-0C1F7FF48C73}" srcOrd="0" destOrd="0" presId="urn:microsoft.com/office/officeart/2005/8/layout/radial5"/>
    <dgm:cxn modelId="{07DDBA52-E271-444E-B82D-62A43B0823B3}" type="presOf" srcId="{E586784A-1195-4DF3-948D-2488AA742ED9}" destId="{D31D6667-B980-41EB-8587-34779BABAB2A}" srcOrd="0" destOrd="0" presId="urn:microsoft.com/office/officeart/2005/8/layout/radial5"/>
    <dgm:cxn modelId="{ACCA68FC-9B1A-4533-9D64-6BF8A844453A}" type="presOf" srcId="{F1C67928-56C7-497C-8494-EC56C36D4ED6}" destId="{D8D3DFD6-34E6-4481-892E-E8FBE0B6A2D5}" srcOrd="0" destOrd="0" presId="urn:microsoft.com/office/officeart/2005/8/layout/radial5"/>
    <dgm:cxn modelId="{A0560177-D488-44AD-A7EF-71D9D8A344BB}" type="presOf" srcId="{845C9331-493C-4770-B948-E0A0BB7D795C}" destId="{48CFF992-A61A-4BBC-BBB3-DEB039B3CB30}" srcOrd="1" destOrd="0" presId="urn:microsoft.com/office/officeart/2005/8/layout/radial5"/>
    <dgm:cxn modelId="{735B4032-0CE6-415A-B9F8-6044F1B57E3D}" srcId="{636CABF8-3A3C-465F-8755-8CDEA92375C8}" destId="{9C7053CE-E272-4AA8-8F14-ABCF84D83B99}" srcOrd="3" destOrd="0" parTransId="{8A73D137-32C6-486C-AE3B-5CDC982EDCAC}" sibTransId="{06C7B791-FB3F-4475-AB95-8141744DFA85}"/>
    <dgm:cxn modelId="{03D47424-C613-4BAB-A6B2-A97F41BA6228}" type="presOf" srcId="{A4C02A8C-56E2-4509-BA64-946FB9D70933}" destId="{D8CB88B6-5EEE-4ADE-8E62-E751F6ACB791}" srcOrd="0" destOrd="0" presId="urn:microsoft.com/office/officeart/2005/8/layout/radial5"/>
    <dgm:cxn modelId="{D0BFC16D-72BF-432D-A77D-207042AF1870}" type="presOf" srcId="{F152F8B7-46E6-41EA-A04C-0FD128077E71}" destId="{12AE4CBD-AB34-41CA-BA2E-F5CEFFFD04D1}" srcOrd="1" destOrd="0" presId="urn:microsoft.com/office/officeart/2005/8/layout/radial5"/>
    <dgm:cxn modelId="{3A518FC2-6F00-4BF2-81FF-A592E02CB7B8}" type="presOf" srcId="{F1C67928-56C7-497C-8494-EC56C36D4ED6}" destId="{2844DCC4-3AA7-4C59-A418-2062BA4D03E9}" srcOrd="1" destOrd="0" presId="urn:microsoft.com/office/officeart/2005/8/layout/radial5"/>
    <dgm:cxn modelId="{5C602150-57F0-4CFF-8657-F3AED95A2E00}" type="presOf" srcId="{B4C7F8B5-D693-4953-8B7D-B2BFE8A78331}" destId="{5EEDBC2A-5553-4A74-A67E-58E78232FD92}"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C53B397B-CFFE-40B3-B322-4866AD677740}" type="presOf" srcId="{9C7053CE-E272-4AA8-8F14-ABCF84D83B99}" destId="{6CEBFBD9-FC76-4AB7-90F5-F0D478B3E02E}" srcOrd="0" destOrd="0" presId="urn:microsoft.com/office/officeart/2005/8/layout/radial5"/>
    <dgm:cxn modelId="{68F2ACF8-CFC2-45BA-91A6-B3FCD6DDD32A}" srcId="{636CABF8-3A3C-465F-8755-8CDEA92375C8}" destId="{80C803B3-EDDC-4F4B-B6E4-2FF3B9EA2A11}" srcOrd="6" destOrd="0" parTransId="{CE140FCB-D2BD-4A8B-9845-0F212386254E}" sibTransId="{6FC61719-87C5-4306-9EC2-3E32432E99AC}"/>
    <dgm:cxn modelId="{EA650492-6561-4F89-9F7C-2DB4976876E3}" type="presOf" srcId="{CE140FCB-D2BD-4A8B-9845-0F212386254E}" destId="{77ADD176-2D8C-4CD9-93DB-9C1752EE177D}" srcOrd="1" destOrd="0" presId="urn:microsoft.com/office/officeart/2005/8/layout/radial5"/>
    <dgm:cxn modelId="{A0961089-06D3-4961-A923-5C1687859F3C}" srcId="{636CABF8-3A3C-465F-8755-8CDEA92375C8}" destId="{76FC1C5C-2AC0-4BC4-91AB-4735DECA59B1}" srcOrd="9" destOrd="0" parTransId="{A4C02A8C-56E2-4509-BA64-946FB9D70933}" sibTransId="{CE82F3E6-95B6-43D4-8486-B8F5FEE0E5BF}"/>
    <dgm:cxn modelId="{289E322C-3BA4-4721-87CD-506183CA1C97}" srcId="{636CABF8-3A3C-465F-8755-8CDEA92375C8}" destId="{A49B0EBA-1D3D-40E2-970D-E30B85F6C87F}" srcOrd="7" destOrd="0" parTransId="{37781431-1AC0-4E0A-82C6-402261E8ADFA}" sibTransId="{D741687B-7D3C-491E-8BBA-C0755BED65D2}"/>
    <dgm:cxn modelId="{6E8DA47B-D194-444F-A4E2-FFC5BC4DE068}" type="presOf" srcId="{845C9331-493C-4770-B948-E0A0BB7D795C}" destId="{CD671B9D-3427-46E5-90FA-1DAE7F6B7B85}" srcOrd="0" destOrd="0" presId="urn:microsoft.com/office/officeart/2005/8/layout/radial5"/>
    <dgm:cxn modelId="{26891ACB-9088-4988-A4A1-69415E5A7641}" type="presOf" srcId="{CE140FCB-D2BD-4A8B-9845-0F212386254E}" destId="{9CC826AC-0E2B-4DA7-AAD0-88D925F5C57C}" srcOrd="0" destOrd="0" presId="urn:microsoft.com/office/officeart/2005/8/layout/radial5"/>
    <dgm:cxn modelId="{426499A3-8262-462C-8365-A38E55E199A3}" srcId="{636CABF8-3A3C-465F-8755-8CDEA92375C8}" destId="{B4C7F8B5-D693-4953-8B7D-B2BFE8A78331}" srcOrd="5" destOrd="0" parTransId="{845C9331-493C-4770-B948-E0A0BB7D795C}" sibTransId="{821CA2FF-7D70-4CF0-A342-75A986E8E446}"/>
    <dgm:cxn modelId="{8375F59F-A930-4651-A852-4F81B5413592}" type="presOf" srcId="{8A73D137-32C6-486C-AE3B-5CDC982EDCAC}" destId="{3E7FD84F-E7DC-4BCF-B7F6-B1281C180EE9}" srcOrd="0" destOrd="0" presId="urn:microsoft.com/office/officeart/2005/8/layout/radial5"/>
    <dgm:cxn modelId="{313B88F0-51FA-46C5-B513-E64D823BB1F2}" type="presOf" srcId="{E586784A-1195-4DF3-948D-2488AA742ED9}" destId="{59D93CF6-9891-43A0-ACE9-34E884A26226}" srcOrd="1" destOrd="0" presId="urn:microsoft.com/office/officeart/2005/8/layout/radial5"/>
    <dgm:cxn modelId="{18BD9FF8-1DD4-43AC-B82C-D253B5FDBBAB}" type="presOf" srcId="{F152F8B7-46E6-41EA-A04C-0FD128077E71}" destId="{B4D7E912-FC82-4E29-888C-1807C370513E}" srcOrd="0" destOrd="0" presId="urn:microsoft.com/office/officeart/2005/8/layout/radial5"/>
    <dgm:cxn modelId="{0F69D9DF-0D86-4D3E-817F-864CF14627AC}" srcId="{636CABF8-3A3C-465F-8755-8CDEA92375C8}" destId="{5A15D6D2-3B5A-4A22-96C1-E58F072158DD}" srcOrd="10" destOrd="0" parTransId="{627E41DF-5A22-45C8-9A85-D6029B0F55FC}" sibTransId="{DF443E35-B421-49D5-8E7E-E924BAF6ECA8}"/>
    <dgm:cxn modelId="{2DBCF8F2-03FE-4E2F-B74C-5778733AF6D8}" type="presOf" srcId="{485FA22F-39E7-A044-B036-97E0EE04BCA6}" destId="{A0C165B1-47CA-8248-8225-F3A742B39D97}"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0229F111-AE68-44F0-86AA-34965B1FE769}" type="presOf" srcId="{EFD0C48A-5F77-C64C-A3F3-FAB47C3649E2}" destId="{F28D7F34-2C11-1C4A-95B0-20981BDC7610}" srcOrd="0" destOrd="0" presId="urn:microsoft.com/office/officeart/2005/8/layout/radial5"/>
    <dgm:cxn modelId="{5316874B-0336-40DF-9819-1AC56F1D5334}" type="presOf" srcId="{627E41DF-5A22-45C8-9A85-D6029B0F55FC}" destId="{DC0E53F8-7D39-4330-A34B-4631D81BB72F}" srcOrd="1" destOrd="0" presId="urn:microsoft.com/office/officeart/2005/8/layout/radial5"/>
    <dgm:cxn modelId="{74DE2F37-60F7-46D7-A24B-91315BA10D89}" type="presOf" srcId="{993B9186-46C2-4D9B-BB4E-9D6763AFAF3B}" destId="{974F4250-A5DD-43AD-B94B-E7C06D397F15}" srcOrd="0" destOrd="0" presId="urn:microsoft.com/office/officeart/2005/8/layout/radial5"/>
    <dgm:cxn modelId="{24CAF2AA-7735-4FCC-AB96-7A08CA71B6DF}" type="presOf" srcId="{37781431-1AC0-4E0A-82C6-402261E8ADFA}" destId="{DBB1E65E-713C-48BC-807C-44403F3145BD}" srcOrd="0" destOrd="0" presId="urn:microsoft.com/office/officeart/2005/8/layout/radial5"/>
    <dgm:cxn modelId="{B13570E0-5BC2-45F1-A716-A7D4E529EDFF}" type="presOf" srcId="{18FB66E9-F2C3-4151-92AC-01D828D617E5}" destId="{6A4B2996-4120-49FE-BF04-5969DFD8C94E}" srcOrd="1" destOrd="0" presId="urn:microsoft.com/office/officeart/2005/8/layout/radial5"/>
    <dgm:cxn modelId="{80D650A9-C9E4-4421-95DE-CA96E709A8B2}" type="presOf" srcId="{37781431-1AC0-4E0A-82C6-402261E8ADFA}" destId="{911323E0-74AB-4706-948D-F7E09A45A6B0}" srcOrd="1" destOrd="0" presId="urn:microsoft.com/office/officeart/2005/8/layout/radial5"/>
    <dgm:cxn modelId="{BFCCA512-CCF0-4B26-9F45-48A69FED7BF7}" type="presOf" srcId="{636CABF8-3A3C-465F-8755-8CDEA92375C8}" destId="{6734A963-9F16-4EA7-9A4D-ABB295727596}" srcOrd="0" destOrd="0" presId="urn:microsoft.com/office/officeart/2005/8/layout/radial5"/>
    <dgm:cxn modelId="{B76E7BAF-ED2E-4D72-8B7F-70B8257795A7}" type="presOf" srcId="{9540AE8A-A1C8-684A-A0DC-AE3F6649B194}" destId="{A960EE65-228D-F74A-9C50-4DD578798CED}" srcOrd="1" destOrd="0" presId="urn:microsoft.com/office/officeart/2005/8/layout/radial5"/>
    <dgm:cxn modelId="{67CFC9BF-2A0E-4764-8FBD-C60F9E5EEBB1}" type="presOf" srcId="{485FA22F-39E7-A044-B036-97E0EE04BCA6}" destId="{3A2CCF14-B7B1-834F-8D89-F7C8B8222DEF}" srcOrd="1" destOrd="0" presId="urn:microsoft.com/office/officeart/2005/8/layout/radial5"/>
    <dgm:cxn modelId="{F6CF38CB-8486-4CCF-B02E-214884298F69}" type="presOf" srcId="{E97AA8DD-025D-B942-9045-2BC95C4C43F8}" destId="{93417ACC-8BC6-4F4C-B1EC-D8EA02BF5B13}" srcOrd="0" destOrd="0" presId="urn:microsoft.com/office/officeart/2005/8/layout/radial5"/>
    <dgm:cxn modelId="{2027F9CE-D1C4-416E-8BE4-D82B52CF1E38}" type="presOf" srcId="{5A15D6D2-3B5A-4A22-96C1-E58F072158DD}" destId="{BB2831DF-40E0-41A6-9F19-E419C6CAF283}" srcOrd="0" destOrd="0" presId="urn:microsoft.com/office/officeart/2005/8/layout/radial5"/>
    <dgm:cxn modelId="{23A4DDD0-3BC3-42CF-A1CB-459F5EB3716E}" type="presOf" srcId="{87F6CBF5-9073-4C60-8CB3-B142EE610B72}" destId="{73ED8EF3-FDF0-429E-8F00-BDAC532E424A}" srcOrd="0" destOrd="0" presId="urn:microsoft.com/office/officeart/2005/8/layout/radial5"/>
    <dgm:cxn modelId="{62F65FB0-C0A1-40A9-9D59-FBC14D63E498}" type="presOf" srcId="{9540AE8A-A1C8-684A-A0DC-AE3F6649B194}" destId="{2796F120-1922-964C-9282-76657E4C6A5D}" srcOrd="0" destOrd="0" presId="urn:microsoft.com/office/officeart/2005/8/layout/radial5"/>
    <dgm:cxn modelId="{6A1112C9-0063-48E4-BD32-565D4F64575E}" type="presOf" srcId="{8A73D137-32C6-486C-AE3B-5CDC982EDCAC}" destId="{A4360698-189E-4A9D-8445-124D77FAB7A3}" srcOrd="1" destOrd="0" presId="urn:microsoft.com/office/officeart/2005/8/layout/radial5"/>
    <dgm:cxn modelId="{419DF258-0904-44FE-8ABA-E9B3DEB46FD8}" type="presOf" srcId="{18FB66E9-F2C3-4151-92AC-01D828D617E5}" destId="{45A1A13D-AD27-411E-B664-B71E2B2E236F}"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319F031D-3DD1-42C1-8526-E71D47855F5B}" srcId="{636CABF8-3A3C-465F-8755-8CDEA92375C8}" destId="{86366416-E2B4-4EE5-A222-436C8FEC290C}" srcOrd="8" destOrd="0" parTransId="{E586784A-1195-4DF3-948D-2488AA742ED9}" sibTransId="{1A6B4B1D-ACEF-482A-B1B7-45AEC570EB4F}"/>
    <dgm:cxn modelId="{468A1842-D0F6-4F39-B6AD-D0302953C4C8}" srcId="{636CABF8-3A3C-465F-8755-8CDEA92375C8}" destId="{993B9186-46C2-4D9B-BB4E-9D6763AFAF3B}" srcOrd="0" destOrd="0" parTransId="{F1C67928-56C7-497C-8494-EC56C36D4ED6}" sibTransId="{4DB7E055-C1BC-4B68-9FA5-92115DD6B77F}"/>
    <dgm:cxn modelId="{8F9A6CC8-87CB-4EFD-9EB6-EB48DD72CCD9}" type="presOf" srcId="{627E41DF-5A22-45C8-9A85-D6029B0F55FC}" destId="{B052651D-C52C-44E1-BA0B-C83874701DD3}" srcOrd="0" destOrd="0" presId="urn:microsoft.com/office/officeart/2005/8/layout/radial5"/>
    <dgm:cxn modelId="{AC464EA6-CC9C-4B10-AD6A-CBFA8B17493D}" type="presOf" srcId="{A49B0EBA-1D3D-40E2-970D-E30B85F6C87F}" destId="{D7330519-67A3-4532-8257-81ADC40D662C}" srcOrd="0" destOrd="0" presId="urn:microsoft.com/office/officeart/2005/8/layout/radial5"/>
    <dgm:cxn modelId="{E56843CC-8683-4A56-B203-13FE48311E64}" srcId="{636CABF8-3A3C-465F-8755-8CDEA92375C8}" destId="{017AD4BE-A4C0-4D56-AE36-6FD433F576A5}" srcOrd="4" destOrd="0" parTransId="{F152F8B7-46E6-41EA-A04C-0FD128077E71}" sibTransId="{E1F3B809-859C-4E1D-879D-7A2693A1EF89}"/>
    <dgm:cxn modelId="{9C00CAA1-AB09-455F-A9B4-E6C3EA1A6DF2}" type="presOf" srcId="{F4564749-6750-4F5C-BB6D-56B674567FF1}" destId="{4E10A279-9B43-4B68-BE42-F70F0CF61913}" srcOrd="0" destOrd="0" presId="urn:microsoft.com/office/officeart/2005/8/layout/radial5"/>
    <dgm:cxn modelId="{96807EAB-92AF-487D-B7A8-8E044F10EF54}" type="presOf" srcId="{A4C02A8C-56E2-4509-BA64-946FB9D70933}" destId="{CBB24B81-D735-4B83-8891-46A6D05D6DD4}" srcOrd="1" destOrd="0" presId="urn:microsoft.com/office/officeart/2005/8/layout/radial5"/>
    <dgm:cxn modelId="{CDBF69AC-E633-4BB2-90F6-A21145F9453C}" type="presOf" srcId="{017AD4BE-A4C0-4D56-AE36-6FD433F576A5}" destId="{05941817-D28A-4574-9D53-C071417B0B9A}" srcOrd="0" destOrd="0" presId="urn:microsoft.com/office/officeart/2005/8/layout/radial5"/>
    <dgm:cxn modelId="{3C163051-1024-432E-A166-974AE06AC290}" srcId="{636CABF8-3A3C-465F-8755-8CDEA92375C8}" destId="{F4564749-6750-4F5C-BB6D-56B674567FF1}" srcOrd="11" destOrd="0" parTransId="{18FB66E9-F2C3-4151-92AC-01D828D617E5}" sibTransId="{E08B77C6-96B6-41D2-991A-F6DC6252ACDA}"/>
    <dgm:cxn modelId="{C0BE4E16-F6E2-4292-89D3-A93FE445C141}" type="presParOf" srcId="{73ED8EF3-FDF0-429E-8F00-BDAC532E424A}" destId="{6734A963-9F16-4EA7-9A4D-ABB295727596}" srcOrd="0" destOrd="0" presId="urn:microsoft.com/office/officeart/2005/8/layout/radial5"/>
    <dgm:cxn modelId="{61A5BD7A-0C0F-4E8B-BBBB-DF2E8DB14885}" type="presParOf" srcId="{73ED8EF3-FDF0-429E-8F00-BDAC532E424A}" destId="{D8D3DFD6-34E6-4481-892E-E8FBE0B6A2D5}" srcOrd="1" destOrd="0" presId="urn:microsoft.com/office/officeart/2005/8/layout/radial5"/>
    <dgm:cxn modelId="{50D7B5FF-7044-4984-B4A8-DECE6AF93235}" type="presParOf" srcId="{D8D3DFD6-34E6-4481-892E-E8FBE0B6A2D5}" destId="{2844DCC4-3AA7-4C59-A418-2062BA4D03E9}" srcOrd="0" destOrd="0" presId="urn:microsoft.com/office/officeart/2005/8/layout/radial5"/>
    <dgm:cxn modelId="{C79E11DA-E69C-48A5-B28B-DBD14EBD49BB}" type="presParOf" srcId="{73ED8EF3-FDF0-429E-8F00-BDAC532E424A}" destId="{974F4250-A5DD-43AD-B94B-E7C06D397F15}" srcOrd="2" destOrd="0" presId="urn:microsoft.com/office/officeart/2005/8/layout/radial5"/>
    <dgm:cxn modelId="{3BDE5247-778D-4C3E-911C-0F1A4043B72E}" type="presParOf" srcId="{73ED8EF3-FDF0-429E-8F00-BDAC532E424A}" destId="{A0C165B1-47CA-8248-8225-F3A742B39D97}" srcOrd="3" destOrd="0" presId="urn:microsoft.com/office/officeart/2005/8/layout/radial5"/>
    <dgm:cxn modelId="{BBB83CFC-788D-44B6-814A-EAB701E3BC16}" type="presParOf" srcId="{A0C165B1-47CA-8248-8225-F3A742B39D97}" destId="{3A2CCF14-B7B1-834F-8D89-F7C8B8222DEF}" srcOrd="0" destOrd="0" presId="urn:microsoft.com/office/officeart/2005/8/layout/radial5"/>
    <dgm:cxn modelId="{FBF910A0-E868-4617-BC2C-7E72E0BEEFB0}" type="presParOf" srcId="{73ED8EF3-FDF0-429E-8F00-BDAC532E424A}" destId="{93417ACC-8BC6-4F4C-B1EC-D8EA02BF5B13}" srcOrd="4" destOrd="0" presId="urn:microsoft.com/office/officeart/2005/8/layout/radial5"/>
    <dgm:cxn modelId="{5BC89403-6688-4579-8B02-0D40B84F5018}" type="presParOf" srcId="{73ED8EF3-FDF0-429E-8F00-BDAC532E424A}" destId="{2796F120-1922-964C-9282-76657E4C6A5D}" srcOrd="5" destOrd="0" presId="urn:microsoft.com/office/officeart/2005/8/layout/radial5"/>
    <dgm:cxn modelId="{8907293F-3370-409C-9E49-578755D4086A}" type="presParOf" srcId="{2796F120-1922-964C-9282-76657E4C6A5D}" destId="{A960EE65-228D-F74A-9C50-4DD578798CED}" srcOrd="0" destOrd="0" presId="urn:microsoft.com/office/officeart/2005/8/layout/radial5"/>
    <dgm:cxn modelId="{EAE5A4E7-3E35-4475-B26F-EC237D0F846C}" type="presParOf" srcId="{73ED8EF3-FDF0-429E-8F00-BDAC532E424A}" destId="{F28D7F34-2C11-1C4A-95B0-20981BDC7610}" srcOrd="6" destOrd="0" presId="urn:microsoft.com/office/officeart/2005/8/layout/radial5"/>
    <dgm:cxn modelId="{2CC301D6-24F3-4607-8501-1E1472E41D7E}" type="presParOf" srcId="{73ED8EF3-FDF0-429E-8F00-BDAC532E424A}" destId="{3E7FD84F-E7DC-4BCF-B7F6-B1281C180EE9}" srcOrd="7" destOrd="0" presId="urn:microsoft.com/office/officeart/2005/8/layout/radial5"/>
    <dgm:cxn modelId="{DB0612F5-59D3-4B1B-95A2-A6247A7A8AC4}" type="presParOf" srcId="{3E7FD84F-E7DC-4BCF-B7F6-B1281C180EE9}" destId="{A4360698-189E-4A9D-8445-124D77FAB7A3}" srcOrd="0" destOrd="0" presId="urn:microsoft.com/office/officeart/2005/8/layout/radial5"/>
    <dgm:cxn modelId="{0C835B5D-4F09-403D-9F01-BBDAF3D89637}" type="presParOf" srcId="{73ED8EF3-FDF0-429E-8F00-BDAC532E424A}" destId="{6CEBFBD9-FC76-4AB7-90F5-F0D478B3E02E}" srcOrd="8" destOrd="0" presId="urn:microsoft.com/office/officeart/2005/8/layout/radial5"/>
    <dgm:cxn modelId="{A6644EC3-A6AC-40CD-87CF-BC1B7357D505}" type="presParOf" srcId="{73ED8EF3-FDF0-429E-8F00-BDAC532E424A}" destId="{B4D7E912-FC82-4E29-888C-1807C370513E}" srcOrd="9" destOrd="0" presId="urn:microsoft.com/office/officeart/2005/8/layout/radial5"/>
    <dgm:cxn modelId="{19B9923E-865E-4CF2-ACCC-6A31030E8D05}" type="presParOf" srcId="{B4D7E912-FC82-4E29-888C-1807C370513E}" destId="{12AE4CBD-AB34-41CA-BA2E-F5CEFFFD04D1}" srcOrd="0" destOrd="0" presId="urn:microsoft.com/office/officeart/2005/8/layout/radial5"/>
    <dgm:cxn modelId="{F16D8347-D956-4EB0-BAF2-575181EEF35A}" type="presParOf" srcId="{73ED8EF3-FDF0-429E-8F00-BDAC532E424A}" destId="{05941817-D28A-4574-9D53-C071417B0B9A}" srcOrd="10" destOrd="0" presId="urn:microsoft.com/office/officeart/2005/8/layout/radial5"/>
    <dgm:cxn modelId="{965B1139-4272-443D-B4BC-DAB9DBED3EF9}" type="presParOf" srcId="{73ED8EF3-FDF0-429E-8F00-BDAC532E424A}" destId="{CD671B9D-3427-46E5-90FA-1DAE7F6B7B85}" srcOrd="11" destOrd="0" presId="urn:microsoft.com/office/officeart/2005/8/layout/radial5"/>
    <dgm:cxn modelId="{DC12FCC3-7969-4354-AD28-C964B4B6A9C5}" type="presParOf" srcId="{CD671B9D-3427-46E5-90FA-1DAE7F6B7B85}" destId="{48CFF992-A61A-4BBC-BBB3-DEB039B3CB30}" srcOrd="0" destOrd="0" presId="urn:microsoft.com/office/officeart/2005/8/layout/radial5"/>
    <dgm:cxn modelId="{7D761E25-2C84-4E49-B238-50BE8F7CC50B}" type="presParOf" srcId="{73ED8EF3-FDF0-429E-8F00-BDAC532E424A}" destId="{5EEDBC2A-5553-4A74-A67E-58E78232FD92}" srcOrd="12" destOrd="0" presId="urn:microsoft.com/office/officeart/2005/8/layout/radial5"/>
    <dgm:cxn modelId="{42142781-C972-4191-800C-723B8FCDB840}" type="presParOf" srcId="{73ED8EF3-FDF0-429E-8F00-BDAC532E424A}" destId="{9CC826AC-0E2B-4DA7-AAD0-88D925F5C57C}" srcOrd="13" destOrd="0" presId="urn:microsoft.com/office/officeart/2005/8/layout/radial5"/>
    <dgm:cxn modelId="{AE917BA0-7FFD-49EC-8D01-B5766ACEC05F}" type="presParOf" srcId="{9CC826AC-0E2B-4DA7-AAD0-88D925F5C57C}" destId="{77ADD176-2D8C-4CD9-93DB-9C1752EE177D}" srcOrd="0" destOrd="0" presId="urn:microsoft.com/office/officeart/2005/8/layout/radial5"/>
    <dgm:cxn modelId="{EB41696D-A905-40D4-B8C2-8190CE442AC8}" type="presParOf" srcId="{73ED8EF3-FDF0-429E-8F00-BDAC532E424A}" destId="{A2ED1026-E73B-4C11-B8D7-0C1F7FF48C73}" srcOrd="14" destOrd="0" presId="urn:microsoft.com/office/officeart/2005/8/layout/radial5"/>
    <dgm:cxn modelId="{D485C3B5-EBAD-4A41-B3CF-B65717E97E6C}" type="presParOf" srcId="{73ED8EF3-FDF0-429E-8F00-BDAC532E424A}" destId="{DBB1E65E-713C-48BC-807C-44403F3145BD}" srcOrd="15" destOrd="0" presId="urn:microsoft.com/office/officeart/2005/8/layout/radial5"/>
    <dgm:cxn modelId="{EB772E23-C5C1-4F22-9FCA-BE02DE078729}" type="presParOf" srcId="{DBB1E65E-713C-48BC-807C-44403F3145BD}" destId="{911323E0-74AB-4706-948D-F7E09A45A6B0}" srcOrd="0" destOrd="0" presId="urn:microsoft.com/office/officeart/2005/8/layout/radial5"/>
    <dgm:cxn modelId="{CC01D767-356C-4FD6-A423-C2798E67D2F8}" type="presParOf" srcId="{73ED8EF3-FDF0-429E-8F00-BDAC532E424A}" destId="{D7330519-67A3-4532-8257-81ADC40D662C}" srcOrd="16" destOrd="0" presId="urn:microsoft.com/office/officeart/2005/8/layout/radial5"/>
    <dgm:cxn modelId="{ECB8A748-7B17-451A-9D08-5F9B792B3886}" type="presParOf" srcId="{73ED8EF3-FDF0-429E-8F00-BDAC532E424A}" destId="{D31D6667-B980-41EB-8587-34779BABAB2A}" srcOrd="17" destOrd="0" presId="urn:microsoft.com/office/officeart/2005/8/layout/radial5"/>
    <dgm:cxn modelId="{E4D57A39-2322-459A-963B-90FC50865FB8}" type="presParOf" srcId="{D31D6667-B980-41EB-8587-34779BABAB2A}" destId="{59D93CF6-9891-43A0-ACE9-34E884A26226}" srcOrd="0" destOrd="0" presId="urn:microsoft.com/office/officeart/2005/8/layout/radial5"/>
    <dgm:cxn modelId="{89F799D4-030F-47C7-A9AA-C6574F478AC2}" type="presParOf" srcId="{73ED8EF3-FDF0-429E-8F00-BDAC532E424A}" destId="{84BA8E60-63A5-4650-AA32-F11F472637EA}" srcOrd="18" destOrd="0" presId="urn:microsoft.com/office/officeart/2005/8/layout/radial5"/>
    <dgm:cxn modelId="{6D04FDD2-813E-437E-9616-E6215283E3C4}" type="presParOf" srcId="{73ED8EF3-FDF0-429E-8F00-BDAC532E424A}" destId="{D8CB88B6-5EEE-4ADE-8E62-E751F6ACB791}" srcOrd="19" destOrd="0" presId="urn:microsoft.com/office/officeart/2005/8/layout/radial5"/>
    <dgm:cxn modelId="{20F8A8E0-063C-4124-9EFC-022824221398}" type="presParOf" srcId="{D8CB88B6-5EEE-4ADE-8E62-E751F6ACB791}" destId="{CBB24B81-D735-4B83-8891-46A6D05D6DD4}" srcOrd="0" destOrd="0" presId="urn:microsoft.com/office/officeart/2005/8/layout/radial5"/>
    <dgm:cxn modelId="{06332106-67BA-4C6E-A48B-E637B1F68110}" type="presParOf" srcId="{73ED8EF3-FDF0-429E-8F00-BDAC532E424A}" destId="{0BC834FC-345B-4413-B338-89380C46C999}" srcOrd="20" destOrd="0" presId="urn:microsoft.com/office/officeart/2005/8/layout/radial5"/>
    <dgm:cxn modelId="{1E47436F-7E6A-4FE2-B087-97FC07542EF7}" type="presParOf" srcId="{73ED8EF3-FDF0-429E-8F00-BDAC532E424A}" destId="{B052651D-C52C-44E1-BA0B-C83874701DD3}" srcOrd="21" destOrd="0" presId="urn:microsoft.com/office/officeart/2005/8/layout/radial5"/>
    <dgm:cxn modelId="{84FFF648-56D4-4BAB-A9FD-66F06C2029C1}" type="presParOf" srcId="{B052651D-C52C-44E1-BA0B-C83874701DD3}" destId="{DC0E53F8-7D39-4330-A34B-4631D81BB72F}" srcOrd="0" destOrd="0" presId="urn:microsoft.com/office/officeart/2005/8/layout/radial5"/>
    <dgm:cxn modelId="{99FC0995-1FD0-4E43-8EEA-17408B12F792}" type="presParOf" srcId="{73ED8EF3-FDF0-429E-8F00-BDAC532E424A}" destId="{BB2831DF-40E0-41A6-9F19-E419C6CAF283}" srcOrd="22" destOrd="0" presId="urn:microsoft.com/office/officeart/2005/8/layout/radial5"/>
    <dgm:cxn modelId="{A0AC83DC-EE2E-42B0-9360-46BDC2D391D3}" type="presParOf" srcId="{73ED8EF3-FDF0-429E-8F00-BDAC532E424A}" destId="{45A1A13D-AD27-411E-B664-B71E2B2E236F}" srcOrd="23" destOrd="0" presId="urn:microsoft.com/office/officeart/2005/8/layout/radial5"/>
    <dgm:cxn modelId="{BA7731BC-9850-48FB-ACF0-D46F77E000FE}" type="presParOf" srcId="{45A1A13D-AD27-411E-B664-B71E2B2E236F}" destId="{6A4B2996-4120-49FE-BF04-5969DFD8C94E}" srcOrd="0" destOrd="0" presId="urn:microsoft.com/office/officeart/2005/8/layout/radial5"/>
    <dgm:cxn modelId="{A59303B0-A1E6-432E-884E-14BD90E1E425}" type="presParOf" srcId="{73ED8EF3-FDF0-429E-8F00-BDAC532E424A}" destId="{4E10A279-9B43-4B68-BE42-F70F0CF61913}" srcOrd="2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993B9186-46C2-4D9B-BB4E-9D6763AFAF3B}">
      <dgm:prSet phldrT="[Texto]" custT="1"/>
      <dgm:spPr>
        <a:solidFill>
          <a:schemeClr val="bg1">
            <a:lumMod val="75000"/>
          </a:schemeClr>
        </a:solidFill>
      </dgm:spPr>
      <dgm:t>
        <a:bodyPr/>
        <a:lstStyle/>
        <a:p>
          <a:r>
            <a:rPr lang="es-CO" sz="1050" dirty="0">
              <a:solidFill>
                <a:schemeClr val="tx1"/>
              </a:solidFill>
            </a:rPr>
            <a:t>1. </a:t>
          </a:r>
          <a:r>
            <a:rPr lang="es-ES_tradnl" sz="1050" dirty="0">
              <a:solidFill>
                <a:schemeClr val="tx1"/>
              </a:solidFill>
            </a:rPr>
            <a:t>Redes Interinstitucionales de gestión pública identificadas</a:t>
          </a:r>
          <a:endParaRPr lang="es-ES" sz="1050" dirty="0">
            <a:solidFill>
              <a:schemeClr val="tx1"/>
            </a:solidFill>
          </a:endParaRPr>
        </a:p>
      </dgm:t>
    </dgm:pt>
    <dgm:pt modelId="{4DB7E055-C1BC-4B68-9FA5-92115DD6B77F}" type="sibTrans" cxnId="{468A1842-D0F6-4F39-B6AD-D0302953C4C8}">
      <dgm:prSet/>
      <dgm:spPr/>
      <dgm:t>
        <a:bodyPr/>
        <a:lstStyle/>
        <a:p>
          <a:endParaRPr lang="es-ES" sz="900">
            <a:solidFill>
              <a:schemeClr val="tx1"/>
            </a:solidFill>
          </a:endParaRPr>
        </a:p>
      </dgm:t>
    </dgm:pt>
    <dgm:pt modelId="{F1C67928-56C7-497C-8494-EC56C36D4ED6}" type="parTrans" cxnId="{468A1842-D0F6-4F39-B6AD-D0302953C4C8}">
      <dgm:prSet custT="1"/>
      <dgm:spPr/>
      <dgm:t>
        <a:bodyPr/>
        <a:lstStyle/>
        <a:p>
          <a:endParaRPr lang="es-ES" sz="900">
            <a:solidFill>
              <a:schemeClr val="tx1"/>
            </a:solidFill>
          </a:endParaRPr>
        </a:p>
      </dgm:t>
    </dgm:pt>
    <dgm:pt modelId="{636CABF8-3A3C-465F-8755-8CDEA92375C8}">
      <dgm:prSet phldrT="[Texto]" custT="1"/>
      <dgm:spPr>
        <a:solidFill>
          <a:schemeClr val="bg1">
            <a:lumMod val="75000"/>
          </a:schemeClr>
        </a:solidFill>
      </dgm:spPr>
      <dgm:t>
        <a:bodyPr/>
        <a:lstStyle/>
        <a:p>
          <a:r>
            <a:rPr lang="es-ES_tradnl" sz="900" b="1" dirty="0">
              <a:solidFill>
                <a:schemeClr val="tx1"/>
              </a:solidFill>
            </a:rPr>
            <a:t>9. Servidores públicos articulados a través de redes interinstitucionales</a:t>
          </a:r>
          <a:endParaRPr lang="es-ES" sz="900" b="1" dirty="0">
            <a:solidFill>
              <a:schemeClr val="tx1"/>
            </a:solidFill>
          </a:endParaRPr>
        </a:p>
      </dgm:t>
    </dgm:pt>
    <dgm:pt modelId="{20966681-6D99-4E02-AF2B-98F00CBE9530}" type="sibTrans" cxnId="{335C32C9-60AC-4C64-914A-B92AA44AB5C2}">
      <dgm:prSet/>
      <dgm:spPr/>
      <dgm:t>
        <a:bodyPr/>
        <a:lstStyle/>
        <a:p>
          <a:endParaRPr lang="es-ES" sz="900">
            <a:solidFill>
              <a:schemeClr val="tx1"/>
            </a:solidFill>
          </a:endParaRPr>
        </a:p>
      </dgm:t>
    </dgm:pt>
    <dgm:pt modelId="{61695C79-D07E-4A13-8CEF-6EA538359683}" type="parTrans" cxnId="{335C32C9-60AC-4C64-914A-B92AA44AB5C2}">
      <dgm:prSet/>
      <dgm:spPr/>
      <dgm:t>
        <a:bodyPr/>
        <a:lstStyle/>
        <a:p>
          <a:endParaRPr lang="es-ES" sz="900">
            <a:solidFill>
              <a:schemeClr val="tx1"/>
            </a:solidFill>
          </a:endParaRPr>
        </a:p>
      </dgm:t>
    </dgm:pt>
    <dgm:pt modelId="{E97AA8DD-025D-B942-9045-2BC95C4C43F8}">
      <dgm:prSet custT="1"/>
      <dgm:spPr>
        <a:solidFill>
          <a:schemeClr val="bg1">
            <a:lumMod val="75000"/>
          </a:schemeClr>
        </a:solidFill>
      </dgm:spPr>
      <dgm:t>
        <a:bodyPr/>
        <a:lstStyle/>
        <a:p>
          <a:r>
            <a:rPr lang="es-ES_tradnl" sz="1100" dirty="0">
              <a:solidFill>
                <a:schemeClr val="tx1"/>
              </a:solidFill>
            </a:rPr>
            <a:t>2. Estrategia de Equipos Transversales implementada</a:t>
          </a:r>
        </a:p>
      </dgm:t>
    </dgm:pt>
    <dgm:pt modelId="{485FA22F-39E7-A044-B036-97E0EE04BCA6}" type="parTrans" cxnId="{7FB0A44F-A664-2444-95AA-81F4DEE6FEF2}">
      <dgm:prSet custT="1"/>
      <dgm:spPr/>
      <dgm:t>
        <a:bodyPr/>
        <a:lstStyle/>
        <a:p>
          <a:endParaRPr lang="es-ES_tradnl" sz="900">
            <a:solidFill>
              <a:schemeClr val="tx1"/>
            </a:solidFill>
          </a:endParaRPr>
        </a:p>
      </dgm:t>
    </dgm:pt>
    <dgm:pt modelId="{67741627-832C-DE41-A85E-8F9BAB9F1B75}" type="sibTrans" cxnId="{7FB0A44F-A664-2444-95AA-81F4DEE6FEF2}">
      <dgm:prSet/>
      <dgm:spPr/>
      <dgm:t>
        <a:bodyPr/>
        <a:lstStyle/>
        <a:p>
          <a:endParaRPr lang="es-ES_tradnl" sz="900">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19144" custScaleY="113605"/>
      <dgm:spPr/>
      <dgm:t>
        <a:bodyPr/>
        <a:lstStyle/>
        <a:p>
          <a:endParaRPr lang="es-CO"/>
        </a:p>
      </dgm:t>
    </dgm:pt>
    <dgm:pt modelId="{D8D3DFD6-34E6-4481-892E-E8FBE0B6A2D5}" type="pres">
      <dgm:prSet presAssocID="{F1C67928-56C7-497C-8494-EC56C36D4ED6}" presName="parTrans" presStyleLbl="sibTrans2D1" presStyleIdx="0" presStyleCnt="2"/>
      <dgm:spPr/>
      <dgm:t>
        <a:bodyPr/>
        <a:lstStyle/>
        <a:p>
          <a:endParaRPr lang="es-CO"/>
        </a:p>
      </dgm:t>
    </dgm:pt>
    <dgm:pt modelId="{2844DCC4-3AA7-4C59-A418-2062BA4D03E9}" type="pres">
      <dgm:prSet presAssocID="{F1C67928-56C7-497C-8494-EC56C36D4ED6}" presName="connectorText" presStyleLbl="sibTrans2D1" presStyleIdx="0" presStyleCnt="2"/>
      <dgm:spPr/>
      <dgm:t>
        <a:bodyPr/>
        <a:lstStyle/>
        <a:p>
          <a:endParaRPr lang="es-CO"/>
        </a:p>
      </dgm:t>
    </dgm:pt>
    <dgm:pt modelId="{974F4250-A5DD-43AD-B94B-E7C06D397F15}" type="pres">
      <dgm:prSet presAssocID="{993B9186-46C2-4D9B-BB4E-9D6763AFAF3B}" presName="node" presStyleLbl="node1" presStyleIdx="0" presStyleCnt="2" custScaleX="121908" custScaleY="119106" custRadScaleRad="99980" custRadScaleInc="-25439">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2"/>
      <dgm:spPr/>
      <dgm:t>
        <a:bodyPr/>
        <a:lstStyle/>
        <a:p>
          <a:endParaRPr lang="es-CO"/>
        </a:p>
      </dgm:t>
    </dgm:pt>
    <dgm:pt modelId="{3A2CCF14-B7B1-834F-8D89-F7C8B8222DEF}" type="pres">
      <dgm:prSet presAssocID="{485FA22F-39E7-A044-B036-97E0EE04BCA6}" presName="connectorText" presStyleLbl="sibTrans2D1" presStyleIdx="1" presStyleCnt="2"/>
      <dgm:spPr/>
      <dgm:t>
        <a:bodyPr/>
        <a:lstStyle/>
        <a:p>
          <a:endParaRPr lang="es-CO"/>
        </a:p>
      </dgm:t>
    </dgm:pt>
    <dgm:pt modelId="{93417ACC-8BC6-4F4C-B1EC-D8EA02BF5B13}" type="pres">
      <dgm:prSet presAssocID="{E97AA8DD-025D-B942-9045-2BC95C4C43F8}" presName="node" presStyleLbl="node1" presStyleIdx="1" presStyleCnt="2" custRadScaleRad="88406" custRadScaleInc="-22531">
        <dgm:presLayoutVars>
          <dgm:bulletEnabled val="1"/>
        </dgm:presLayoutVars>
      </dgm:prSet>
      <dgm:spPr/>
      <dgm:t>
        <a:bodyPr/>
        <a:lstStyle/>
        <a:p>
          <a:endParaRPr lang="es-CO"/>
        </a:p>
      </dgm:t>
    </dgm:pt>
  </dgm:ptLst>
  <dgm:cxnLst>
    <dgm:cxn modelId="{7266FC6E-49DD-4006-A287-6D5B7613C1CC}" type="presOf" srcId="{636CABF8-3A3C-465F-8755-8CDEA92375C8}" destId="{6734A963-9F16-4EA7-9A4D-ABB295727596}" srcOrd="0" destOrd="0" presId="urn:microsoft.com/office/officeart/2005/8/layout/radial5"/>
    <dgm:cxn modelId="{E577EB48-6A37-49F4-AC44-493EEA495CC2}" type="presOf" srcId="{F1C67928-56C7-497C-8494-EC56C36D4ED6}" destId="{2844DCC4-3AA7-4C59-A418-2062BA4D03E9}" srcOrd="1"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3E9300DD-E589-4A9F-A213-0790D9A8E90D}" type="presOf" srcId="{485FA22F-39E7-A044-B036-97E0EE04BCA6}" destId="{3A2CCF14-B7B1-834F-8D89-F7C8B8222DEF}" srcOrd="1" destOrd="0" presId="urn:microsoft.com/office/officeart/2005/8/layout/radial5"/>
    <dgm:cxn modelId="{3D306800-8CBC-41CC-BCF7-B56F3C1ACD3F}" type="presOf" srcId="{E97AA8DD-025D-B942-9045-2BC95C4C43F8}" destId="{93417ACC-8BC6-4F4C-B1EC-D8EA02BF5B13}" srcOrd="0" destOrd="0" presId="urn:microsoft.com/office/officeart/2005/8/layout/radial5"/>
    <dgm:cxn modelId="{E78A49FA-B34C-4FE5-8C96-432EC99D184E}" type="presOf" srcId="{F1C67928-56C7-497C-8494-EC56C36D4ED6}" destId="{D8D3DFD6-34E6-4481-892E-E8FBE0B6A2D5}" srcOrd="0" destOrd="0" presId="urn:microsoft.com/office/officeart/2005/8/layout/radial5"/>
    <dgm:cxn modelId="{DC574135-DCD6-4942-BBA0-AE2B26957E0B}" type="presOf" srcId="{87F6CBF5-9073-4C60-8CB3-B142EE610B72}" destId="{73ED8EF3-FDF0-429E-8F00-BDAC532E424A}"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B133577B-AAC3-46BD-9A0E-3AC36A0DC400}" type="presOf" srcId="{485FA22F-39E7-A044-B036-97E0EE04BCA6}" destId="{A0C165B1-47CA-8248-8225-F3A742B39D97}" srcOrd="0" destOrd="0" presId="urn:microsoft.com/office/officeart/2005/8/layout/radial5"/>
    <dgm:cxn modelId="{360A38C5-64DC-447C-BAB6-5AA0620567B5}" type="presOf" srcId="{993B9186-46C2-4D9B-BB4E-9D6763AFAF3B}" destId="{974F4250-A5DD-43AD-B94B-E7C06D397F15}"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553DEA9D-060E-44D8-9964-D880B570EEFA}" type="presParOf" srcId="{73ED8EF3-FDF0-429E-8F00-BDAC532E424A}" destId="{6734A963-9F16-4EA7-9A4D-ABB295727596}" srcOrd="0" destOrd="0" presId="urn:microsoft.com/office/officeart/2005/8/layout/radial5"/>
    <dgm:cxn modelId="{86065D7E-D601-4D54-8AB5-6B4F9CAD8F8A}" type="presParOf" srcId="{73ED8EF3-FDF0-429E-8F00-BDAC532E424A}" destId="{D8D3DFD6-34E6-4481-892E-E8FBE0B6A2D5}" srcOrd="1" destOrd="0" presId="urn:microsoft.com/office/officeart/2005/8/layout/radial5"/>
    <dgm:cxn modelId="{E4EBF17E-CAE6-4370-91E7-FE20AFD239F2}" type="presParOf" srcId="{D8D3DFD6-34E6-4481-892E-E8FBE0B6A2D5}" destId="{2844DCC4-3AA7-4C59-A418-2062BA4D03E9}" srcOrd="0" destOrd="0" presId="urn:microsoft.com/office/officeart/2005/8/layout/radial5"/>
    <dgm:cxn modelId="{D3221420-F6A9-4EE9-82D6-DFB7B1CE9804}" type="presParOf" srcId="{73ED8EF3-FDF0-429E-8F00-BDAC532E424A}" destId="{974F4250-A5DD-43AD-B94B-E7C06D397F15}" srcOrd="2" destOrd="0" presId="urn:microsoft.com/office/officeart/2005/8/layout/radial5"/>
    <dgm:cxn modelId="{75C9030E-4B33-4312-ACA3-00CE4779C549}" type="presParOf" srcId="{73ED8EF3-FDF0-429E-8F00-BDAC532E424A}" destId="{A0C165B1-47CA-8248-8225-F3A742B39D97}" srcOrd="3" destOrd="0" presId="urn:microsoft.com/office/officeart/2005/8/layout/radial5"/>
    <dgm:cxn modelId="{9DF4963F-92E7-4B16-A63A-8F10AF940B49}" type="presParOf" srcId="{A0C165B1-47CA-8248-8225-F3A742B39D97}" destId="{3A2CCF14-B7B1-834F-8D89-F7C8B8222DEF}" srcOrd="0" destOrd="0" presId="urn:microsoft.com/office/officeart/2005/8/layout/radial5"/>
    <dgm:cxn modelId="{67585D4E-6988-4E1F-A38F-1CD349670F82}" type="presParOf" srcId="{73ED8EF3-FDF0-429E-8F00-BDAC532E424A}" destId="{93417ACC-8BC6-4F4C-B1EC-D8EA02BF5B13}" srcOrd="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993B9186-46C2-4D9B-BB4E-9D6763AFAF3B}">
      <dgm:prSet phldrT="[Texto]" custT="1"/>
      <dgm:spPr>
        <a:solidFill>
          <a:srgbClr val="92D050"/>
        </a:solidFill>
        <a:ln w="25400" cap="flat" cmpd="sng" algn="ctr">
          <a:solidFill>
            <a:srgbClr val="FFFFFF">
              <a:hueOff val="0"/>
              <a:satOff val="0"/>
              <a:lumOff val="0"/>
              <a:alphaOff val="0"/>
            </a:srgbClr>
          </a:solidFill>
          <a:prstDash val="solid"/>
        </a:ln>
        <a:effectLst/>
      </dgm:spPr>
      <dgm:t>
        <a:bodyPr spcFirstLastPara="0" vert="horz" wrap="square" lIns="7620" tIns="7620" rIns="7620" bIns="7620" numCol="1" spcCol="1270" anchor="ctr" anchorCtr="0"/>
        <a:lstStyle/>
        <a:p>
          <a:pPr marL="0" lvl="0" indent="0" algn="ctr" defTabSz="266700">
            <a:lnSpc>
              <a:spcPct val="90000"/>
            </a:lnSpc>
            <a:spcBef>
              <a:spcPct val="0"/>
            </a:spcBef>
            <a:spcAft>
              <a:spcPct val="35000"/>
            </a:spcAft>
            <a:buNone/>
          </a:pPr>
          <a:r>
            <a:rPr lang="es-CO" sz="900" kern="1200" dirty="0">
              <a:solidFill>
                <a:srgbClr val="073763"/>
              </a:solidFill>
              <a:latin typeface="Arial"/>
              <a:ea typeface="+mn-ea"/>
              <a:cs typeface="+mn-cs"/>
            </a:rPr>
            <a:t>1. </a:t>
          </a:r>
          <a:r>
            <a:rPr lang="es-ES_tradnl" sz="900" kern="1200" dirty="0">
              <a:solidFill>
                <a:srgbClr val="073763"/>
              </a:solidFill>
              <a:latin typeface="Arial"/>
              <a:ea typeface="+mn-ea"/>
              <a:cs typeface="+mn-cs"/>
            </a:rPr>
            <a:t>Programa Nacional de Bienestar para los servidores públicos</a:t>
          </a:r>
          <a:endParaRPr lang="es-ES" sz="900" kern="1200" dirty="0">
            <a:solidFill>
              <a:srgbClr val="073763"/>
            </a:solidFill>
            <a:latin typeface="Arial"/>
            <a:ea typeface="+mn-ea"/>
            <a:cs typeface="+mn-cs"/>
          </a:endParaRPr>
        </a:p>
      </dgm:t>
    </dgm:pt>
    <dgm:pt modelId="{4DB7E055-C1BC-4B68-9FA5-92115DD6B77F}" type="sibTrans" cxnId="{468A1842-D0F6-4F39-B6AD-D0302953C4C8}">
      <dgm:prSet/>
      <dgm:spPr/>
      <dgm:t>
        <a:bodyPr/>
        <a:lstStyle/>
        <a:p>
          <a:endParaRPr lang="es-ES" sz="600">
            <a:solidFill>
              <a:schemeClr val="tx1"/>
            </a:solidFill>
          </a:endParaRPr>
        </a:p>
      </dgm:t>
    </dgm:pt>
    <dgm:pt modelId="{F1C67928-56C7-497C-8494-EC56C36D4ED6}" type="parTrans" cxnId="{468A1842-D0F6-4F39-B6AD-D0302953C4C8}">
      <dgm:prSet custT="1"/>
      <dgm:spPr/>
      <dgm:t>
        <a:bodyPr/>
        <a:lstStyle/>
        <a:p>
          <a:endParaRPr lang="es-ES" sz="600">
            <a:solidFill>
              <a:schemeClr val="tx1"/>
            </a:solidFill>
          </a:endParaRPr>
        </a:p>
      </dgm:t>
    </dgm:pt>
    <dgm:pt modelId="{636CABF8-3A3C-465F-8755-8CDEA92375C8}">
      <dgm:prSet phldrT="[Texto]" custT="1"/>
      <dgm:spPr>
        <a:solidFill>
          <a:srgbClr val="92D050"/>
        </a:solidFill>
      </dgm:spPr>
      <dgm:t>
        <a:bodyPr/>
        <a:lstStyle/>
        <a:p>
          <a:r>
            <a:rPr lang="es-ES_tradnl" sz="900" b="1" dirty="0">
              <a:solidFill>
                <a:schemeClr val="tx1"/>
              </a:solidFill>
            </a:rPr>
            <a:t>10. Servidores públicos competentes, productivos y con comportamientos coherentes con su vocación de servicio </a:t>
          </a:r>
          <a:endParaRPr lang="es-ES" sz="900" b="1" dirty="0">
            <a:solidFill>
              <a:schemeClr val="tx1"/>
            </a:solidFill>
          </a:endParaRPr>
        </a:p>
      </dgm:t>
    </dgm:pt>
    <dgm:pt modelId="{20966681-6D99-4E02-AF2B-98F00CBE9530}" type="sibTrans" cxnId="{335C32C9-60AC-4C64-914A-B92AA44AB5C2}">
      <dgm:prSet/>
      <dgm:spPr/>
      <dgm:t>
        <a:bodyPr/>
        <a:lstStyle/>
        <a:p>
          <a:endParaRPr lang="es-ES" sz="600">
            <a:solidFill>
              <a:schemeClr val="tx1"/>
            </a:solidFill>
          </a:endParaRPr>
        </a:p>
      </dgm:t>
    </dgm:pt>
    <dgm:pt modelId="{61695C79-D07E-4A13-8CEF-6EA538359683}" type="parTrans" cxnId="{335C32C9-60AC-4C64-914A-B92AA44AB5C2}">
      <dgm:prSet/>
      <dgm:spPr/>
      <dgm:t>
        <a:bodyPr/>
        <a:lstStyle/>
        <a:p>
          <a:endParaRPr lang="es-ES" sz="600">
            <a:solidFill>
              <a:schemeClr val="tx1"/>
            </a:solidFill>
          </a:endParaRPr>
        </a:p>
      </dgm:t>
    </dgm:pt>
    <dgm:pt modelId="{E97AA8DD-025D-B942-9045-2BC95C4C43F8}">
      <dgm:prSet custT="1"/>
      <dgm:spPr>
        <a:solidFill>
          <a:srgbClr val="92D050"/>
        </a:solidFill>
      </dgm:spPr>
      <dgm:t>
        <a:bodyPr/>
        <a:lstStyle/>
        <a:p>
          <a:r>
            <a:rPr lang="es-ES_tradnl" sz="900" dirty="0">
              <a:solidFill>
                <a:schemeClr val="tx1"/>
              </a:solidFill>
            </a:rPr>
            <a:t>2. Lineamientos definidos para el fortalecimiento de las competencias técnicas de los equipos de control interno </a:t>
          </a:r>
        </a:p>
      </dgm:t>
    </dgm:pt>
    <dgm:pt modelId="{485FA22F-39E7-A044-B036-97E0EE04BCA6}" type="parTrans" cxnId="{7FB0A44F-A664-2444-95AA-81F4DEE6FEF2}">
      <dgm:prSet custT="1"/>
      <dgm:spPr/>
      <dgm:t>
        <a:bodyPr/>
        <a:lstStyle/>
        <a:p>
          <a:endParaRPr lang="es-ES_tradnl" sz="600">
            <a:solidFill>
              <a:schemeClr val="tx1"/>
            </a:solidFill>
          </a:endParaRPr>
        </a:p>
      </dgm:t>
    </dgm:pt>
    <dgm:pt modelId="{67741627-832C-DE41-A85E-8F9BAB9F1B75}" type="sibTrans" cxnId="{7FB0A44F-A664-2444-95AA-81F4DEE6FEF2}">
      <dgm:prSet/>
      <dgm:spPr/>
      <dgm:t>
        <a:bodyPr/>
        <a:lstStyle/>
        <a:p>
          <a:endParaRPr lang="es-ES_tradnl" sz="600">
            <a:solidFill>
              <a:schemeClr val="tx1"/>
            </a:solidFill>
          </a:endParaRPr>
        </a:p>
      </dgm:t>
    </dgm:pt>
    <dgm:pt modelId="{EFD0C48A-5F77-C64C-A3F3-FAB47C3649E2}">
      <dgm:prSet custT="1"/>
      <dgm:spPr>
        <a:solidFill>
          <a:srgbClr val="92D050"/>
        </a:solidFill>
        <a:ln w="25400" cap="flat" cmpd="sng" algn="ctr">
          <a:solidFill>
            <a:srgbClr val="FFFFFF">
              <a:hueOff val="0"/>
              <a:satOff val="0"/>
              <a:lumOff val="0"/>
              <a:alphaOff val="0"/>
            </a:srgbClr>
          </a:solidFill>
          <a:prstDash val="solid"/>
        </a:ln>
        <a:effectLst/>
      </dgm:spPr>
      <dgm:t>
        <a:bodyPr spcFirstLastPara="0" vert="horz" wrap="square" lIns="7620" tIns="7620" rIns="7620" bIns="7620" numCol="1" spcCol="1270" anchor="ctr" anchorCtr="0"/>
        <a:lstStyle/>
        <a:p>
          <a:pPr marL="0" lvl="0" indent="0" algn="ctr" defTabSz="266700">
            <a:lnSpc>
              <a:spcPct val="90000"/>
            </a:lnSpc>
            <a:spcBef>
              <a:spcPct val="0"/>
            </a:spcBef>
            <a:spcAft>
              <a:spcPct val="35000"/>
            </a:spcAft>
            <a:buNone/>
          </a:pPr>
          <a:r>
            <a:rPr lang="es-ES_tradnl" sz="900" kern="1200" dirty="0">
              <a:solidFill>
                <a:srgbClr val="073763"/>
              </a:solidFill>
              <a:latin typeface="Arial"/>
              <a:ea typeface="+mn-ea"/>
              <a:cs typeface="+mn-cs"/>
            </a:rPr>
            <a:t>3. Plan Nacional de Formación y Capacitación</a:t>
          </a:r>
        </a:p>
      </dgm:t>
    </dgm:pt>
    <dgm:pt modelId="{9540AE8A-A1C8-684A-A0DC-AE3F6649B194}" type="parTrans" cxnId="{5B572808-11CF-9F4E-8EA8-9559329BA331}">
      <dgm:prSet custT="1"/>
      <dgm:spPr/>
      <dgm:t>
        <a:bodyPr/>
        <a:lstStyle/>
        <a:p>
          <a:endParaRPr lang="es-ES_tradnl" sz="600">
            <a:solidFill>
              <a:schemeClr val="tx1"/>
            </a:solidFill>
          </a:endParaRPr>
        </a:p>
      </dgm:t>
    </dgm:pt>
    <dgm:pt modelId="{E57E37CB-780A-DB4C-817A-167A2561A2C2}" type="sibTrans" cxnId="{5B572808-11CF-9F4E-8EA8-9559329BA331}">
      <dgm:prSet/>
      <dgm:spPr/>
      <dgm:t>
        <a:bodyPr/>
        <a:lstStyle/>
        <a:p>
          <a:endParaRPr lang="es-ES_tradnl" sz="600">
            <a:solidFill>
              <a:schemeClr val="tx1"/>
            </a:solidFill>
          </a:endParaRPr>
        </a:p>
      </dgm:t>
    </dgm:pt>
    <dgm:pt modelId="{711EAA4C-288B-F940-B36B-81234BE5EB51}">
      <dgm:prSet custT="1"/>
      <dgm:spPr>
        <a:solidFill>
          <a:srgbClr val="92D050"/>
        </a:solidFill>
        <a:ln w="25400" cap="flat" cmpd="sng" algn="ctr">
          <a:solidFill>
            <a:srgbClr val="FFFFFF">
              <a:hueOff val="0"/>
              <a:satOff val="0"/>
              <a:lumOff val="0"/>
              <a:alphaOff val="0"/>
            </a:srgbClr>
          </a:solidFill>
          <a:prstDash val="solid"/>
        </a:ln>
        <a:effectLst/>
      </dgm:spPr>
      <dgm:t>
        <a:bodyPr spcFirstLastPara="0" vert="horz" wrap="square" lIns="7620" tIns="7620" rIns="7620" bIns="7620" numCol="1" spcCol="1270" anchor="ctr" anchorCtr="0"/>
        <a:lstStyle/>
        <a:p>
          <a:pPr marL="0" lvl="0" indent="0" algn="ctr" defTabSz="266700">
            <a:lnSpc>
              <a:spcPct val="90000"/>
            </a:lnSpc>
            <a:spcBef>
              <a:spcPct val="0"/>
            </a:spcBef>
            <a:spcAft>
              <a:spcPct val="35000"/>
            </a:spcAft>
            <a:buNone/>
          </a:pPr>
          <a:r>
            <a:rPr lang="es-ES_tradnl" sz="700" kern="1200" dirty="0">
              <a:solidFill>
                <a:srgbClr val="073763"/>
              </a:solidFill>
              <a:latin typeface="Arial"/>
              <a:ea typeface="+mn-ea"/>
              <a:cs typeface="+mn-cs"/>
            </a:rPr>
            <a:t>4. Plan de competencias laborales para el sector público alienado con los lineamientos de la CIGERH que responda a los nuevos requerimientos y tendencias del empleo público a nivel internacional</a:t>
          </a:r>
        </a:p>
      </dgm:t>
    </dgm:pt>
    <dgm:pt modelId="{E6F4302B-4319-264C-930D-DEBA609E8AB0}" type="parTrans" cxnId="{6165940D-5CF2-9B46-8F02-24B0E80758D9}">
      <dgm:prSet custT="1"/>
      <dgm:spPr/>
      <dgm:t>
        <a:bodyPr/>
        <a:lstStyle/>
        <a:p>
          <a:endParaRPr lang="es-ES_tradnl" sz="600">
            <a:solidFill>
              <a:schemeClr val="tx1"/>
            </a:solidFill>
          </a:endParaRPr>
        </a:p>
      </dgm:t>
    </dgm:pt>
    <dgm:pt modelId="{F57A97BC-0793-2B46-9CB3-9D6ED0DD6B9E}" type="sibTrans" cxnId="{6165940D-5CF2-9B46-8F02-24B0E80758D9}">
      <dgm:prSet/>
      <dgm:spPr/>
      <dgm:t>
        <a:bodyPr/>
        <a:lstStyle/>
        <a:p>
          <a:endParaRPr lang="es-ES_tradnl" sz="600">
            <a:solidFill>
              <a:schemeClr val="tx1"/>
            </a:solidFill>
          </a:endParaRPr>
        </a:p>
      </dgm:t>
    </dgm:pt>
    <dgm:pt modelId="{2F675073-5C9F-364C-B67E-FAB21A99E578}">
      <dgm:prSet custT="1"/>
      <dgm:spPr>
        <a:solidFill>
          <a:srgbClr val="92D050"/>
        </a:solidFill>
      </dgm:spPr>
      <dgm:t>
        <a:bodyPr/>
        <a:lstStyle/>
        <a:p>
          <a:r>
            <a:rPr lang="es-ES_tradnl" sz="600" dirty="0">
              <a:solidFill>
                <a:schemeClr val="tx1"/>
              </a:solidFill>
            </a:rPr>
            <a:t>5. Programa de capacitación para servidores públicos y contratistas en integridad, transparencia y herramientas de prevención de la corrupción implementado; e implementación de estrategias en conflictos de interés por sector.</a:t>
          </a:r>
        </a:p>
      </dgm:t>
    </dgm:pt>
    <dgm:pt modelId="{048F29B3-8F5B-DC40-9242-FB3F2BE703CA}" type="parTrans" cxnId="{8DD17DC0-B7B3-364D-94DD-9963565B849A}">
      <dgm:prSet custT="1"/>
      <dgm:spPr/>
      <dgm:t>
        <a:bodyPr/>
        <a:lstStyle/>
        <a:p>
          <a:endParaRPr lang="es-ES_tradnl" sz="600">
            <a:solidFill>
              <a:schemeClr val="tx1"/>
            </a:solidFill>
          </a:endParaRPr>
        </a:p>
      </dgm:t>
    </dgm:pt>
    <dgm:pt modelId="{4F34F5B9-E6E3-C64F-BAB1-DED00072ED41}" type="sibTrans" cxnId="{8DD17DC0-B7B3-364D-94DD-9963565B849A}">
      <dgm:prSet/>
      <dgm:spPr/>
      <dgm:t>
        <a:bodyPr/>
        <a:lstStyle/>
        <a:p>
          <a:endParaRPr lang="es-ES_tradnl" sz="600">
            <a:solidFill>
              <a:schemeClr val="tx1"/>
            </a:solidFill>
          </a:endParaRPr>
        </a:p>
      </dgm:t>
    </dgm:pt>
    <dgm:pt modelId="{8CD9E3B6-89E8-A54A-ABCE-75222D33ADBD}">
      <dgm:prSet custT="1"/>
      <dgm:spPr>
        <a:solidFill>
          <a:srgbClr val="92D050"/>
        </a:solidFill>
      </dgm:spPr>
      <dgm:t>
        <a:bodyPr/>
        <a:lstStyle/>
        <a:p>
          <a:r>
            <a:rPr lang="es-ES_tradnl" sz="600" dirty="0">
              <a:solidFill>
                <a:schemeClr val="tx1"/>
              </a:solidFill>
            </a:rPr>
            <a:t>6. Programa de capacitación para servidores públicos en temáticas como trato digno, código de integridad, servicio de atención al ciudadano, en el marco de MIPG con enfoque de derechos diferencial y étnico NARP diseñado</a:t>
          </a:r>
        </a:p>
      </dgm:t>
    </dgm:pt>
    <dgm:pt modelId="{4945AFF1-27AD-8143-B85B-45B4D2540F11}" type="parTrans" cxnId="{BC37AE7F-5453-064D-AFC4-405645F786E2}">
      <dgm:prSet custT="1"/>
      <dgm:spPr/>
      <dgm:t>
        <a:bodyPr/>
        <a:lstStyle/>
        <a:p>
          <a:endParaRPr lang="es-ES_tradnl" sz="600">
            <a:solidFill>
              <a:schemeClr val="tx1"/>
            </a:solidFill>
          </a:endParaRPr>
        </a:p>
      </dgm:t>
    </dgm:pt>
    <dgm:pt modelId="{7AFC385B-76B8-7D4E-B68C-6048726755EE}" type="sibTrans" cxnId="{BC37AE7F-5453-064D-AFC4-405645F786E2}">
      <dgm:prSet/>
      <dgm:spPr/>
      <dgm:t>
        <a:bodyPr/>
        <a:lstStyle/>
        <a:p>
          <a:endParaRPr lang="es-ES_tradnl" sz="600">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6"/>
      <dgm:spPr/>
      <dgm:t>
        <a:bodyPr/>
        <a:lstStyle/>
        <a:p>
          <a:endParaRPr lang="es-CO"/>
        </a:p>
      </dgm:t>
    </dgm:pt>
    <dgm:pt modelId="{2844DCC4-3AA7-4C59-A418-2062BA4D03E9}" type="pres">
      <dgm:prSet presAssocID="{F1C67928-56C7-497C-8494-EC56C36D4ED6}" presName="connectorText" presStyleLbl="sibTrans2D1" presStyleIdx="0" presStyleCnt="6"/>
      <dgm:spPr/>
      <dgm:t>
        <a:bodyPr/>
        <a:lstStyle/>
        <a:p>
          <a:endParaRPr lang="es-CO"/>
        </a:p>
      </dgm:t>
    </dgm:pt>
    <dgm:pt modelId="{974F4250-A5DD-43AD-B94B-E7C06D397F15}" type="pres">
      <dgm:prSet presAssocID="{993B9186-46C2-4D9B-BB4E-9D6763AFAF3B}" presName="node" presStyleLbl="node1" presStyleIdx="0" presStyleCnt="6">
        <dgm:presLayoutVars>
          <dgm:bulletEnabled val="1"/>
        </dgm:presLayoutVars>
      </dgm:prSet>
      <dgm:spPr>
        <a:xfrm>
          <a:off x="2789832" y="2562"/>
          <a:ext cx="1329134" cy="1329134"/>
        </a:xfrm>
        <a:prstGeom prst="ellipse">
          <a:avLst/>
        </a:prstGeom>
      </dgm:spPr>
      <dgm:t>
        <a:bodyPr/>
        <a:lstStyle/>
        <a:p>
          <a:endParaRPr lang="es-CO"/>
        </a:p>
      </dgm:t>
    </dgm:pt>
    <dgm:pt modelId="{A0C165B1-47CA-8248-8225-F3A742B39D97}" type="pres">
      <dgm:prSet presAssocID="{485FA22F-39E7-A044-B036-97E0EE04BCA6}" presName="parTrans" presStyleLbl="sibTrans2D1" presStyleIdx="1" presStyleCnt="6"/>
      <dgm:spPr/>
      <dgm:t>
        <a:bodyPr/>
        <a:lstStyle/>
        <a:p>
          <a:endParaRPr lang="es-CO"/>
        </a:p>
      </dgm:t>
    </dgm:pt>
    <dgm:pt modelId="{3A2CCF14-B7B1-834F-8D89-F7C8B8222DEF}" type="pres">
      <dgm:prSet presAssocID="{485FA22F-39E7-A044-B036-97E0EE04BCA6}" presName="connectorText" presStyleLbl="sibTrans2D1" presStyleIdx="1" presStyleCnt="6"/>
      <dgm:spPr/>
      <dgm:t>
        <a:bodyPr/>
        <a:lstStyle/>
        <a:p>
          <a:endParaRPr lang="es-CO"/>
        </a:p>
      </dgm:t>
    </dgm:pt>
    <dgm:pt modelId="{93417ACC-8BC6-4F4C-B1EC-D8EA02BF5B13}" type="pres">
      <dgm:prSet presAssocID="{E97AA8DD-025D-B942-9045-2BC95C4C43F8}" presName="node" presStyleLbl="node1" presStyleIdx="1" presStyleCnt="6">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6"/>
      <dgm:spPr/>
      <dgm:t>
        <a:bodyPr/>
        <a:lstStyle/>
        <a:p>
          <a:endParaRPr lang="es-CO"/>
        </a:p>
      </dgm:t>
    </dgm:pt>
    <dgm:pt modelId="{A960EE65-228D-F74A-9C50-4DD578798CED}" type="pres">
      <dgm:prSet presAssocID="{9540AE8A-A1C8-684A-A0DC-AE3F6649B194}" presName="connectorText" presStyleLbl="sibTrans2D1" presStyleIdx="2" presStyleCnt="6"/>
      <dgm:spPr/>
      <dgm:t>
        <a:bodyPr/>
        <a:lstStyle/>
        <a:p>
          <a:endParaRPr lang="es-CO"/>
        </a:p>
      </dgm:t>
    </dgm:pt>
    <dgm:pt modelId="{F28D7F34-2C11-1C4A-95B0-20981BDC7610}" type="pres">
      <dgm:prSet presAssocID="{EFD0C48A-5F77-C64C-A3F3-FAB47C3649E2}" presName="node" presStyleLbl="node1" presStyleIdx="2" presStyleCnt="6">
        <dgm:presLayoutVars>
          <dgm:bulletEnabled val="1"/>
        </dgm:presLayoutVars>
      </dgm:prSet>
      <dgm:spPr>
        <a:xfrm>
          <a:off x="4400818" y="2792872"/>
          <a:ext cx="1329134" cy="1329134"/>
        </a:xfrm>
        <a:prstGeom prst="ellipse">
          <a:avLst/>
        </a:prstGeom>
      </dgm:spPr>
      <dgm:t>
        <a:bodyPr/>
        <a:lstStyle/>
        <a:p>
          <a:endParaRPr lang="es-CO"/>
        </a:p>
      </dgm:t>
    </dgm:pt>
    <dgm:pt modelId="{C506E130-4AD4-CF4E-8027-AC1E887DEC5D}" type="pres">
      <dgm:prSet presAssocID="{E6F4302B-4319-264C-930D-DEBA609E8AB0}" presName="parTrans" presStyleLbl="sibTrans2D1" presStyleIdx="3" presStyleCnt="6"/>
      <dgm:spPr/>
      <dgm:t>
        <a:bodyPr/>
        <a:lstStyle/>
        <a:p>
          <a:endParaRPr lang="es-CO"/>
        </a:p>
      </dgm:t>
    </dgm:pt>
    <dgm:pt modelId="{E734F2C7-A5AC-FE46-BF77-FFF46DF65035}" type="pres">
      <dgm:prSet presAssocID="{E6F4302B-4319-264C-930D-DEBA609E8AB0}" presName="connectorText" presStyleLbl="sibTrans2D1" presStyleIdx="3" presStyleCnt="6"/>
      <dgm:spPr/>
      <dgm:t>
        <a:bodyPr/>
        <a:lstStyle/>
        <a:p>
          <a:endParaRPr lang="es-CO"/>
        </a:p>
      </dgm:t>
    </dgm:pt>
    <dgm:pt modelId="{D1CC81A5-A79A-3349-8805-EF137DE9DDF6}" type="pres">
      <dgm:prSet presAssocID="{711EAA4C-288B-F940-B36B-81234BE5EB51}" presName="node" presStyleLbl="node1" presStyleIdx="3" presStyleCnt="6">
        <dgm:presLayoutVars>
          <dgm:bulletEnabled val="1"/>
        </dgm:presLayoutVars>
      </dgm:prSet>
      <dgm:spPr>
        <a:xfrm>
          <a:off x="2789832" y="3722975"/>
          <a:ext cx="1329134" cy="1329134"/>
        </a:xfrm>
        <a:prstGeom prst="ellipse">
          <a:avLst/>
        </a:prstGeom>
      </dgm:spPr>
      <dgm:t>
        <a:bodyPr/>
        <a:lstStyle/>
        <a:p>
          <a:endParaRPr lang="es-CO"/>
        </a:p>
      </dgm:t>
    </dgm:pt>
    <dgm:pt modelId="{F7DF6C71-2209-384C-80A7-D913C7A54A74}" type="pres">
      <dgm:prSet presAssocID="{048F29B3-8F5B-DC40-9242-FB3F2BE703CA}" presName="parTrans" presStyleLbl="sibTrans2D1" presStyleIdx="4" presStyleCnt="6"/>
      <dgm:spPr/>
      <dgm:t>
        <a:bodyPr/>
        <a:lstStyle/>
        <a:p>
          <a:endParaRPr lang="es-CO"/>
        </a:p>
      </dgm:t>
    </dgm:pt>
    <dgm:pt modelId="{2A2AE718-1FB9-114D-96CF-604ECB191FA2}" type="pres">
      <dgm:prSet presAssocID="{048F29B3-8F5B-DC40-9242-FB3F2BE703CA}" presName="connectorText" presStyleLbl="sibTrans2D1" presStyleIdx="4" presStyleCnt="6"/>
      <dgm:spPr/>
      <dgm:t>
        <a:bodyPr/>
        <a:lstStyle/>
        <a:p>
          <a:endParaRPr lang="es-CO"/>
        </a:p>
      </dgm:t>
    </dgm:pt>
    <dgm:pt modelId="{336686DC-2012-3E47-9BC0-07BBE15F37B6}" type="pres">
      <dgm:prSet presAssocID="{2F675073-5C9F-364C-B67E-FAB21A99E578}" presName="node" presStyleLbl="node1" presStyleIdx="4" presStyleCnt="6">
        <dgm:presLayoutVars>
          <dgm:bulletEnabled val="1"/>
        </dgm:presLayoutVars>
      </dgm:prSet>
      <dgm:spPr/>
      <dgm:t>
        <a:bodyPr/>
        <a:lstStyle/>
        <a:p>
          <a:endParaRPr lang="es-CO"/>
        </a:p>
      </dgm:t>
    </dgm:pt>
    <dgm:pt modelId="{7DE2982E-944E-B94E-9CE6-32E2F5140AFC}" type="pres">
      <dgm:prSet presAssocID="{4945AFF1-27AD-8143-B85B-45B4D2540F11}" presName="parTrans" presStyleLbl="sibTrans2D1" presStyleIdx="5" presStyleCnt="6"/>
      <dgm:spPr/>
      <dgm:t>
        <a:bodyPr/>
        <a:lstStyle/>
        <a:p>
          <a:endParaRPr lang="es-CO"/>
        </a:p>
      </dgm:t>
    </dgm:pt>
    <dgm:pt modelId="{3A517BD7-581D-CB46-909F-EFFE795064EB}" type="pres">
      <dgm:prSet presAssocID="{4945AFF1-27AD-8143-B85B-45B4D2540F11}" presName="connectorText" presStyleLbl="sibTrans2D1" presStyleIdx="5" presStyleCnt="6"/>
      <dgm:spPr/>
      <dgm:t>
        <a:bodyPr/>
        <a:lstStyle/>
        <a:p>
          <a:endParaRPr lang="es-CO"/>
        </a:p>
      </dgm:t>
    </dgm:pt>
    <dgm:pt modelId="{92645CFD-679F-204F-8234-EDC57900AFAE}" type="pres">
      <dgm:prSet presAssocID="{8CD9E3B6-89E8-A54A-ABCE-75222D33ADBD}" presName="node" presStyleLbl="node1" presStyleIdx="5" presStyleCnt="6">
        <dgm:presLayoutVars>
          <dgm:bulletEnabled val="1"/>
        </dgm:presLayoutVars>
      </dgm:prSet>
      <dgm:spPr/>
      <dgm:t>
        <a:bodyPr/>
        <a:lstStyle/>
        <a:p>
          <a:endParaRPr lang="es-CO"/>
        </a:p>
      </dgm:t>
    </dgm:pt>
  </dgm:ptLst>
  <dgm:cxnLst>
    <dgm:cxn modelId="{BC37AE7F-5453-064D-AFC4-405645F786E2}" srcId="{636CABF8-3A3C-465F-8755-8CDEA92375C8}" destId="{8CD9E3B6-89E8-A54A-ABCE-75222D33ADBD}" srcOrd="5" destOrd="0" parTransId="{4945AFF1-27AD-8143-B85B-45B4D2540F11}" sibTransId="{7AFC385B-76B8-7D4E-B68C-6048726755EE}"/>
    <dgm:cxn modelId="{4F14EAA0-AA02-4E43-B5BF-2DA3372B8FD9}" type="presOf" srcId="{9540AE8A-A1C8-684A-A0DC-AE3F6649B194}" destId="{2796F120-1922-964C-9282-76657E4C6A5D}" srcOrd="0" destOrd="0" presId="urn:microsoft.com/office/officeart/2005/8/layout/radial5"/>
    <dgm:cxn modelId="{2BA86CC0-02FC-495B-9365-6B3760F452C1}" type="presOf" srcId="{EFD0C48A-5F77-C64C-A3F3-FAB47C3649E2}" destId="{F28D7F34-2C11-1C4A-95B0-20981BDC7610}" srcOrd="0" destOrd="0" presId="urn:microsoft.com/office/officeart/2005/8/layout/radial5"/>
    <dgm:cxn modelId="{F59685FE-3C3F-454B-A9FE-7BDD64EC1E01}" type="presOf" srcId="{8CD9E3B6-89E8-A54A-ABCE-75222D33ADBD}" destId="{92645CFD-679F-204F-8234-EDC57900AFAE}" srcOrd="0" destOrd="0" presId="urn:microsoft.com/office/officeart/2005/8/layout/radial5"/>
    <dgm:cxn modelId="{C7A27617-56CD-4006-8FF9-1DA2A6C16926}" type="presOf" srcId="{048F29B3-8F5B-DC40-9242-FB3F2BE703CA}" destId="{2A2AE718-1FB9-114D-96CF-604ECB191FA2}" srcOrd="1" destOrd="0" presId="urn:microsoft.com/office/officeart/2005/8/layout/radial5"/>
    <dgm:cxn modelId="{05E59EDE-BC5E-40F7-A8E2-DB5545787EBD}" type="presOf" srcId="{9540AE8A-A1C8-684A-A0DC-AE3F6649B194}" destId="{A960EE65-228D-F74A-9C50-4DD578798CED}" srcOrd="1"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C137EB29-2530-49E1-AEE8-DE186CE568F6}" type="presOf" srcId="{E97AA8DD-025D-B942-9045-2BC95C4C43F8}" destId="{93417ACC-8BC6-4F4C-B1EC-D8EA02BF5B13}" srcOrd="0" destOrd="0" presId="urn:microsoft.com/office/officeart/2005/8/layout/radial5"/>
    <dgm:cxn modelId="{DE7F2DD5-2DC5-4CBC-A992-B68343B0A8F6}" type="presOf" srcId="{E6F4302B-4319-264C-930D-DEBA609E8AB0}" destId="{C506E130-4AD4-CF4E-8027-AC1E887DEC5D}" srcOrd="0" destOrd="0" presId="urn:microsoft.com/office/officeart/2005/8/layout/radial5"/>
    <dgm:cxn modelId="{A265E853-A8D5-4F68-849A-A7DF9004300D}" type="presOf" srcId="{E6F4302B-4319-264C-930D-DEBA609E8AB0}" destId="{E734F2C7-A5AC-FE46-BF77-FFF46DF65035}" srcOrd="1" destOrd="0" presId="urn:microsoft.com/office/officeart/2005/8/layout/radial5"/>
    <dgm:cxn modelId="{7FB9368F-1208-4C77-92E6-B4DF6AF69D42}" type="presOf" srcId="{485FA22F-39E7-A044-B036-97E0EE04BCA6}" destId="{3A2CCF14-B7B1-834F-8D89-F7C8B8222DEF}" srcOrd="1"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64F70104-3B3C-4CB8-BD97-F7EA9656C57F}" type="presOf" srcId="{F1C67928-56C7-497C-8494-EC56C36D4ED6}" destId="{D8D3DFD6-34E6-4481-892E-E8FBE0B6A2D5}"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C9FB8B59-14D6-415B-B4CE-71363CAA3734}" type="presOf" srcId="{F1C67928-56C7-497C-8494-EC56C36D4ED6}" destId="{2844DCC4-3AA7-4C59-A418-2062BA4D03E9}" srcOrd="1" destOrd="0" presId="urn:microsoft.com/office/officeart/2005/8/layout/radial5"/>
    <dgm:cxn modelId="{ACD0E44E-0E3C-4056-98D2-7DE5265AB864}" type="presOf" srcId="{485FA22F-39E7-A044-B036-97E0EE04BCA6}" destId="{A0C165B1-47CA-8248-8225-F3A742B39D97}" srcOrd="0" destOrd="0" presId="urn:microsoft.com/office/officeart/2005/8/layout/radial5"/>
    <dgm:cxn modelId="{B2B25734-5FB0-4463-99AF-356AE21DC400}" type="presOf" srcId="{2F675073-5C9F-364C-B67E-FAB21A99E578}" destId="{336686DC-2012-3E47-9BC0-07BBE15F37B6}" srcOrd="0" destOrd="0" presId="urn:microsoft.com/office/officeart/2005/8/layout/radial5"/>
    <dgm:cxn modelId="{10C8BB21-20A0-41E4-B7A7-5F25D0758257}" type="presOf" srcId="{993B9186-46C2-4D9B-BB4E-9D6763AFAF3B}" destId="{974F4250-A5DD-43AD-B94B-E7C06D397F15}" srcOrd="0" destOrd="0" presId="urn:microsoft.com/office/officeart/2005/8/layout/radial5"/>
    <dgm:cxn modelId="{209C917D-3A7E-4224-9512-389F4162DBCF}" type="presOf" srcId="{048F29B3-8F5B-DC40-9242-FB3F2BE703CA}" destId="{F7DF6C71-2209-384C-80A7-D913C7A54A74}" srcOrd="0" destOrd="0" presId="urn:microsoft.com/office/officeart/2005/8/layout/radial5"/>
    <dgm:cxn modelId="{5CCDF406-B92A-4BA8-AB3D-4CBAD6FAF081}" type="presOf" srcId="{4945AFF1-27AD-8143-B85B-45B4D2540F11}" destId="{7DE2982E-944E-B94E-9CE6-32E2F5140AFC}" srcOrd="0" destOrd="0" presId="urn:microsoft.com/office/officeart/2005/8/layout/radial5"/>
    <dgm:cxn modelId="{6165940D-5CF2-9B46-8F02-24B0E80758D9}" srcId="{636CABF8-3A3C-465F-8755-8CDEA92375C8}" destId="{711EAA4C-288B-F940-B36B-81234BE5EB51}" srcOrd="3" destOrd="0" parTransId="{E6F4302B-4319-264C-930D-DEBA609E8AB0}" sibTransId="{F57A97BC-0793-2B46-9CB3-9D6ED0DD6B9E}"/>
    <dgm:cxn modelId="{30FC295F-3976-4A16-B1CD-C4CF1ADA1BD8}" type="presOf" srcId="{711EAA4C-288B-F940-B36B-81234BE5EB51}" destId="{D1CC81A5-A79A-3349-8805-EF137DE9DDF6}" srcOrd="0" destOrd="0" presId="urn:microsoft.com/office/officeart/2005/8/layout/radial5"/>
    <dgm:cxn modelId="{BA510BE8-4F91-487F-B74E-798FFEEFF3D1}" type="presOf" srcId="{636CABF8-3A3C-465F-8755-8CDEA92375C8}" destId="{6734A963-9F16-4EA7-9A4D-ABB295727596}" srcOrd="0" destOrd="0" presId="urn:microsoft.com/office/officeart/2005/8/layout/radial5"/>
    <dgm:cxn modelId="{8DD17DC0-B7B3-364D-94DD-9963565B849A}" srcId="{636CABF8-3A3C-465F-8755-8CDEA92375C8}" destId="{2F675073-5C9F-364C-B67E-FAB21A99E578}" srcOrd="4" destOrd="0" parTransId="{048F29B3-8F5B-DC40-9242-FB3F2BE703CA}" sibTransId="{4F34F5B9-E6E3-C64F-BAB1-DED00072ED41}"/>
    <dgm:cxn modelId="{DB87F2E4-C89C-409A-9F1F-ABFE8F7E73A1}" type="presOf" srcId="{4945AFF1-27AD-8143-B85B-45B4D2540F11}" destId="{3A517BD7-581D-CB46-909F-EFFE795064EB}" srcOrd="1"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D5AAC528-6D01-4BA8-ABCF-3E3B6AA83F44}" type="presOf" srcId="{87F6CBF5-9073-4C60-8CB3-B142EE610B72}" destId="{73ED8EF3-FDF0-429E-8F00-BDAC532E424A}" srcOrd="0" destOrd="0" presId="urn:microsoft.com/office/officeart/2005/8/layout/radial5"/>
    <dgm:cxn modelId="{99D11DFB-501D-42BD-BD39-D6E8835D4459}" type="presParOf" srcId="{73ED8EF3-FDF0-429E-8F00-BDAC532E424A}" destId="{6734A963-9F16-4EA7-9A4D-ABB295727596}" srcOrd="0" destOrd="0" presId="urn:microsoft.com/office/officeart/2005/8/layout/radial5"/>
    <dgm:cxn modelId="{7AC1FF35-B989-4783-9586-C1FD723F42DD}" type="presParOf" srcId="{73ED8EF3-FDF0-429E-8F00-BDAC532E424A}" destId="{D8D3DFD6-34E6-4481-892E-E8FBE0B6A2D5}" srcOrd="1" destOrd="0" presId="urn:microsoft.com/office/officeart/2005/8/layout/radial5"/>
    <dgm:cxn modelId="{FAFE1A06-83F6-442E-A869-C587E3EA3D81}" type="presParOf" srcId="{D8D3DFD6-34E6-4481-892E-E8FBE0B6A2D5}" destId="{2844DCC4-3AA7-4C59-A418-2062BA4D03E9}" srcOrd="0" destOrd="0" presId="urn:microsoft.com/office/officeart/2005/8/layout/radial5"/>
    <dgm:cxn modelId="{82EB6AC5-51FC-489A-A3B0-145F1F04912A}" type="presParOf" srcId="{73ED8EF3-FDF0-429E-8F00-BDAC532E424A}" destId="{974F4250-A5DD-43AD-B94B-E7C06D397F15}" srcOrd="2" destOrd="0" presId="urn:microsoft.com/office/officeart/2005/8/layout/radial5"/>
    <dgm:cxn modelId="{36FEA057-7B7C-4644-ABD1-46F559D9AB85}" type="presParOf" srcId="{73ED8EF3-FDF0-429E-8F00-BDAC532E424A}" destId="{A0C165B1-47CA-8248-8225-F3A742B39D97}" srcOrd="3" destOrd="0" presId="urn:microsoft.com/office/officeart/2005/8/layout/radial5"/>
    <dgm:cxn modelId="{15E0DCA6-2660-4116-8F45-D69B0CB84098}" type="presParOf" srcId="{A0C165B1-47CA-8248-8225-F3A742B39D97}" destId="{3A2CCF14-B7B1-834F-8D89-F7C8B8222DEF}" srcOrd="0" destOrd="0" presId="urn:microsoft.com/office/officeart/2005/8/layout/radial5"/>
    <dgm:cxn modelId="{8A096C17-36A5-4554-AEDD-E06272B1B549}" type="presParOf" srcId="{73ED8EF3-FDF0-429E-8F00-BDAC532E424A}" destId="{93417ACC-8BC6-4F4C-B1EC-D8EA02BF5B13}" srcOrd="4" destOrd="0" presId="urn:microsoft.com/office/officeart/2005/8/layout/radial5"/>
    <dgm:cxn modelId="{F90F3558-7191-4D44-90A2-D387AEA47148}" type="presParOf" srcId="{73ED8EF3-FDF0-429E-8F00-BDAC532E424A}" destId="{2796F120-1922-964C-9282-76657E4C6A5D}" srcOrd="5" destOrd="0" presId="urn:microsoft.com/office/officeart/2005/8/layout/radial5"/>
    <dgm:cxn modelId="{DEBFBFBE-F9CB-4B9B-BE24-39BAA2F692B9}" type="presParOf" srcId="{2796F120-1922-964C-9282-76657E4C6A5D}" destId="{A960EE65-228D-F74A-9C50-4DD578798CED}" srcOrd="0" destOrd="0" presId="urn:microsoft.com/office/officeart/2005/8/layout/radial5"/>
    <dgm:cxn modelId="{EF6870B7-6082-4F65-B078-FF3A2621A413}" type="presParOf" srcId="{73ED8EF3-FDF0-429E-8F00-BDAC532E424A}" destId="{F28D7F34-2C11-1C4A-95B0-20981BDC7610}" srcOrd="6" destOrd="0" presId="urn:microsoft.com/office/officeart/2005/8/layout/radial5"/>
    <dgm:cxn modelId="{86836C48-D23E-480E-93DB-967D67A150B0}" type="presParOf" srcId="{73ED8EF3-FDF0-429E-8F00-BDAC532E424A}" destId="{C506E130-4AD4-CF4E-8027-AC1E887DEC5D}" srcOrd="7" destOrd="0" presId="urn:microsoft.com/office/officeart/2005/8/layout/radial5"/>
    <dgm:cxn modelId="{32C9D74E-591F-458B-B0D5-569B52B18764}" type="presParOf" srcId="{C506E130-4AD4-CF4E-8027-AC1E887DEC5D}" destId="{E734F2C7-A5AC-FE46-BF77-FFF46DF65035}" srcOrd="0" destOrd="0" presId="urn:microsoft.com/office/officeart/2005/8/layout/radial5"/>
    <dgm:cxn modelId="{892AF2E6-164D-42E6-9796-47D1745E2881}" type="presParOf" srcId="{73ED8EF3-FDF0-429E-8F00-BDAC532E424A}" destId="{D1CC81A5-A79A-3349-8805-EF137DE9DDF6}" srcOrd="8" destOrd="0" presId="urn:microsoft.com/office/officeart/2005/8/layout/radial5"/>
    <dgm:cxn modelId="{D08154FE-D7F9-44CF-A52D-1C9E9399C041}" type="presParOf" srcId="{73ED8EF3-FDF0-429E-8F00-BDAC532E424A}" destId="{F7DF6C71-2209-384C-80A7-D913C7A54A74}" srcOrd="9" destOrd="0" presId="urn:microsoft.com/office/officeart/2005/8/layout/radial5"/>
    <dgm:cxn modelId="{588B4E6A-7FA4-46CB-8CDA-5D4E8DC5CA45}" type="presParOf" srcId="{F7DF6C71-2209-384C-80A7-D913C7A54A74}" destId="{2A2AE718-1FB9-114D-96CF-604ECB191FA2}" srcOrd="0" destOrd="0" presId="urn:microsoft.com/office/officeart/2005/8/layout/radial5"/>
    <dgm:cxn modelId="{977C97F2-6681-4551-9090-DB32CDA7E5FD}" type="presParOf" srcId="{73ED8EF3-FDF0-429E-8F00-BDAC532E424A}" destId="{336686DC-2012-3E47-9BC0-07BBE15F37B6}" srcOrd="10" destOrd="0" presId="urn:microsoft.com/office/officeart/2005/8/layout/radial5"/>
    <dgm:cxn modelId="{B79AA99F-DE66-4641-B425-516CBFF4CC80}" type="presParOf" srcId="{73ED8EF3-FDF0-429E-8F00-BDAC532E424A}" destId="{7DE2982E-944E-B94E-9CE6-32E2F5140AFC}" srcOrd="11" destOrd="0" presId="urn:microsoft.com/office/officeart/2005/8/layout/radial5"/>
    <dgm:cxn modelId="{D34B8B33-A657-4857-A689-A0BDEACB1634}" type="presParOf" srcId="{7DE2982E-944E-B94E-9CE6-32E2F5140AFC}" destId="{3A517BD7-581D-CB46-909F-EFFE795064EB}" srcOrd="0" destOrd="0" presId="urn:microsoft.com/office/officeart/2005/8/layout/radial5"/>
    <dgm:cxn modelId="{0A868417-DD85-4CE3-8C0C-F40CB662D40A}" type="presParOf" srcId="{73ED8EF3-FDF0-429E-8F00-BDAC532E424A}" destId="{92645CFD-679F-204F-8234-EDC57900AFAE}"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993B9186-46C2-4D9B-BB4E-9D6763AFAF3B}">
      <dgm:prSet phldrT="[Texto]" custT="1"/>
      <dgm:spPr>
        <a:solidFill>
          <a:srgbClr val="92D050"/>
        </a:solidFill>
      </dgm:spPr>
      <dgm:t>
        <a:bodyPr/>
        <a:lstStyle/>
        <a:p>
          <a:r>
            <a:rPr lang="es-CO" sz="900" dirty="0">
              <a:solidFill>
                <a:schemeClr val="tx1"/>
              </a:solidFill>
            </a:rPr>
            <a:t>1. </a:t>
          </a:r>
          <a:r>
            <a:rPr lang="es-ES_tradnl" sz="900" dirty="0">
              <a:solidFill>
                <a:schemeClr val="tx1"/>
              </a:solidFill>
            </a:rPr>
            <a:t>Plan nacional de formación de veedores actualizado </a:t>
          </a:r>
          <a:endParaRPr lang="es-ES" sz="900" dirty="0">
            <a:solidFill>
              <a:schemeClr val="tx1"/>
            </a:solidFill>
          </a:endParaRPr>
        </a:p>
      </dgm:t>
    </dgm:pt>
    <dgm:pt modelId="{4DB7E055-C1BC-4B68-9FA5-92115DD6B77F}" type="sibTrans" cxnId="{468A1842-D0F6-4F39-B6AD-D0302953C4C8}">
      <dgm:prSet/>
      <dgm:spPr/>
      <dgm:t>
        <a:bodyPr/>
        <a:lstStyle/>
        <a:p>
          <a:endParaRPr lang="es-ES">
            <a:solidFill>
              <a:schemeClr val="tx1"/>
            </a:solidFill>
          </a:endParaRPr>
        </a:p>
      </dgm:t>
    </dgm:pt>
    <dgm:pt modelId="{F1C67928-56C7-497C-8494-EC56C36D4ED6}" type="parTrans" cxnId="{468A1842-D0F6-4F39-B6AD-D0302953C4C8}">
      <dgm:prSet/>
      <dgm:spPr/>
      <dgm:t>
        <a:bodyPr/>
        <a:lstStyle/>
        <a:p>
          <a:endParaRPr lang="es-ES">
            <a:solidFill>
              <a:schemeClr val="tx1"/>
            </a:solidFill>
          </a:endParaRPr>
        </a:p>
      </dgm:t>
    </dgm:pt>
    <dgm:pt modelId="{636CABF8-3A3C-465F-8755-8CDEA92375C8}">
      <dgm:prSet phldrT="[Texto]" custT="1"/>
      <dgm:spPr>
        <a:solidFill>
          <a:schemeClr val="bg1">
            <a:lumMod val="75000"/>
          </a:schemeClr>
        </a:solidFill>
      </dgm:spPr>
      <dgm:t>
        <a:bodyPr/>
        <a:lstStyle/>
        <a:p>
          <a:r>
            <a:rPr lang="es-ES_tradnl" sz="1000" b="1" dirty="0">
              <a:solidFill>
                <a:schemeClr val="tx1"/>
              </a:solidFill>
            </a:rPr>
            <a:t>11. Personas naturales y jurídicas interesadas, capacitadas en control social para incidir en la gestión pública</a:t>
          </a:r>
        </a:p>
        <a:p>
          <a:endParaRPr lang="es-ES" sz="1000" b="1" dirty="0">
            <a:solidFill>
              <a:schemeClr val="tx1"/>
            </a:solidFill>
          </a:endParaRPr>
        </a:p>
      </dgm:t>
    </dgm:pt>
    <dgm:pt modelId="{20966681-6D99-4E02-AF2B-98F00CBE9530}" type="sibTrans" cxnId="{335C32C9-60AC-4C64-914A-B92AA44AB5C2}">
      <dgm:prSet/>
      <dgm:spPr/>
      <dgm:t>
        <a:bodyPr/>
        <a:lstStyle/>
        <a:p>
          <a:endParaRPr lang="es-ES">
            <a:solidFill>
              <a:schemeClr val="tx1"/>
            </a:solidFill>
          </a:endParaRPr>
        </a:p>
      </dgm:t>
    </dgm:pt>
    <dgm:pt modelId="{61695C79-D07E-4A13-8CEF-6EA538359683}" type="parTrans" cxnId="{335C32C9-60AC-4C64-914A-B92AA44AB5C2}">
      <dgm:prSet/>
      <dgm:spPr/>
      <dgm:t>
        <a:bodyPr/>
        <a:lstStyle/>
        <a:p>
          <a:endParaRPr lang="es-ES">
            <a:solidFill>
              <a:schemeClr val="tx1"/>
            </a:solidFill>
          </a:endParaRPr>
        </a:p>
      </dgm:t>
    </dgm:pt>
    <dgm:pt modelId="{E97AA8DD-025D-B942-9045-2BC95C4C43F8}">
      <dgm:prSet custT="1"/>
      <dgm:spPr>
        <a:solidFill>
          <a:srgbClr val="FFAB00"/>
        </a:solidFill>
      </dgm:spPr>
      <dgm:t>
        <a:bodyPr/>
        <a:lstStyle/>
        <a:p>
          <a:r>
            <a:rPr lang="es-ES_tradnl" sz="900" dirty="0">
              <a:solidFill>
                <a:schemeClr val="tx1"/>
              </a:solidFill>
            </a:rPr>
            <a:t>2</a:t>
          </a:r>
          <a:r>
            <a:rPr lang="es-ES" sz="900" dirty="0">
              <a:solidFill>
                <a:schemeClr val="tx1"/>
              </a:solidFill>
            </a:rPr>
            <a:t>. </a:t>
          </a:r>
          <a:r>
            <a:rPr lang="es-ES_tradnl" sz="900" dirty="0">
              <a:solidFill>
                <a:schemeClr val="tx1"/>
              </a:solidFill>
            </a:rPr>
            <a:t>Plan Nacional de formación de veedores incluyendo el componente de pertinencia cultural</a:t>
          </a:r>
        </a:p>
      </dgm:t>
    </dgm:pt>
    <dgm:pt modelId="{485FA22F-39E7-A044-B036-97E0EE04BCA6}" type="parTrans" cxnId="{7FB0A44F-A664-2444-95AA-81F4DEE6FEF2}">
      <dgm:prSet/>
      <dgm:spPr/>
      <dgm:t>
        <a:bodyPr/>
        <a:lstStyle/>
        <a:p>
          <a:endParaRPr lang="es-ES_tradnl">
            <a:solidFill>
              <a:schemeClr val="tx1"/>
            </a:solidFill>
          </a:endParaRPr>
        </a:p>
      </dgm:t>
    </dgm:pt>
    <dgm:pt modelId="{67741627-832C-DE41-A85E-8F9BAB9F1B75}" type="sibTrans" cxnId="{7FB0A44F-A664-2444-95AA-81F4DEE6FEF2}">
      <dgm:prSet/>
      <dgm:spPr/>
      <dgm:t>
        <a:bodyPr/>
        <a:lstStyle/>
        <a:p>
          <a:endParaRPr lang="es-ES_tradnl">
            <a:solidFill>
              <a:schemeClr val="tx1"/>
            </a:solidFill>
          </a:endParaRPr>
        </a:p>
      </dgm:t>
    </dgm:pt>
    <dgm:pt modelId="{EFD0C48A-5F77-C64C-A3F3-FAB47C3649E2}">
      <dgm:prSet custT="1"/>
      <dgm:spPr>
        <a:solidFill>
          <a:srgbClr val="92D050"/>
        </a:solidFill>
        <a:ln w="25400"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s-ES_tradnl" sz="900" kern="1200" dirty="0">
              <a:solidFill>
                <a:srgbClr val="073763"/>
              </a:solidFill>
              <a:latin typeface="Arial"/>
              <a:ea typeface="+mn-ea"/>
              <a:cs typeface="+mn-cs"/>
            </a:rPr>
            <a:t>3. Multiplicadores en control social formados a través de programas presenciales y virtuales</a:t>
          </a:r>
        </a:p>
      </dgm:t>
    </dgm:pt>
    <dgm:pt modelId="{9540AE8A-A1C8-684A-A0DC-AE3F6649B194}" type="parTrans" cxnId="{5B572808-11CF-9F4E-8EA8-9559329BA331}">
      <dgm:prSet/>
      <dgm:spPr/>
      <dgm:t>
        <a:bodyPr/>
        <a:lstStyle/>
        <a:p>
          <a:endParaRPr lang="es-ES_tradnl">
            <a:solidFill>
              <a:schemeClr val="tx1"/>
            </a:solidFill>
          </a:endParaRPr>
        </a:p>
      </dgm:t>
    </dgm:pt>
    <dgm:pt modelId="{E57E37CB-780A-DB4C-817A-167A2561A2C2}" type="sibTrans" cxnId="{5B572808-11CF-9F4E-8EA8-9559329BA331}">
      <dgm:prSet/>
      <dgm:spPr/>
      <dgm:t>
        <a:bodyPr/>
        <a:lstStyle/>
        <a:p>
          <a:endParaRPr lang="es-ES_tradnl">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3"/>
      <dgm:spPr/>
      <dgm:t>
        <a:bodyPr/>
        <a:lstStyle/>
        <a:p>
          <a:endParaRPr lang="es-CO"/>
        </a:p>
      </dgm:t>
    </dgm:pt>
    <dgm:pt modelId="{2844DCC4-3AA7-4C59-A418-2062BA4D03E9}" type="pres">
      <dgm:prSet presAssocID="{F1C67928-56C7-497C-8494-EC56C36D4ED6}" presName="connectorText" presStyleLbl="sibTrans2D1" presStyleIdx="0" presStyleCnt="3"/>
      <dgm:spPr/>
      <dgm:t>
        <a:bodyPr/>
        <a:lstStyle/>
        <a:p>
          <a:endParaRPr lang="es-CO"/>
        </a:p>
      </dgm:t>
    </dgm:pt>
    <dgm:pt modelId="{974F4250-A5DD-43AD-B94B-E7C06D397F15}" type="pres">
      <dgm:prSet presAssocID="{993B9186-46C2-4D9B-BB4E-9D6763AFAF3B}" presName="node" presStyleLbl="node1" presStyleIdx="0" presStyleCnt="3">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3"/>
      <dgm:spPr/>
      <dgm:t>
        <a:bodyPr/>
        <a:lstStyle/>
        <a:p>
          <a:endParaRPr lang="es-CO"/>
        </a:p>
      </dgm:t>
    </dgm:pt>
    <dgm:pt modelId="{3A2CCF14-B7B1-834F-8D89-F7C8B8222DEF}" type="pres">
      <dgm:prSet presAssocID="{485FA22F-39E7-A044-B036-97E0EE04BCA6}" presName="connectorText" presStyleLbl="sibTrans2D1" presStyleIdx="1" presStyleCnt="3"/>
      <dgm:spPr/>
      <dgm:t>
        <a:bodyPr/>
        <a:lstStyle/>
        <a:p>
          <a:endParaRPr lang="es-CO"/>
        </a:p>
      </dgm:t>
    </dgm:pt>
    <dgm:pt modelId="{93417ACC-8BC6-4F4C-B1EC-D8EA02BF5B13}" type="pres">
      <dgm:prSet presAssocID="{E97AA8DD-025D-B942-9045-2BC95C4C43F8}" presName="node" presStyleLbl="node1" presStyleIdx="1" presStyleCnt="3">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3"/>
      <dgm:spPr/>
      <dgm:t>
        <a:bodyPr/>
        <a:lstStyle/>
        <a:p>
          <a:endParaRPr lang="es-CO"/>
        </a:p>
      </dgm:t>
    </dgm:pt>
    <dgm:pt modelId="{A960EE65-228D-F74A-9C50-4DD578798CED}" type="pres">
      <dgm:prSet presAssocID="{9540AE8A-A1C8-684A-A0DC-AE3F6649B194}" presName="connectorText" presStyleLbl="sibTrans2D1" presStyleIdx="2" presStyleCnt="3"/>
      <dgm:spPr/>
      <dgm:t>
        <a:bodyPr/>
        <a:lstStyle/>
        <a:p>
          <a:endParaRPr lang="es-CO"/>
        </a:p>
      </dgm:t>
    </dgm:pt>
    <dgm:pt modelId="{F28D7F34-2C11-1C4A-95B0-20981BDC7610}" type="pres">
      <dgm:prSet presAssocID="{EFD0C48A-5F77-C64C-A3F3-FAB47C3649E2}" presName="node" presStyleLbl="node1" presStyleIdx="2" presStyleCnt="3">
        <dgm:presLayoutVars>
          <dgm:bulletEnabled val="1"/>
        </dgm:presLayoutVars>
      </dgm:prSet>
      <dgm:spPr>
        <a:xfrm>
          <a:off x="605713" y="3024106"/>
          <a:ext cx="1438964" cy="1438964"/>
        </a:xfrm>
        <a:prstGeom prst="ellipse">
          <a:avLst/>
        </a:prstGeom>
      </dgm:spPr>
      <dgm:t>
        <a:bodyPr/>
        <a:lstStyle/>
        <a:p>
          <a:endParaRPr lang="es-CO"/>
        </a:p>
      </dgm:t>
    </dgm:pt>
  </dgm:ptLst>
  <dgm:cxnLst>
    <dgm:cxn modelId="{862B4029-E8BB-437C-B2BD-B9C7D9B62CDA}" type="presOf" srcId="{485FA22F-39E7-A044-B036-97E0EE04BCA6}" destId="{3A2CCF14-B7B1-834F-8D89-F7C8B8222DEF}" srcOrd="1" destOrd="0" presId="urn:microsoft.com/office/officeart/2005/8/layout/radial5"/>
    <dgm:cxn modelId="{3C9CAB1F-69B2-4D95-A1F7-1B87B2E5A92E}" type="presOf" srcId="{E97AA8DD-025D-B942-9045-2BC95C4C43F8}" destId="{93417ACC-8BC6-4F4C-B1EC-D8EA02BF5B13}"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D32D20CE-4BCD-4D87-9C1B-1B61F69E03DE}" type="presOf" srcId="{636CABF8-3A3C-465F-8755-8CDEA92375C8}" destId="{6734A963-9F16-4EA7-9A4D-ABB295727596}"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EEB0F751-80D2-4CE8-8787-D5D8568CC021}" type="presOf" srcId="{9540AE8A-A1C8-684A-A0DC-AE3F6649B194}" destId="{A960EE65-228D-F74A-9C50-4DD578798CED}" srcOrd="1" destOrd="0" presId="urn:microsoft.com/office/officeart/2005/8/layout/radial5"/>
    <dgm:cxn modelId="{8C25300E-E9AB-42C6-A9C2-5CC099810B3A}" type="presOf" srcId="{F1C67928-56C7-497C-8494-EC56C36D4ED6}" destId="{D8D3DFD6-34E6-4481-892E-E8FBE0B6A2D5}"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051DB913-BABF-4E27-8024-DCF5FAA58FCC}" type="presOf" srcId="{F1C67928-56C7-497C-8494-EC56C36D4ED6}" destId="{2844DCC4-3AA7-4C59-A418-2062BA4D03E9}" srcOrd="1" destOrd="0" presId="urn:microsoft.com/office/officeart/2005/8/layout/radial5"/>
    <dgm:cxn modelId="{A78C02FA-2531-47A6-978F-4FEB59DF5EBD}" type="presOf" srcId="{993B9186-46C2-4D9B-BB4E-9D6763AFAF3B}" destId="{974F4250-A5DD-43AD-B94B-E7C06D397F15}" srcOrd="0" destOrd="0" presId="urn:microsoft.com/office/officeart/2005/8/layout/radial5"/>
    <dgm:cxn modelId="{9BB16BB0-B976-4945-82B4-435C65ADD0C7}" type="presOf" srcId="{485FA22F-39E7-A044-B036-97E0EE04BCA6}" destId="{A0C165B1-47CA-8248-8225-F3A742B39D97}" srcOrd="0" destOrd="0" presId="urn:microsoft.com/office/officeart/2005/8/layout/radial5"/>
    <dgm:cxn modelId="{B87246CB-0111-444D-B150-BACC6EEE8A0D}" type="presOf" srcId="{9540AE8A-A1C8-684A-A0DC-AE3F6649B194}" destId="{2796F120-1922-964C-9282-76657E4C6A5D}" srcOrd="0" destOrd="0" presId="urn:microsoft.com/office/officeart/2005/8/layout/radial5"/>
    <dgm:cxn modelId="{46C7433F-968A-4D49-947A-7F71892D9295}" type="presOf" srcId="{EFD0C48A-5F77-C64C-A3F3-FAB47C3649E2}" destId="{F28D7F34-2C11-1C4A-95B0-20981BDC7610}" srcOrd="0" destOrd="0" presId="urn:microsoft.com/office/officeart/2005/8/layout/radial5"/>
    <dgm:cxn modelId="{99415CF0-CFE1-40A4-92FE-8E8CEBE2933B}" type="presOf" srcId="{87F6CBF5-9073-4C60-8CB3-B142EE610B72}" destId="{73ED8EF3-FDF0-429E-8F00-BDAC532E424A}"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22C3BB58-2F44-40A5-8565-D95F011AA265}" type="presParOf" srcId="{73ED8EF3-FDF0-429E-8F00-BDAC532E424A}" destId="{6734A963-9F16-4EA7-9A4D-ABB295727596}" srcOrd="0" destOrd="0" presId="urn:microsoft.com/office/officeart/2005/8/layout/radial5"/>
    <dgm:cxn modelId="{EAFB7B2A-1BA0-4A0F-B3EC-D31888E71725}" type="presParOf" srcId="{73ED8EF3-FDF0-429E-8F00-BDAC532E424A}" destId="{D8D3DFD6-34E6-4481-892E-E8FBE0B6A2D5}" srcOrd="1" destOrd="0" presId="urn:microsoft.com/office/officeart/2005/8/layout/radial5"/>
    <dgm:cxn modelId="{69098459-6932-4FE5-A43D-EC714F216AB2}" type="presParOf" srcId="{D8D3DFD6-34E6-4481-892E-E8FBE0B6A2D5}" destId="{2844DCC4-3AA7-4C59-A418-2062BA4D03E9}" srcOrd="0" destOrd="0" presId="urn:microsoft.com/office/officeart/2005/8/layout/radial5"/>
    <dgm:cxn modelId="{7292CECF-7DDF-4E86-9B8D-8BC261D23796}" type="presParOf" srcId="{73ED8EF3-FDF0-429E-8F00-BDAC532E424A}" destId="{974F4250-A5DD-43AD-B94B-E7C06D397F15}" srcOrd="2" destOrd="0" presId="urn:microsoft.com/office/officeart/2005/8/layout/radial5"/>
    <dgm:cxn modelId="{35CBFA1B-8198-476D-B11A-3393DFFEC288}" type="presParOf" srcId="{73ED8EF3-FDF0-429E-8F00-BDAC532E424A}" destId="{A0C165B1-47CA-8248-8225-F3A742B39D97}" srcOrd="3" destOrd="0" presId="urn:microsoft.com/office/officeart/2005/8/layout/radial5"/>
    <dgm:cxn modelId="{DB7DDFCC-F28C-42B3-BCB2-E7BDC4540ADA}" type="presParOf" srcId="{A0C165B1-47CA-8248-8225-F3A742B39D97}" destId="{3A2CCF14-B7B1-834F-8D89-F7C8B8222DEF}" srcOrd="0" destOrd="0" presId="urn:microsoft.com/office/officeart/2005/8/layout/radial5"/>
    <dgm:cxn modelId="{636A770B-A393-4539-8060-EE9D18F1E48C}" type="presParOf" srcId="{73ED8EF3-FDF0-429E-8F00-BDAC532E424A}" destId="{93417ACC-8BC6-4F4C-B1EC-D8EA02BF5B13}" srcOrd="4" destOrd="0" presId="urn:microsoft.com/office/officeart/2005/8/layout/radial5"/>
    <dgm:cxn modelId="{12C0CDBA-3350-4AC6-952E-F94E45603BEE}" type="presParOf" srcId="{73ED8EF3-FDF0-429E-8F00-BDAC532E424A}" destId="{2796F120-1922-964C-9282-76657E4C6A5D}" srcOrd="5" destOrd="0" presId="urn:microsoft.com/office/officeart/2005/8/layout/radial5"/>
    <dgm:cxn modelId="{B4085C7F-582C-42A7-9BF8-BB3A1C27082A}" type="presParOf" srcId="{2796F120-1922-964C-9282-76657E4C6A5D}" destId="{A960EE65-228D-F74A-9C50-4DD578798CED}" srcOrd="0" destOrd="0" presId="urn:microsoft.com/office/officeart/2005/8/layout/radial5"/>
    <dgm:cxn modelId="{CF1A3674-5B1C-404A-B50F-7856124E1E2E}" type="presParOf" srcId="{73ED8EF3-FDF0-429E-8F00-BDAC532E424A}" destId="{F28D7F34-2C11-1C4A-95B0-20981BDC7610}"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9C7053CE-E272-4AA8-8F14-ABCF84D83B99}">
      <dgm:prSet phldrT="[Texto]" custT="1"/>
      <dgm:spPr>
        <a:solidFill>
          <a:srgbClr val="92D050"/>
        </a:solidFill>
      </dgm:spPr>
      <dgm:t>
        <a:bodyPr/>
        <a:lstStyle/>
        <a:p>
          <a:r>
            <a:rPr lang="es-CO" sz="800" dirty="0">
              <a:solidFill>
                <a:schemeClr val="tx1"/>
              </a:solidFill>
            </a:rPr>
            <a:t>4. </a:t>
          </a:r>
          <a:r>
            <a:rPr lang="es-ES_tradnl" sz="800" dirty="0">
              <a:solidFill>
                <a:schemeClr val="tx1"/>
              </a:solidFill>
            </a:rPr>
            <a:t>Programa de fortalecimiento relación Estado ciudadano con enfoque de derechos y diferencial para comunidades NARP diseñado</a:t>
          </a:r>
          <a:r>
            <a:rPr lang="es-CO" sz="800" dirty="0">
              <a:solidFill>
                <a:schemeClr val="tx1"/>
              </a:solidFill>
            </a:rPr>
            <a:t> </a:t>
          </a:r>
          <a:endParaRPr lang="es-ES" sz="800" dirty="0">
            <a:solidFill>
              <a:schemeClr val="tx1"/>
            </a:solidFill>
          </a:endParaRPr>
        </a:p>
      </dgm:t>
    </dgm:pt>
    <dgm:pt modelId="{06C7B791-FB3F-4475-AB95-8141744DFA85}" type="sibTrans" cxnId="{735B4032-0CE6-415A-B9F8-6044F1B57E3D}">
      <dgm:prSet/>
      <dgm:spPr/>
      <dgm:t>
        <a:bodyPr/>
        <a:lstStyle/>
        <a:p>
          <a:endParaRPr lang="es-ES">
            <a:solidFill>
              <a:schemeClr val="tx1"/>
            </a:solidFill>
          </a:endParaRPr>
        </a:p>
      </dgm:t>
    </dgm:pt>
    <dgm:pt modelId="{8A73D137-32C6-486C-AE3B-5CDC982EDCAC}" type="parTrans" cxnId="{735B4032-0CE6-415A-B9F8-6044F1B57E3D}">
      <dgm:prSet/>
      <dgm:spPr/>
      <dgm:t>
        <a:bodyPr/>
        <a:lstStyle/>
        <a:p>
          <a:endParaRPr lang="es-ES">
            <a:solidFill>
              <a:schemeClr val="tx1"/>
            </a:solidFill>
          </a:endParaRPr>
        </a:p>
      </dgm:t>
    </dgm:pt>
    <dgm:pt modelId="{993B9186-46C2-4D9B-BB4E-9D6763AFAF3B}">
      <dgm:prSet phldrT="[Texto]" custT="1"/>
      <dgm:spPr>
        <a:solidFill>
          <a:srgbClr val="92D050"/>
        </a:solidFill>
      </dgm:spPr>
      <dgm:t>
        <a:bodyPr/>
        <a:lstStyle/>
        <a:p>
          <a:r>
            <a:rPr lang="es-CO" sz="900" dirty="0">
              <a:solidFill>
                <a:schemeClr val="tx1"/>
              </a:solidFill>
            </a:rPr>
            <a:t>1. </a:t>
          </a:r>
          <a:r>
            <a:rPr lang="es-ES_tradnl" sz="900" dirty="0">
              <a:solidFill>
                <a:schemeClr val="tx1"/>
              </a:solidFill>
            </a:rPr>
            <a:t>Índice de accesibilidad para la población con discapacidad validado interinstitucionalmente</a:t>
          </a:r>
          <a:endParaRPr lang="es-ES" sz="900" dirty="0">
            <a:solidFill>
              <a:schemeClr val="tx1"/>
            </a:solidFill>
          </a:endParaRPr>
        </a:p>
      </dgm:t>
    </dgm:pt>
    <dgm:pt modelId="{4DB7E055-C1BC-4B68-9FA5-92115DD6B77F}" type="sibTrans" cxnId="{468A1842-D0F6-4F39-B6AD-D0302953C4C8}">
      <dgm:prSet/>
      <dgm:spPr/>
      <dgm:t>
        <a:bodyPr/>
        <a:lstStyle/>
        <a:p>
          <a:endParaRPr lang="es-ES">
            <a:solidFill>
              <a:schemeClr val="tx1"/>
            </a:solidFill>
          </a:endParaRPr>
        </a:p>
      </dgm:t>
    </dgm:pt>
    <dgm:pt modelId="{F1C67928-56C7-497C-8494-EC56C36D4ED6}" type="parTrans" cxnId="{468A1842-D0F6-4F39-B6AD-D0302953C4C8}">
      <dgm:prSet/>
      <dgm:spPr/>
      <dgm:t>
        <a:bodyPr/>
        <a:lstStyle/>
        <a:p>
          <a:endParaRPr lang="es-ES">
            <a:solidFill>
              <a:schemeClr val="tx1"/>
            </a:solidFill>
          </a:endParaRPr>
        </a:p>
      </dgm:t>
    </dgm:pt>
    <dgm:pt modelId="{636CABF8-3A3C-465F-8755-8CDEA92375C8}">
      <dgm:prSet phldrT="[Texto]" custT="1"/>
      <dgm:spPr>
        <a:solidFill>
          <a:schemeClr val="bg1">
            <a:lumMod val="75000"/>
          </a:schemeClr>
        </a:solidFill>
      </dgm:spPr>
      <dgm:t>
        <a:bodyPr/>
        <a:lstStyle/>
        <a:p>
          <a:r>
            <a:rPr lang="es-CO" sz="1000" b="1" dirty="0">
              <a:solidFill>
                <a:schemeClr val="tx1"/>
              </a:solidFill>
            </a:rPr>
            <a:t>12. Sujetos de derechos de protección especial capacitados para incidir en la gestión pública</a:t>
          </a:r>
          <a:endParaRPr lang="es-ES" sz="1000" b="1" dirty="0">
            <a:solidFill>
              <a:schemeClr val="tx1"/>
            </a:solidFill>
          </a:endParaRPr>
        </a:p>
      </dgm:t>
    </dgm:pt>
    <dgm:pt modelId="{20966681-6D99-4E02-AF2B-98F00CBE9530}" type="sibTrans" cxnId="{335C32C9-60AC-4C64-914A-B92AA44AB5C2}">
      <dgm:prSet/>
      <dgm:spPr/>
      <dgm:t>
        <a:bodyPr/>
        <a:lstStyle/>
        <a:p>
          <a:endParaRPr lang="es-ES">
            <a:solidFill>
              <a:schemeClr val="tx1"/>
            </a:solidFill>
          </a:endParaRPr>
        </a:p>
      </dgm:t>
    </dgm:pt>
    <dgm:pt modelId="{61695C79-D07E-4A13-8CEF-6EA538359683}" type="parTrans" cxnId="{335C32C9-60AC-4C64-914A-B92AA44AB5C2}">
      <dgm:prSet/>
      <dgm:spPr/>
      <dgm:t>
        <a:bodyPr/>
        <a:lstStyle/>
        <a:p>
          <a:endParaRPr lang="es-ES">
            <a:solidFill>
              <a:schemeClr val="tx1"/>
            </a:solidFill>
          </a:endParaRPr>
        </a:p>
      </dgm:t>
    </dgm:pt>
    <dgm:pt modelId="{E97AA8DD-025D-B942-9045-2BC95C4C43F8}">
      <dgm:prSet custT="1"/>
      <dgm:spPr>
        <a:solidFill>
          <a:srgbClr val="92D050"/>
        </a:solidFill>
      </dgm:spPr>
      <dgm:t>
        <a:bodyPr/>
        <a:lstStyle/>
        <a:p>
          <a:r>
            <a:rPr lang="es-ES_tradnl" sz="900" dirty="0">
              <a:solidFill>
                <a:schemeClr val="tx1"/>
              </a:solidFill>
            </a:rPr>
            <a:t>2</a:t>
          </a:r>
          <a:r>
            <a:rPr lang="es-ES" sz="900" dirty="0">
              <a:solidFill>
                <a:schemeClr val="tx1"/>
              </a:solidFill>
            </a:rPr>
            <a:t>. </a:t>
          </a:r>
          <a:r>
            <a:rPr lang="es-ES_tradnl" sz="900" dirty="0">
              <a:solidFill>
                <a:schemeClr val="tx1"/>
              </a:solidFill>
            </a:rPr>
            <a:t>Programa de fortalecimiento a pueblos indígenas diseñado</a:t>
          </a:r>
        </a:p>
      </dgm:t>
    </dgm:pt>
    <dgm:pt modelId="{485FA22F-39E7-A044-B036-97E0EE04BCA6}" type="parTrans" cxnId="{7FB0A44F-A664-2444-95AA-81F4DEE6FEF2}">
      <dgm:prSet/>
      <dgm:spPr/>
      <dgm:t>
        <a:bodyPr/>
        <a:lstStyle/>
        <a:p>
          <a:endParaRPr lang="es-ES_tradnl">
            <a:solidFill>
              <a:schemeClr val="tx1"/>
            </a:solidFill>
          </a:endParaRPr>
        </a:p>
      </dgm:t>
    </dgm:pt>
    <dgm:pt modelId="{67741627-832C-DE41-A85E-8F9BAB9F1B75}" type="sibTrans" cxnId="{7FB0A44F-A664-2444-95AA-81F4DEE6FEF2}">
      <dgm:prSet/>
      <dgm:spPr/>
      <dgm:t>
        <a:bodyPr/>
        <a:lstStyle/>
        <a:p>
          <a:endParaRPr lang="es-ES_tradnl">
            <a:solidFill>
              <a:schemeClr val="tx1"/>
            </a:solidFill>
          </a:endParaRPr>
        </a:p>
      </dgm:t>
    </dgm:pt>
    <dgm:pt modelId="{EFD0C48A-5F77-C64C-A3F3-FAB47C3649E2}">
      <dgm:prSet custT="1"/>
      <dgm:spPr>
        <a:solidFill>
          <a:srgbClr val="FFAB00"/>
        </a:solidFill>
      </dgm:spPr>
      <dgm:t>
        <a:bodyPr/>
        <a:lstStyle/>
        <a:p>
          <a:r>
            <a:rPr lang="es-ES_tradnl" sz="900" dirty="0">
              <a:solidFill>
                <a:schemeClr val="tx1"/>
              </a:solidFill>
            </a:rPr>
            <a:t>3. Pueblos y comunidades étnicas formados en control social y veedurías</a:t>
          </a:r>
        </a:p>
      </dgm:t>
    </dgm:pt>
    <dgm:pt modelId="{9540AE8A-A1C8-684A-A0DC-AE3F6649B194}" type="parTrans" cxnId="{5B572808-11CF-9F4E-8EA8-9559329BA331}">
      <dgm:prSet/>
      <dgm:spPr/>
      <dgm:t>
        <a:bodyPr/>
        <a:lstStyle/>
        <a:p>
          <a:endParaRPr lang="es-ES_tradnl">
            <a:solidFill>
              <a:schemeClr val="tx1"/>
            </a:solidFill>
          </a:endParaRPr>
        </a:p>
      </dgm:t>
    </dgm:pt>
    <dgm:pt modelId="{E57E37CB-780A-DB4C-817A-167A2561A2C2}" type="sibTrans" cxnId="{5B572808-11CF-9F4E-8EA8-9559329BA331}">
      <dgm:prSet/>
      <dgm:spPr/>
      <dgm:t>
        <a:bodyPr/>
        <a:lstStyle/>
        <a:p>
          <a:endParaRPr lang="es-ES_tradnl">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4"/>
      <dgm:spPr/>
      <dgm:t>
        <a:bodyPr/>
        <a:lstStyle/>
        <a:p>
          <a:endParaRPr lang="es-CO"/>
        </a:p>
      </dgm:t>
    </dgm:pt>
    <dgm:pt modelId="{2844DCC4-3AA7-4C59-A418-2062BA4D03E9}" type="pres">
      <dgm:prSet presAssocID="{F1C67928-56C7-497C-8494-EC56C36D4ED6}" presName="connectorText" presStyleLbl="sibTrans2D1" presStyleIdx="0" presStyleCnt="4"/>
      <dgm:spPr/>
      <dgm:t>
        <a:bodyPr/>
        <a:lstStyle/>
        <a:p>
          <a:endParaRPr lang="es-CO"/>
        </a:p>
      </dgm:t>
    </dgm:pt>
    <dgm:pt modelId="{974F4250-A5DD-43AD-B94B-E7C06D397F15}" type="pres">
      <dgm:prSet presAssocID="{993B9186-46C2-4D9B-BB4E-9D6763AFAF3B}" presName="node" presStyleLbl="node1" presStyleIdx="0" presStyleCnt="4">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4"/>
      <dgm:spPr/>
      <dgm:t>
        <a:bodyPr/>
        <a:lstStyle/>
        <a:p>
          <a:endParaRPr lang="es-CO"/>
        </a:p>
      </dgm:t>
    </dgm:pt>
    <dgm:pt modelId="{3A2CCF14-B7B1-834F-8D89-F7C8B8222DEF}" type="pres">
      <dgm:prSet presAssocID="{485FA22F-39E7-A044-B036-97E0EE04BCA6}" presName="connectorText" presStyleLbl="sibTrans2D1" presStyleIdx="1" presStyleCnt="4"/>
      <dgm:spPr/>
      <dgm:t>
        <a:bodyPr/>
        <a:lstStyle/>
        <a:p>
          <a:endParaRPr lang="es-CO"/>
        </a:p>
      </dgm:t>
    </dgm:pt>
    <dgm:pt modelId="{93417ACC-8BC6-4F4C-B1EC-D8EA02BF5B13}" type="pres">
      <dgm:prSet presAssocID="{E97AA8DD-025D-B942-9045-2BC95C4C43F8}" presName="node" presStyleLbl="node1" presStyleIdx="1" presStyleCnt="4">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4"/>
      <dgm:spPr/>
      <dgm:t>
        <a:bodyPr/>
        <a:lstStyle/>
        <a:p>
          <a:endParaRPr lang="es-CO"/>
        </a:p>
      </dgm:t>
    </dgm:pt>
    <dgm:pt modelId="{A960EE65-228D-F74A-9C50-4DD578798CED}" type="pres">
      <dgm:prSet presAssocID="{9540AE8A-A1C8-684A-A0DC-AE3F6649B194}" presName="connectorText" presStyleLbl="sibTrans2D1" presStyleIdx="2" presStyleCnt="4"/>
      <dgm:spPr/>
      <dgm:t>
        <a:bodyPr/>
        <a:lstStyle/>
        <a:p>
          <a:endParaRPr lang="es-CO"/>
        </a:p>
      </dgm:t>
    </dgm:pt>
    <dgm:pt modelId="{F28D7F34-2C11-1C4A-95B0-20981BDC7610}" type="pres">
      <dgm:prSet presAssocID="{EFD0C48A-5F77-C64C-A3F3-FAB47C3649E2}" presName="node" presStyleLbl="node1" presStyleIdx="2" presStyleCnt="4">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4"/>
      <dgm:spPr/>
      <dgm:t>
        <a:bodyPr/>
        <a:lstStyle/>
        <a:p>
          <a:endParaRPr lang="es-CO"/>
        </a:p>
      </dgm:t>
    </dgm:pt>
    <dgm:pt modelId="{A4360698-189E-4A9D-8445-124D77FAB7A3}" type="pres">
      <dgm:prSet presAssocID="{8A73D137-32C6-486C-AE3B-5CDC982EDCAC}" presName="connectorText" presStyleLbl="sibTrans2D1" presStyleIdx="3" presStyleCnt="4"/>
      <dgm:spPr/>
      <dgm:t>
        <a:bodyPr/>
        <a:lstStyle/>
        <a:p>
          <a:endParaRPr lang="es-CO"/>
        </a:p>
      </dgm:t>
    </dgm:pt>
    <dgm:pt modelId="{6CEBFBD9-FC76-4AB7-90F5-F0D478B3E02E}" type="pres">
      <dgm:prSet presAssocID="{9C7053CE-E272-4AA8-8F14-ABCF84D83B99}" presName="node" presStyleLbl="node1" presStyleIdx="3" presStyleCnt="4">
        <dgm:presLayoutVars>
          <dgm:bulletEnabled val="1"/>
        </dgm:presLayoutVars>
      </dgm:prSet>
      <dgm:spPr/>
      <dgm:t>
        <a:bodyPr/>
        <a:lstStyle/>
        <a:p>
          <a:endParaRPr lang="es-CO"/>
        </a:p>
      </dgm:t>
    </dgm:pt>
  </dgm:ptLst>
  <dgm:cxnLst>
    <dgm:cxn modelId="{718E0F41-F3F3-4C2A-B9C2-84841946E0E3}" type="presOf" srcId="{EFD0C48A-5F77-C64C-A3F3-FAB47C3649E2}" destId="{F28D7F34-2C11-1C4A-95B0-20981BDC7610}" srcOrd="0" destOrd="0" presId="urn:microsoft.com/office/officeart/2005/8/layout/radial5"/>
    <dgm:cxn modelId="{1E644B55-6B06-49D9-800F-94B110808016}" type="presOf" srcId="{485FA22F-39E7-A044-B036-97E0EE04BCA6}" destId="{A0C165B1-47CA-8248-8225-F3A742B39D97}"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735B4032-0CE6-415A-B9F8-6044F1B57E3D}" srcId="{636CABF8-3A3C-465F-8755-8CDEA92375C8}" destId="{9C7053CE-E272-4AA8-8F14-ABCF84D83B99}" srcOrd="3" destOrd="0" parTransId="{8A73D137-32C6-486C-AE3B-5CDC982EDCAC}" sibTransId="{06C7B791-FB3F-4475-AB95-8141744DFA85}"/>
    <dgm:cxn modelId="{8CE50334-9E85-4A2A-A65E-BA39F1426862}" type="presOf" srcId="{F1C67928-56C7-497C-8494-EC56C36D4ED6}" destId="{D8D3DFD6-34E6-4481-892E-E8FBE0B6A2D5}" srcOrd="0" destOrd="0" presId="urn:microsoft.com/office/officeart/2005/8/layout/radial5"/>
    <dgm:cxn modelId="{B2EF0FD3-8E54-42D5-B46F-4E9D3247526B}" type="presOf" srcId="{87F6CBF5-9073-4C60-8CB3-B142EE610B72}" destId="{73ED8EF3-FDF0-429E-8F00-BDAC532E424A}" srcOrd="0" destOrd="0" presId="urn:microsoft.com/office/officeart/2005/8/layout/radial5"/>
    <dgm:cxn modelId="{68DDEF8C-AE90-4B3F-8B57-877F27946D92}" type="presOf" srcId="{636CABF8-3A3C-465F-8755-8CDEA92375C8}" destId="{6734A963-9F16-4EA7-9A4D-ABB295727596}" srcOrd="0" destOrd="0" presId="urn:microsoft.com/office/officeart/2005/8/layout/radial5"/>
    <dgm:cxn modelId="{BF1407E7-1282-4CD6-B2B3-388706D0642F}" type="presOf" srcId="{F1C67928-56C7-497C-8494-EC56C36D4ED6}" destId="{2844DCC4-3AA7-4C59-A418-2062BA4D03E9}" srcOrd="1"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25E19B46-0C0C-4F7F-A2E7-14CFC3E1F79C}" type="presOf" srcId="{485FA22F-39E7-A044-B036-97E0EE04BCA6}" destId="{3A2CCF14-B7B1-834F-8D89-F7C8B8222DEF}" srcOrd="1"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8D653802-7D24-40F4-8FAB-25C7DBE51071}" type="presOf" srcId="{9C7053CE-E272-4AA8-8F14-ABCF84D83B99}" destId="{6CEBFBD9-FC76-4AB7-90F5-F0D478B3E02E}" srcOrd="0" destOrd="0" presId="urn:microsoft.com/office/officeart/2005/8/layout/radial5"/>
    <dgm:cxn modelId="{EB080A2D-39AB-4CFB-9B0A-216A2433346F}" type="presOf" srcId="{8A73D137-32C6-486C-AE3B-5CDC982EDCAC}" destId="{3E7FD84F-E7DC-4BCF-B7F6-B1281C180EE9}" srcOrd="0" destOrd="0" presId="urn:microsoft.com/office/officeart/2005/8/layout/radial5"/>
    <dgm:cxn modelId="{89E09739-1776-4988-BDD8-15B518D3AEAB}" type="presOf" srcId="{9540AE8A-A1C8-684A-A0DC-AE3F6649B194}" destId="{A960EE65-228D-F74A-9C50-4DD578798CED}" srcOrd="1" destOrd="0" presId="urn:microsoft.com/office/officeart/2005/8/layout/radial5"/>
    <dgm:cxn modelId="{4CB6EE54-6064-45F4-AFBD-7B3090098D04}" type="presOf" srcId="{8A73D137-32C6-486C-AE3B-5CDC982EDCAC}" destId="{A4360698-189E-4A9D-8445-124D77FAB7A3}" srcOrd="1" destOrd="0" presId="urn:microsoft.com/office/officeart/2005/8/layout/radial5"/>
    <dgm:cxn modelId="{FBCED8C1-741A-4063-B0DD-F8727CD38125}" type="presOf" srcId="{9540AE8A-A1C8-684A-A0DC-AE3F6649B194}" destId="{2796F120-1922-964C-9282-76657E4C6A5D}" srcOrd="0" destOrd="0" presId="urn:microsoft.com/office/officeart/2005/8/layout/radial5"/>
    <dgm:cxn modelId="{CD1E6F93-DBF6-492C-A807-D09DD60D6D99}" type="presOf" srcId="{993B9186-46C2-4D9B-BB4E-9D6763AFAF3B}" destId="{974F4250-A5DD-43AD-B94B-E7C06D397F15}" srcOrd="0" destOrd="0" presId="urn:microsoft.com/office/officeart/2005/8/layout/radial5"/>
    <dgm:cxn modelId="{0193D2E0-B042-4375-BB12-A2C652CDE03F}" type="presOf" srcId="{E97AA8DD-025D-B942-9045-2BC95C4C43F8}" destId="{93417ACC-8BC6-4F4C-B1EC-D8EA02BF5B13}"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543F12BB-6203-4AF3-9414-D9107BDCF8A0}" type="presParOf" srcId="{73ED8EF3-FDF0-429E-8F00-BDAC532E424A}" destId="{6734A963-9F16-4EA7-9A4D-ABB295727596}" srcOrd="0" destOrd="0" presId="urn:microsoft.com/office/officeart/2005/8/layout/radial5"/>
    <dgm:cxn modelId="{E7BDDB87-78D8-4990-B4B6-900F1E0356E2}" type="presParOf" srcId="{73ED8EF3-FDF0-429E-8F00-BDAC532E424A}" destId="{D8D3DFD6-34E6-4481-892E-E8FBE0B6A2D5}" srcOrd="1" destOrd="0" presId="urn:microsoft.com/office/officeart/2005/8/layout/radial5"/>
    <dgm:cxn modelId="{03C55011-9A36-4843-8C76-CAC3F6B2ED65}" type="presParOf" srcId="{D8D3DFD6-34E6-4481-892E-E8FBE0B6A2D5}" destId="{2844DCC4-3AA7-4C59-A418-2062BA4D03E9}" srcOrd="0" destOrd="0" presId="urn:microsoft.com/office/officeart/2005/8/layout/radial5"/>
    <dgm:cxn modelId="{16FCA555-0C74-4F89-867E-C2BBDD204BBA}" type="presParOf" srcId="{73ED8EF3-FDF0-429E-8F00-BDAC532E424A}" destId="{974F4250-A5DD-43AD-B94B-E7C06D397F15}" srcOrd="2" destOrd="0" presId="urn:microsoft.com/office/officeart/2005/8/layout/radial5"/>
    <dgm:cxn modelId="{DA105E87-8DDC-42CF-946C-3B8435BE0B60}" type="presParOf" srcId="{73ED8EF3-FDF0-429E-8F00-BDAC532E424A}" destId="{A0C165B1-47CA-8248-8225-F3A742B39D97}" srcOrd="3" destOrd="0" presId="urn:microsoft.com/office/officeart/2005/8/layout/radial5"/>
    <dgm:cxn modelId="{F0DAC348-22C9-499F-BA12-2D027FAD36A6}" type="presParOf" srcId="{A0C165B1-47CA-8248-8225-F3A742B39D97}" destId="{3A2CCF14-B7B1-834F-8D89-F7C8B8222DEF}" srcOrd="0" destOrd="0" presId="urn:microsoft.com/office/officeart/2005/8/layout/radial5"/>
    <dgm:cxn modelId="{CF18300C-27FA-4155-B0D4-5782E125636E}" type="presParOf" srcId="{73ED8EF3-FDF0-429E-8F00-BDAC532E424A}" destId="{93417ACC-8BC6-4F4C-B1EC-D8EA02BF5B13}" srcOrd="4" destOrd="0" presId="urn:microsoft.com/office/officeart/2005/8/layout/radial5"/>
    <dgm:cxn modelId="{092F459E-6545-4308-9AC2-48ABBD15798D}" type="presParOf" srcId="{73ED8EF3-FDF0-429E-8F00-BDAC532E424A}" destId="{2796F120-1922-964C-9282-76657E4C6A5D}" srcOrd="5" destOrd="0" presId="urn:microsoft.com/office/officeart/2005/8/layout/radial5"/>
    <dgm:cxn modelId="{C6BA424A-BCEB-4E2C-98A2-3AD2D37FDFD7}" type="presParOf" srcId="{2796F120-1922-964C-9282-76657E4C6A5D}" destId="{A960EE65-228D-F74A-9C50-4DD578798CED}" srcOrd="0" destOrd="0" presId="urn:microsoft.com/office/officeart/2005/8/layout/radial5"/>
    <dgm:cxn modelId="{6FD85894-B701-42F5-A176-897DE37E753C}" type="presParOf" srcId="{73ED8EF3-FDF0-429E-8F00-BDAC532E424A}" destId="{F28D7F34-2C11-1C4A-95B0-20981BDC7610}" srcOrd="6" destOrd="0" presId="urn:microsoft.com/office/officeart/2005/8/layout/radial5"/>
    <dgm:cxn modelId="{2DFFBB0F-0447-4B13-B91D-0E418338D1CA}" type="presParOf" srcId="{73ED8EF3-FDF0-429E-8F00-BDAC532E424A}" destId="{3E7FD84F-E7DC-4BCF-B7F6-B1281C180EE9}" srcOrd="7" destOrd="0" presId="urn:microsoft.com/office/officeart/2005/8/layout/radial5"/>
    <dgm:cxn modelId="{DEE7EAFF-7730-4E10-8EC8-AD4080F4D405}" type="presParOf" srcId="{3E7FD84F-E7DC-4BCF-B7F6-B1281C180EE9}" destId="{A4360698-189E-4A9D-8445-124D77FAB7A3}" srcOrd="0" destOrd="0" presId="urn:microsoft.com/office/officeart/2005/8/layout/radial5"/>
    <dgm:cxn modelId="{4C708709-31CA-4AA8-AFA0-7D338F0E1E39}" type="presParOf" srcId="{73ED8EF3-FDF0-429E-8F00-BDAC532E424A}" destId="{6CEBFBD9-FC76-4AB7-90F5-F0D478B3E02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017AD4BE-A4C0-4D56-AE36-6FD433F576A5}">
      <dgm:prSet phldrT="[Texto]"/>
      <dgm:spPr>
        <a:solidFill>
          <a:srgbClr val="92D050"/>
        </a:solidFill>
      </dgm:spPr>
      <dgm:t>
        <a:bodyPr/>
        <a:lstStyle/>
        <a:p>
          <a:r>
            <a:rPr lang="es-CO" dirty="0">
              <a:solidFill>
                <a:schemeClr val="tx1"/>
              </a:solidFill>
            </a:rPr>
            <a:t>5. </a:t>
          </a:r>
          <a:r>
            <a:rPr lang="es-ES_tradnl" dirty="0">
              <a:solidFill>
                <a:schemeClr val="tx1"/>
              </a:solidFill>
            </a:rPr>
            <a:t>Desempeño de las entidades públicas del orden nacional fortalecidas.</a:t>
          </a:r>
          <a:endParaRPr lang="es-ES" dirty="0">
            <a:solidFill>
              <a:schemeClr val="tx1"/>
            </a:solidFill>
          </a:endParaRPr>
        </a:p>
      </dgm:t>
    </dgm:pt>
    <dgm:pt modelId="{F152F8B7-46E6-41EA-A04C-0FD128077E71}" type="parTrans" cxnId="{E56843CC-8683-4A56-B203-13FE48311E64}">
      <dgm:prSet/>
      <dgm:spPr/>
      <dgm:t>
        <a:bodyPr/>
        <a:lstStyle/>
        <a:p>
          <a:endParaRPr lang="es-ES">
            <a:solidFill>
              <a:schemeClr val="tx1"/>
            </a:solidFill>
          </a:endParaRPr>
        </a:p>
      </dgm:t>
    </dgm:pt>
    <dgm:pt modelId="{E1F3B809-859C-4E1D-879D-7A2693A1EF89}" type="sibTrans" cxnId="{E56843CC-8683-4A56-B203-13FE48311E64}">
      <dgm:prSet/>
      <dgm:spPr/>
      <dgm:t>
        <a:bodyPr/>
        <a:lstStyle/>
        <a:p>
          <a:endParaRPr lang="es-ES">
            <a:solidFill>
              <a:schemeClr val="tx1"/>
            </a:solidFill>
          </a:endParaRPr>
        </a:p>
      </dgm:t>
    </dgm:pt>
    <dgm:pt modelId="{9C7053CE-E272-4AA8-8F14-ABCF84D83B99}">
      <dgm:prSet phldrT="[Texto]"/>
      <dgm:spPr>
        <a:solidFill>
          <a:srgbClr val="92D050"/>
        </a:solidFill>
      </dgm:spPr>
      <dgm:t>
        <a:bodyPr/>
        <a:lstStyle/>
        <a:p>
          <a:r>
            <a:rPr lang="es-CO" dirty="0">
              <a:solidFill>
                <a:schemeClr val="tx1"/>
              </a:solidFill>
            </a:rPr>
            <a:t>4. </a:t>
          </a:r>
          <a:r>
            <a:rPr lang="es-ES_tradnl" dirty="0">
              <a:solidFill>
                <a:schemeClr val="tx1"/>
              </a:solidFill>
            </a:rPr>
            <a:t>Asesoría integral orientada a mejorar la gestión y el desempeño de las entidades territoriales a través de la implementación de MIPG, ejecutada</a:t>
          </a:r>
          <a:endParaRPr lang="es-ES" dirty="0">
            <a:solidFill>
              <a:schemeClr val="tx1"/>
            </a:solidFill>
          </a:endParaRPr>
        </a:p>
      </dgm:t>
    </dgm:pt>
    <dgm:pt modelId="{06C7B791-FB3F-4475-AB95-8141744DFA85}" type="sibTrans" cxnId="{735B4032-0CE6-415A-B9F8-6044F1B57E3D}">
      <dgm:prSet/>
      <dgm:spPr/>
      <dgm:t>
        <a:bodyPr/>
        <a:lstStyle/>
        <a:p>
          <a:endParaRPr lang="es-ES">
            <a:solidFill>
              <a:schemeClr val="tx1"/>
            </a:solidFill>
          </a:endParaRPr>
        </a:p>
      </dgm:t>
    </dgm:pt>
    <dgm:pt modelId="{8A73D137-32C6-486C-AE3B-5CDC982EDCAC}" type="parTrans" cxnId="{735B4032-0CE6-415A-B9F8-6044F1B57E3D}">
      <dgm:prSet/>
      <dgm:spPr/>
      <dgm:t>
        <a:bodyPr/>
        <a:lstStyle/>
        <a:p>
          <a:endParaRPr lang="es-ES">
            <a:solidFill>
              <a:schemeClr val="tx1"/>
            </a:solidFill>
          </a:endParaRPr>
        </a:p>
      </dgm:t>
    </dgm:pt>
    <dgm:pt modelId="{993B9186-46C2-4D9B-BB4E-9D6763AFAF3B}">
      <dgm:prSet phldrT="[Texto]"/>
      <dgm:spPr>
        <a:solidFill>
          <a:srgbClr val="92D050"/>
        </a:solidFill>
      </dgm:spPr>
      <dgm:t>
        <a:bodyPr/>
        <a:lstStyle/>
        <a:p>
          <a:r>
            <a:rPr lang="es-CO" dirty="0">
              <a:solidFill>
                <a:schemeClr val="tx1"/>
              </a:solidFill>
            </a:rPr>
            <a:t>1. </a:t>
          </a:r>
          <a:r>
            <a:rPr lang="es-ES_tradnl" dirty="0">
              <a:solidFill>
                <a:schemeClr val="tx1"/>
              </a:solidFill>
            </a:rPr>
            <a:t>Planes de desarrollo territorial con iniciativas de transformación institucional para una mejor gestión y desempeño</a:t>
          </a:r>
          <a:endParaRPr lang="es-ES" dirty="0">
            <a:solidFill>
              <a:schemeClr val="tx1"/>
            </a:solidFill>
          </a:endParaRPr>
        </a:p>
      </dgm:t>
    </dgm:pt>
    <dgm:pt modelId="{4DB7E055-C1BC-4B68-9FA5-92115DD6B77F}" type="sibTrans" cxnId="{468A1842-D0F6-4F39-B6AD-D0302953C4C8}">
      <dgm:prSet/>
      <dgm:spPr/>
      <dgm:t>
        <a:bodyPr/>
        <a:lstStyle/>
        <a:p>
          <a:endParaRPr lang="es-ES">
            <a:solidFill>
              <a:schemeClr val="tx1"/>
            </a:solidFill>
          </a:endParaRPr>
        </a:p>
      </dgm:t>
    </dgm:pt>
    <dgm:pt modelId="{F1C67928-56C7-497C-8494-EC56C36D4ED6}" type="parTrans" cxnId="{468A1842-D0F6-4F39-B6AD-D0302953C4C8}">
      <dgm:prSet/>
      <dgm:spPr/>
      <dgm:t>
        <a:bodyPr/>
        <a:lstStyle/>
        <a:p>
          <a:endParaRPr lang="es-ES">
            <a:solidFill>
              <a:schemeClr val="tx1"/>
            </a:solidFill>
          </a:endParaRPr>
        </a:p>
      </dgm:t>
    </dgm:pt>
    <dgm:pt modelId="{636CABF8-3A3C-465F-8755-8CDEA92375C8}">
      <dgm:prSet phldrT="[Texto]" custT="1"/>
      <dgm:spPr>
        <a:solidFill>
          <a:srgbClr val="92D050"/>
        </a:solidFill>
      </dgm:spPr>
      <dgm:t>
        <a:bodyPr/>
        <a:lstStyle/>
        <a:p>
          <a:r>
            <a:rPr lang="es-CO" sz="1000" b="1" dirty="0">
              <a:solidFill>
                <a:schemeClr val="tx1"/>
              </a:solidFill>
            </a:rPr>
            <a:t>1. Entidades del Estado con mejores capacidades desarrolladas de cara al ciudadano </a:t>
          </a:r>
          <a:endParaRPr lang="es-ES" sz="1000" b="1" dirty="0">
            <a:solidFill>
              <a:schemeClr val="tx1"/>
            </a:solidFill>
          </a:endParaRPr>
        </a:p>
      </dgm:t>
    </dgm:pt>
    <dgm:pt modelId="{20966681-6D99-4E02-AF2B-98F00CBE9530}" type="sibTrans" cxnId="{335C32C9-60AC-4C64-914A-B92AA44AB5C2}">
      <dgm:prSet/>
      <dgm:spPr/>
      <dgm:t>
        <a:bodyPr/>
        <a:lstStyle/>
        <a:p>
          <a:endParaRPr lang="es-ES">
            <a:solidFill>
              <a:schemeClr val="tx1"/>
            </a:solidFill>
          </a:endParaRPr>
        </a:p>
      </dgm:t>
    </dgm:pt>
    <dgm:pt modelId="{61695C79-D07E-4A13-8CEF-6EA538359683}" type="parTrans" cxnId="{335C32C9-60AC-4C64-914A-B92AA44AB5C2}">
      <dgm:prSet/>
      <dgm:spPr/>
      <dgm:t>
        <a:bodyPr/>
        <a:lstStyle/>
        <a:p>
          <a:endParaRPr lang="es-ES">
            <a:solidFill>
              <a:schemeClr val="tx1"/>
            </a:solidFill>
          </a:endParaRPr>
        </a:p>
      </dgm:t>
    </dgm:pt>
    <dgm:pt modelId="{E97AA8DD-025D-B942-9045-2BC95C4C43F8}">
      <dgm:prSet/>
      <dgm:spPr>
        <a:solidFill>
          <a:srgbClr val="92D050"/>
        </a:solidFill>
      </dgm:spPr>
      <dgm:t>
        <a:bodyPr/>
        <a:lstStyle/>
        <a:p>
          <a:r>
            <a:rPr lang="es-ES_tradnl" dirty="0">
              <a:solidFill>
                <a:schemeClr val="tx1"/>
              </a:solidFill>
            </a:rPr>
            <a:t>2. Ruta de trabajo con la caracterización de los procesos de transformación institucional en territorio para una mejor gestión y desempeño</a:t>
          </a:r>
        </a:p>
      </dgm:t>
    </dgm:pt>
    <dgm:pt modelId="{485FA22F-39E7-A044-B036-97E0EE04BCA6}" type="parTrans" cxnId="{7FB0A44F-A664-2444-95AA-81F4DEE6FEF2}">
      <dgm:prSet/>
      <dgm:spPr/>
      <dgm:t>
        <a:bodyPr/>
        <a:lstStyle/>
        <a:p>
          <a:endParaRPr lang="es-ES_tradnl">
            <a:solidFill>
              <a:schemeClr val="tx1"/>
            </a:solidFill>
          </a:endParaRPr>
        </a:p>
      </dgm:t>
    </dgm:pt>
    <dgm:pt modelId="{67741627-832C-DE41-A85E-8F9BAB9F1B75}" type="sibTrans" cxnId="{7FB0A44F-A664-2444-95AA-81F4DEE6FEF2}">
      <dgm:prSet/>
      <dgm:spPr/>
      <dgm:t>
        <a:bodyPr/>
        <a:lstStyle/>
        <a:p>
          <a:endParaRPr lang="es-ES_tradnl">
            <a:solidFill>
              <a:schemeClr val="tx1"/>
            </a:solidFill>
          </a:endParaRPr>
        </a:p>
      </dgm:t>
    </dgm:pt>
    <dgm:pt modelId="{EFD0C48A-5F77-C64C-A3F3-FAB47C3649E2}">
      <dgm:prSet/>
      <dgm:spPr>
        <a:solidFill>
          <a:srgbClr val="92D050"/>
        </a:solidFill>
      </dgm:spPr>
      <dgm:t>
        <a:bodyPr/>
        <a:lstStyle/>
        <a:p>
          <a:r>
            <a:rPr lang="es-ES_tradnl" dirty="0">
              <a:solidFill>
                <a:schemeClr val="tx1"/>
              </a:solidFill>
            </a:rPr>
            <a:t>3. Procesos de fortalecimiento institucional en territorio adelantados para una mejor gestión y desempeño</a:t>
          </a:r>
        </a:p>
      </dgm:t>
    </dgm:pt>
    <dgm:pt modelId="{9540AE8A-A1C8-684A-A0DC-AE3F6649B194}" type="parTrans" cxnId="{5B572808-11CF-9F4E-8EA8-9559329BA331}">
      <dgm:prSet/>
      <dgm:spPr/>
      <dgm:t>
        <a:bodyPr/>
        <a:lstStyle/>
        <a:p>
          <a:endParaRPr lang="es-ES_tradnl">
            <a:solidFill>
              <a:schemeClr val="tx1"/>
            </a:solidFill>
          </a:endParaRPr>
        </a:p>
      </dgm:t>
    </dgm:pt>
    <dgm:pt modelId="{E57E37CB-780A-DB4C-817A-167A2561A2C2}" type="sibTrans" cxnId="{5B572808-11CF-9F4E-8EA8-9559329BA331}">
      <dgm:prSet/>
      <dgm:spPr/>
      <dgm:t>
        <a:bodyPr/>
        <a:lstStyle/>
        <a:p>
          <a:endParaRPr lang="es-ES_tradnl">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5"/>
      <dgm:spPr/>
      <dgm:t>
        <a:bodyPr/>
        <a:lstStyle/>
        <a:p>
          <a:endParaRPr lang="es-CO"/>
        </a:p>
      </dgm:t>
    </dgm:pt>
    <dgm:pt modelId="{2844DCC4-3AA7-4C59-A418-2062BA4D03E9}" type="pres">
      <dgm:prSet presAssocID="{F1C67928-56C7-497C-8494-EC56C36D4ED6}" presName="connectorText" presStyleLbl="sibTrans2D1" presStyleIdx="0" presStyleCnt="5"/>
      <dgm:spPr/>
      <dgm:t>
        <a:bodyPr/>
        <a:lstStyle/>
        <a:p>
          <a:endParaRPr lang="es-CO"/>
        </a:p>
      </dgm:t>
    </dgm:pt>
    <dgm:pt modelId="{974F4250-A5DD-43AD-B94B-E7C06D397F15}" type="pres">
      <dgm:prSet presAssocID="{993B9186-46C2-4D9B-BB4E-9D6763AFAF3B}" presName="node" presStyleLbl="node1" presStyleIdx="0" presStyleCnt="5">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5"/>
      <dgm:spPr/>
      <dgm:t>
        <a:bodyPr/>
        <a:lstStyle/>
        <a:p>
          <a:endParaRPr lang="es-CO"/>
        </a:p>
      </dgm:t>
    </dgm:pt>
    <dgm:pt modelId="{3A2CCF14-B7B1-834F-8D89-F7C8B8222DEF}" type="pres">
      <dgm:prSet presAssocID="{485FA22F-39E7-A044-B036-97E0EE04BCA6}" presName="connectorText" presStyleLbl="sibTrans2D1" presStyleIdx="1" presStyleCnt="5"/>
      <dgm:spPr/>
      <dgm:t>
        <a:bodyPr/>
        <a:lstStyle/>
        <a:p>
          <a:endParaRPr lang="es-CO"/>
        </a:p>
      </dgm:t>
    </dgm:pt>
    <dgm:pt modelId="{93417ACC-8BC6-4F4C-B1EC-D8EA02BF5B13}" type="pres">
      <dgm:prSet presAssocID="{E97AA8DD-025D-B942-9045-2BC95C4C43F8}" presName="node" presStyleLbl="node1" presStyleIdx="1" presStyleCnt="5">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5"/>
      <dgm:spPr/>
      <dgm:t>
        <a:bodyPr/>
        <a:lstStyle/>
        <a:p>
          <a:endParaRPr lang="es-CO"/>
        </a:p>
      </dgm:t>
    </dgm:pt>
    <dgm:pt modelId="{A960EE65-228D-F74A-9C50-4DD578798CED}" type="pres">
      <dgm:prSet presAssocID="{9540AE8A-A1C8-684A-A0DC-AE3F6649B194}" presName="connectorText" presStyleLbl="sibTrans2D1" presStyleIdx="2" presStyleCnt="5"/>
      <dgm:spPr/>
      <dgm:t>
        <a:bodyPr/>
        <a:lstStyle/>
        <a:p>
          <a:endParaRPr lang="es-CO"/>
        </a:p>
      </dgm:t>
    </dgm:pt>
    <dgm:pt modelId="{F28D7F34-2C11-1C4A-95B0-20981BDC7610}" type="pres">
      <dgm:prSet presAssocID="{EFD0C48A-5F77-C64C-A3F3-FAB47C3649E2}" presName="node" presStyleLbl="node1" presStyleIdx="2" presStyleCnt="5">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5"/>
      <dgm:spPr/>
      <dgm:t>
        <a:bodyPr/>
        <a:lstStyle/>
        <a:p>
          <a:endParaRPr lang="es-CO"/>
        </a:p>
      </dgm:t>
    </dgm:pt>
    <dgm:pt modelId="{A4360698-189E-4A9D-8445-124D77FAB7A3}" type="pres">
      <dgm:prSet presAssocID="{8A73D137-32C6-486C-AE3B-5CDC982EDCAC}" presName="connectorText" presStyleLbl="sibTrans2D1" presStyleIdx="3" presStyleCnt="5"/>
      <dgm:spPr/>
      <dgm:t>
        <a:bodyPr/>
        <a:lstStyle/>
        <a:p>
          <a:endParaRPr lang="es-CO"/>
        </a:p>
      </dgm:t>
    </dgm:pt>
    <dgm:pt modelId="{6CEBFBD9-FC76-4AB7-90F5-F0D478B3E02E}" type="pres">
      <dgm:prSet presAssocID="{9C7053CE-E272-4AA8-8F14-ABCF84D83B99}" presName="node" presStyleLbl="node1" presStyleIdx="3" presStyleCnt="5">
        <dgm:presLayoutVars>
          <dgm:bulletEnabled val="1"/>
        </dgm:presLayoutVars>
      </dgm:prSet>
      <dgm:spPr/>
      <dgm:t>
        <a:bodyPr/>
        <a:lstStyle/>
        <a:p>
          <a:endParaRPr lang="es-CO"/>
        </a:p>
      </dgm:t>
    </dgm:pt>
    <dgm:pt modelId="{B4D7E912-FC82-4E29-888C-1807C370513E}" type="pres">
      <dgm:prSet presAssocID="{F152F8B7-46E6-41EA-A04C-0FD128077E71}" presName="parTrans" presStyleLbl="sibTrans2D1" presStyleIdx="4" presStyleCnt="5"/>
      <dgm:spPr/>
      <dgm:t>
        <a:bodyPr/>
        <a:lstStyle/>
        <a:p>
          <a:endParaRPr lang="es-CO"/>
        </a:p>
      </dgm:t>
    </dgm:pt>
    <dgm:pt modelId="{12AE4CBD-AB34-41CA-BA2E-F5CEFFFD04D1}" type="pres">
      <dgm:prSet presAssocID="{F152F8B7-46E6-41EA-A04C-0FD128077E71}" presName="connectorText" presStyleLbl="sibTrans2D1" presStyleIdx="4" presStyleCnt="5"/>
      <dgm:spPr/>
      <dgm:t>
        <a:bodyPr/>
        <a:lstStyle/>
        <a:p>
          <a:endParaRPr lang="es-CO"/>
        </a:p>
      </dgm:t>
    </dgm:pt>
    <dgm:pt modelId="{05941817-D28A-4574-9D53-C071417B0B9A}" type="pres">
      <dgm:prSet presAssocID="{017AD4BE-A4C0-4D56-AE36-6FD433F576A5}" presName="node" presStyleLbl="node1" presStyleIdx="4" presStyleCnt="5">
        <dgm:presLayoutVars>
          <dgm:bulletEnabled val="1"/>
        </dgm:presLayoutVars>
      </dgm:prSet>
      <dgm:spPr/>
      <dgm:t>
        <a:bodyPr/>
        <a:lstStyle/>
        <a:p>
          <a:endParaRPr lang="es-CO"/>
        </a:p>
      </dgm:t>
    </dgm:pt>
  </dgm:ptLst>
  <dgm:cxnLst>
    <dgm:cxn modelId="{C53B397B-CFFE-40B3-B322-4866AD677740}" type="presOf" srcId="{9C7053CE-E272-4AA8-8F14-ABCF84D83B99}" destId="{6CEBFBD9-FC76-4AB7-90F5-F0D478B3E02E}" srcOrd="0" destOrd="0" presId="urn:microsoft.com/office/officeart/2005/8/layout/radial5"/>
    <dgm:cxn modelId="{74DE2F37-60F7-46D7-A24B-91315BA10D89}" type="presOf" srcId="{993B9186-46C2-4D9B-BB4E-9D6763AFAF3B}" destId="{974F4250-A5DD-43AD-B94B-E7C06D397F15}" srcOrd="0" destOrd="0" presId="urn:microsoft.com/office/officeart/2005/8/layout/radial5"/>
    <dgm:cxn modelId="{67CFC9BF-2A0E-4764-8FBD-C60F9E5EEBB1}" type="presOf" srcId="{485FA22F-39E7-A044-B036-97E0EE04BCA6}" destId="{3A2CCF14-B7B1-834F-8D89-F7C8B8222DEF}" srcOrd="1" destOrd="0" presId="urn:microsoft.com/office/officeart/2005/8/layout/radial5"/>
    <dgm:cxn modelId="{BFCCA512-CCF0-4B26-9F45-48A69FED7BF7}" type="presOf" srcId="{636CABF8-3A3C-465F-8755-8CDEA92375C8}" destId="{6734A963-9F16-4EA7-9A4D-ABB295727596}" srcOrd="0" destOrd="0" presId="urn:microsoft.com/office/officeart/2005/8/layout/radial5"/>
    <dgm:cxn modelId="{2DBCF8F2-03FE-4E2F-B74C-5778733AF6D8}" type="presOf" srcId="{485FA22F-39E7-A044-B036-97E0EE04BCA6}" destId="{A0C165B1-47CA-8248-8225-F3A742B39D97}"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735B4032-0CE6-415A-B9F8-6044F1B57E3D}" srcId="{636CABF8-3A3C-465F-8755-8CDEA92375C8}" destId="{9C7053CE-E272-4AA8-8F14-ABCF84D83B99}" srcOrd="3" destOrd="0" parTransId="{8A73D137-32C6-486C-AE3B-5CDC982EDCAC}" sibTransId="{06C7B791-FB3F-4475-AB95-8141744DFA85}"/>
    <dgm:cxn modelId="{23A4DDD0-3BC3-42CF-A1CB-459F5EB3716E}" type="presOf" srcId="{87F6CBF5-9073-4C60-8CB3-B142EE610B72}" destId="{73ED8EF3-FDF0-429E-8F00-BDAC532E424A}" srcOrd="0" destOrd="0" presId="urn:microsoft.com/office/officeart/2005/8/layout/radial5"/>
    <dgm:cxn modelId="{62F65FB0-C0A1-40A9-9D59-FBC14D63E498}" type="presOf" srcId="{9540AE8A-A1C8-684A-A0DC-AE3F6649B194}" destId="{2796F120-1922-964C-9282-76657E4C6A5D}"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18BD9FF8-1DD4-43AC-B82C-D253B5FDBBAB}" type="presOf" srcId="{F152F8B7-46E6-41EA-A04C-0FD128077E71}" destId="{B4D7E912-FC82-4E29-888C-1807C370513E}"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B76E7BAF-ED2E-4D72-8B7F-70B8257795A7}" type="presOf" srcId="{9540AE8A-A1C8-684A-A0DC-AE3F6649B194}" destId="{A960EE65-228D-F74A-9C50-4DD578798CED}" srcOrd="1" destOrd="0" presId="urn:microsoft.com/office/officeart/2005/8/layout/radial5"/>
    <dgm:cxn modelId="{F6CF38CB-8486-4CCF-B02E-214884298F69}" type="presOf" srcId="{E97AA8DD-025D-B942-9045-2BC95C4C43F8}" destId="{93417ACC-8BC6-4F4C-B1EC-D8EA02BF5B13}" srcOrd="0" destOrd="0" presId="urn:microsoft.com/office/officeart/2005/8/layout/radial5"/>
    <dgm:cxn modelId="{3A518FC2-6F00-4BF2-81FF-A592E02CB7B8}" type="presOf" srcId="{F1C67928-56C7-497C-8494-EC56C36D4ED6}" destId="{2844DCC4-3AA7-4C59-A418-2062BA4D03E9}" srcOrd="1" destOrd="0" presId="urn:microsoft.com/office/officeart/2005/8/layout/radial5"/>
    <dgm:cxn modelId="{D0BFC16D-72BF-432D-A77D-207042AF1870}" type="presOf" srcId="{F152F8B7-46E6-41EA-A04C-0FD128077E71}" destId="{12AE4CBD-AB34-41CA-BA2E-F5CEFFFD04D1}" srcOrd="1" destOrd="0" presId="urn:microsoft.com/office/officeart/2005/8/layout/radial5"/>
    <dgm:cxn modelId="{0229F111-AE68-44F0-86AA-34965B1FE769}" type="presOf" srcId="{EFD0C48A-5F77-C64C-A3F3-FAB47C3649E2}" destId="{F28D7F34-2C11-1C4A-95B0-20981BDC7610}" srcOrd="0" destOrd="0" presId="urn:microsoft.com/office/officeart/2005/8/layout/radial5"/>
    <dgm:cxn modelId="{E56843CC-8683-4A56-B203-13FE48311E64}" srcId="{636CABF8-3A3C-465F-8755-8CDEA92375C8}" destId="{017AD4BE-A4C0-4D56-AE36-6FD433F576A5}" srcOrd="4" destOrd="0" parTransId="{F152F8B7-46E6-41EA-A04C-0FD128077E71}" sibTransId="{E1F3B809-859C-4E1D-879D-7A2693A1EF89}"/>
    <dgm:cxn modelId="{6A1112C9-0063-48E4-BD32-565D4F64575E}" type="presOf" srcId="{8A73D137-32C6-486C-AE3B-5CDC982EDCAC}" destId="{A4360698-189E-4A9D-8445-124D77FAB7A3}" srcOrd="1" destOrd="0" presId="urn:microsoft.com/office/officeart/2005/8/layout/radial5"/>
    <dgm:cxn modelId="{CDBF69AC-E633-4BB2-90F6-A21145F9453C}" type="presOf" srcId="{017AD4BE-A4C0-4D56-AE36-6FD433F576A5}" destId="{05941817-D28A-4574-9D53-C071417B0B9A}" srcOrd="0" destOrd="0" presId="urn:microsoft.com/office/officeart/2005/8/layout/radial5"/>
    <dgm:cxn modelId="{8375F59F-A930-4651-A852-4F81B5413592}" type="presOf" srcId="{8A73D137-32C6-486C-AE3B-5CDC982EDCAC}" destId="{3E7FD84F-E7DC-4BCF-B7F6-B1281C180EE9}" srcOrd="0" destOrd="0" presId="urn:microsoft.com/office/officeart/2005/8/layout/radial5"/>
    <dgm:cxn modelId="{ACCA68FC-9B1A-4533-9D64-6BF8A844453A}" type="presOf" srcId="{F1C67928-56C7-497C-8494-EC56C36D4ED6}" destId="{D8D3DFD6-34E6-4481-892E-E8FBE0B6A2D5}"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C0BE4E16-F6E2-4292-89D3-A93FE445C141}" type="presParOf" srcId="{73ED8EF3-FDF0-429E-8F00-BDAC532E424A}" destId="{6734A963-9F16-4EA7-9A4D-ABB295727596}" srcOrd="0" destOrd="0" presId="urn:microsoft.com/office/officeart/2005/8/layout/radial5"/>
    <dgm:cxn modelId="{61A5BD7A-0C0F-4E8B-BBBB-DF2E8DB14885}" type="presParOf" srcId="{73ED8EF3-FDF0-429E-8F00-BDAC532E424A}" destId="{D8D3DFD6-34E6-4481-892E-E8FBE0B6A2D5}" srcOrd="1" destOrd="0" presId="urn:microsoft.com/office/officeart/2005/8/layout/radial5"/>
    <dgm:cxn modelId="{50D7B5FF-7044-4984-B4A8-DECE6AF93235}" type="presParOf" srcId="{D8D3DFD6-34E6-4481-892E-E8FBE0B6A2D5}" destId="{2844DCC4-3AA7-4C59-A418-2062BA4D03E9}" srcOrd="0" destOrd="0" presId="urn:microsoft.com/office/officeart/2005/8/layout/radial5"/>
    <dgm:cxn modelId="{C79E11DA-E69C-48A5-B28B-DBD14EBD49BB}" type="presParOf" srcId="{73ED8EF3-FDF0-429E-8F00-BDAC532E424A}" destId="{974F4250-A5DD-43AD-B94B-E7C06D397F15}" srcOrd="2" destOrd="0" presId="urn:microsoft.com/office/officeart/2005/8/layout/radial5"/>
    <dgm:cxn modelId="{3BDE5247-778D-4C3E-911C-0F1A4043B72E}" type="presParOf" srcId="{73ED8EF3-FDF0-429E-8F00-BDAC532E424A}" destId="{A0C165B1-47CA-8248-8225-F3A742B39D97}" srcOrd="3" destOrd="0" presId="urn:microsoft.com/office/officeart/2005/8/layout/radial5"/>
    <dgm:cxn modelId="{BBB83CFC-788D-44B6-814A-EAB701E3BC16}" type="presParOf" srcId="{A0C165B1-47CA-8248-8225-F3A742B39D97}" destId="{3A2CCF14-B7B1-834F-8D89-F7C8B8222DEF}" srcOrd="0" destOrd="0" presId="urn:microsoft.com/office/officeart/2005/8/layout/radial5"/>
    <dgm:cxn modelId="{FBF910A0-E868-4617-BC2C-7E72E0BEEFB0}" type="presParOf" srcId="{73ED8EF3-FDF0-429E-8F00-BDAC532E424A}" destId="{93417ACC-8BC6-4F4C-B1EC-D8EA02BF5B13}" srcOrd="4" destOrd="0" presId="urn:microsoft.com/office/officeart/2005/8/layout/radial5"/>
    <dgm:cxn modelId="{5BC89403-6688-4579-8B02-0D40B84F5018}" type="presParOf" srcId="{73ED8EF3-FDF0-429E-8F00-BDAC532E424A}" destId="{2796F120-1922-964C-9282-76657E4C6A5D}" srcOrd="5" destOrd="0" presId="urn:microsoft.com/office/officeart/2005/8/layout/radial5"/>
    <dgm:cxn modelId="{8907293F-3370-409C-9E49-578755D4086A}" type="presParOf" srcId="{2796F120-1922-964C-9282-76657E4C6A5D}" destId="{A960EE65-228D-F74A-9C50-4DD578798CED}" srcOrd="0" destOrd="0" presId="urn:microsoft.com/office/officeart/2005/8/layout/radial5"/>
    <dgm:cxn modelId="{EAE5A4E7-3E35-4475-B26F-EC237D0F846C}" type="presParOf" srcId="{73ED8EF3-FDF0-429E-8F00-BDAC532E424A}" destId="{F28D7F34-2C11-1C4A-95B0-20981BDC7610}" srcOrd="6" destOrd="0" presId="urn:microsoft.com/office/officeart/2005/8/layout/radial5"/>
    <dgm:cxn modelId="{2CC301D6-24F3-4607-8501-1E1472E41D7E}" type="presParOf" srcId="{73ED8EF3-FDF0-429E-8F00-BDAC532E424A}" destId="{3E7FD84F-E7DC-4BCF-B7F6-B1281C180EE9}" srcOrd="7" destOrd="0" presId="urn:microsoft.com/office/officeart/2005/8/layout/radial5"/>
    <dgm:cxn modelId="{DB0612F5-59D3-4B1B-95A2-A6247A7A8AC4}" type="presParOf" srcId="{3E7FD84F-E7DC-4BCF-B7F6-B1281C180EE9}" destId="{A4360698-189E-4A9D-8445-124D77FAB7A3}" srcOrd="0" destOrd="0" presId="urn:microsoft.com/office/officeart/2005/8/layout/radial5"/>
    <dgm:cxn modelId="{0C835B5D-4F09-403D-9F01-BBDAF3D89637}" type="presParOf" srcId="{73ED8EF3-FDF0-429E-8F00-BDAC532E424A}" destId="{6CEBFBD9-FC76-4AB7-90F5-F0D478B3E02E}" srcOrd="8" destOrd="0" presId="urn:microsoft.com/office/officeart/2005/8/layout/radial5"/>
    <dgm:cxn modelId="{A6644EC3-A6AC-40CD-87CF-BC1B7357D505}" type="presParOf" srcId="{73ED8EF3-FDF0-429E-8F00-BDAC532E424A}" destId="{B4D7E912-FC82-4E29-888C-1807C370513E}" srcOrd="9" destOrd="0" presId="urn:microsoft.com/office/officeart/2005/8/layout/radial5"/>
    <dgm:cxn modelId="{19B9923E-865E-4CF2-ACCC-6A31030E8D05}" type="presParOf" srcId="{B4D7E912-FC82-4E29-888C-1807C370513E}" destId="{12AE4CBD-AB34-41CA-BA2E-F5CEFFFD04D1}" srcOrd="0" destOrd="0" presId="urn:microsoft.com/office/officeart/2005/8/layout/radial5"/>
    <dgm:cxn modelId="{F16D8347-D956-4EB0-BAF2-575181EEF35A}" type="presParOf" srcId="{73ED8EF3-FDF0-429E-8F00-BDAC532E424A}" destId="{05941817-D28A-4574-9D53-C071417B0B9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017AD4BE-A4C0-4D56-AE36-6FD433F576A5}">
      <dgm:prSet phldrT="[Texto]"/>
      <dgm:spPr>
        <a:solidFill>
          <a:schemeClr val="bg1">
            <a:lumMod val="75000"/>
          </a:schemeClr>
        </a:solidFill>
      </dgm:spPr>
      <dgm:t>
        <a:bodyPr/>
        <a:lstStyle/>
        <a:p>
          <a:r>
            <a:rPr lang="es-CO" dirty="0">
              <a:solidFill>
                <a:schemeClr val="tx1"/>
              </a:solidFill>
            </a:rPr>
            <a:t>5. Politicas</a:t>
          </a:r>
          <a:r>
            <a:rPr lang="es-CO" baseline="0" dirty="0">
              <a:solidFill>
                <a:schemeClr val="tx1"/>
              </a:solidFill>
            </a:rPr>
            <a:t> de Gesti</a:t>
          </a:r>
          <a:r>
            <a:rPr lang="es-ES" baseline="0" dirty="0">
              <a:solidFill>
                <a:schemeClr val="tx1"/>
              </a:solidFill>
            </a:rPr>
            <a:t>ón y Desempeño Institucional a cargo del Departamento evaluadas</a:t>
          </a:r>
          <a:endParaRPr lang="es-ES" dirty="0">
            <a:solidFill>
              <a:schemeClr val="tx1"/>
            </a:solidFill>
          </a:endParaRPr>
        </a:p>
      </dgm:t>
    </dgm:pt>
    <dgm:pt modelId="{F152F8B7-46E6-41EA-A04C-0FD128077E71}" type="parTrans" cxnId="{E56843CC-8683-4A56-B203-13FE48311E64}">
      <dgm:prSet/>
      <dgm:spPr/>
      <dgm:t>
        <a:bodyPr/>
        <a:lstStyle/>
        <a:p>
          <a:endParaRPr lang="es-ES">
            <a:solidFill>
              <a:schemeClr val="tx1"/>
            </a:solidFill>
          </a:endParaRPr>
        </a:p>
      </dgm:t>
    </dgm:pt>
    <dgm:pt modelId="{E1F3B809-859C-4E1D-879D-7A2693A1EF89}" type="sibTrans" cxnId="{E56843CC-8683-4A56-B203-13FE48311E64}">
      <dgm:prSet/>
      <dgm:spPr/>
      <dgm:t>
        <a:bodyPr/>
        <a:lstStyle/>
        <a:p>
          <a:endParaRPr lang="es-ES">
            <a:solidFill>
              <a:schemeClr val="tx1"/>
            </a:solidFill>
          </a:endParaRPr>
        </a:p>
      </dgm:t>
    </dgm:pt>
    <dgm:pt modelId="{9C7053CE-E272-4AA8-8F14-ABCF84D83B99}">
      <dgm:prSet phldrT="[Texto]"/>
      <dgm:spPr>
        <a:solidFill>
          <a:srgbClr val="92D050"/>
        </a:solidFill>
      </dgm:spPr>
      <dgm:t>
        <a:bodyPr/>
        <a:lstStyle/>
        <a:p>
          <a:r>
            <a:rPr lang="es-CO" dirty="0">
              <a:solidFill>
                <a:schemeClr val="tx1"/>
              </a:solidFill>
            </a:rPr>
            <a:t>4. </a:t>
          </a:r>
          <a:r>
            <a:rPr lang="es-ES_tradnl" dirty="0">
              <a:solidFill>
                <a:schemeClr val="tx1"/>
              </a:solidFill>
            </a:rPr>
            <a:t>Documentos </a:t>
          </a:r>
          <a:r>
            <a:rPr lang="es-ES" dirty="0">
              <a:solidFill>
                <a:schemeClr val="tx1"/>
              </a:solidFill>
            </a:rPr>
            <a:t>técnicos</a:t>
          </a:r>
          <a:r>
            <a:rPr lang="es-ES" baseline="0" dirty="0">
              <a:solidFill>
                <a:schemeClr val="tx1"/>
              </a:solidFill>
            </a:rPr>
            <a:t>  </a:t>
          </a:r>
          <a:r>
            <a:rPr lang="es-ES_tradnl" baseline="0" dirty="0">
              <a:solidFill>
                <a:schemeClr val="tx1"/>
              </a:solidFill>
            </a:rPr>
            <a:t>e</a:t>
          </a:r>
          <a:r>
            <a:rPr lang="es-ES_tradnl" dirty="0">
              <a:solidFill>
                <a:schemeClr val="tx1"/>
              </a:solidFill>
            </a:rPr>
            <a:t> investigaciones en temas de las políticas de gestión y desempeño orientado a mejorar la gestión pública</a:t>
          </a:r>
          <a:endParaRPr lang="es-ES" dirty="0">
            <a:solidFill>
              <a:schemeClr val="tx1"/>
            </a:solidFill>
          </a:endParaRPr>
        </a:p>
      </dgm:t>
    </dgm:pt>
    <dgm:pt modelId="{06C7B791-FB3F-4475-AB95-8141744DFA85}" type="sibTrans" cxnId="{735B4032-0CE6-415A-B9F8-6044F1B57E3D}">
      <dgm:prSet/>
      <dgm:spPr/>
      <dgm:t>
        <a:bodyPr/>
        <a:lstStyle/>
        <a:p>
          <a:endParaRPr lang="es-ES">
            <a:solidFill>
              <a:schemeClr val="tx1"/>
            </a:solidFill>
          </a:endParaRPr>
        </a:p>
      </dgm:t>
    </dgm:pt>
    <dgm:pt modelId="{8A73D137-32C6-486C-AE3B-5CDC982EDCAC}" type="parTrans" cxnId="{735B4032-0CE6-415A-B9F8-6044F1B57E3D}">
      <dgm:prSet/>
      <dgm:spPr/>
      <dgm:t>
        <a:bodyPr/>
        <a:lstStyle/>
        <a:p>
          <a:endParaRPr lang="es-ES">
            <a:solidFill>
              <a:schemeClr val="tx1"/>
            </a:solidFill>
          </a:endParaRPr>
        </a:p>
      </dgm:t>
    </dgm:pt>
    <dgm:pt modelId="{993B9186-46C2-4D9B-BB4E-9D6763AFAF3B}">
      <dgm:prSet phldrT="[Texto]"/>
      <dgm:spPr>
        <a:solidFill>
          <a:srgbClr val="92D050"/>
        </a:solidFill>
      </dgm:spPr>
      <dgm:t>
        <a:bodyPr/>
        <a:lstStyle/>
        <a:p>
          <a:r>
            <a:rPr lang="es-CO" dirty="0">
              <a:solidFill>
                <a:schemeClr val="tx1"/>
              </a:solidFill>
            </a:rPr>
            <a:t>1. </a:t>
          </a:r>
          <a:r>
            <a:rPr lang="es-ES" dirty="0">
              <a:solidFill>
                <a:schemeClr val="tx1"/>
              </a:solidFill>
            </a:rPr>
            <a:t>Herramientas diseñadas,</a:t>
          </a:r>
          <a:r>
            <a:rPr lang="es-ES" baseline="0" dirty="0">
              <a:solidFill>
                <a:schemeClr val="tx1"/>
              </a:solidFill>
            </a:rPr>
            <a:t> socializadas y/o aplicadas</a:t>
          </a:r>
          <a:endParaRPr lang="es-ES" dirty="0">
            <a:solidFill>
              <a:schemeClr val="tx1"/>
            </a:solidFill>
          </a:endParaRPr>
        </a:p>
      </dgm:t>
    </dgm:pt>
    <dgm:pt modelId="{4DB7E055-C1BC-4B68-9FA5-92115DD6B77F}" type="sibTrans" cxnId="{468A1842-D0F6-4F39-B6AD-D0302953C4C8}">
      <dgm:prSet/>
      <dgm:spPr/>
      <dgm:t>
        <a:bodyPr/>
        <a:lstStyle/>
        <a:p>
          <a:endParaRPr lang="es-ES">
            <a:solidFill>
              <a:schemeClr val="tx1"/>
            </a:solidFill>
          </a:endParaRPr>
        </a:p>
      </dgm:t>
    </dgm:pt>
    <dgm:pt modelId="{F1C67928-56C7-497C-8494-EC56C36D4ED6}" type="parTrans" cxnId="{468A1842-D0F6-4F39-B6AD-D0302953C4C8}">
      <dgm:prSet/>
      <dgm:spPr/>
      <dgm:t>
        <a:bodyPr/>
        <a:lstStyle/>
        <a:p>
          <a:endParaRPr lang="es-ES">
            <a:solidFill>
              <a:schemeClr val="tx1"/>
            </a:solidFill>
          </a:endParaRPr>
        </a:p>
      </dgm:t>
    </dgm:pt>
    <dgm:pt modelId="{636CABF8-3A3C-465F-8755-8CDEA92375C8}">
      <dgm:prSet phldrT="[Texto]" custT="1"/>
      <dgm:spPr>
        <a:solidFill>
          <a:schemeClr val="bg1">
            <a:lumMod val="75000"/>
          </a:schemeClr>
        </a:solidFill>
      </dgm:spPr>
      <dgm:t>
        <a:bodyPr/>
        <a:lstStyle/>
        <a:p>
          <a:r>
            <a:rPr lang="es-CO" sz="1000" b="1" dirty="0">
              <a:solidFill>
                <a:schemeClr val="tx1"/>
              </a:solidFill>
            </a:rPr>
            <a:t>2. Conocimiento preservado  e innovación promovida en las Entidades del Estado </a:t>
          </a:r>
          <a:endParaRPr lang="es-ES" sz="1000" b="1" dirty="0">
            <a:solidFill>
              <a:schemeClr val="tx1"/>
            </a:solidFill>
          </a:endParaRPr>
        </a:p>
      </dgm:t>
    </dgm:pt>
    <dgm:pt modelId="{20966681-6D99-4E02-AF2B-98F00CBE9530}" type="sibTrans" cxnId="{335C32C9-60AC-4C64-914A-B92AA44AB5C2}">
      <dgm:prSet/>
      <dgm:spPr/>
      <dgm:t>
        <a:bodyPr/>
        <a:lstStyle/>
        <a:p>
          <a:endParaRPr lang="es-ES">
            <a:solidFill>
              <a:schemeClr val="tx1"/>
            </a:solidFill>
          </a:endParaRPr>
        </a:p>
      </dgm:t>
    </dgm:pt>
    <dgm:pt modelId="{61695C79-D07E-4A13-8CEF-6EA538359683}" type="parTrans" cxnId="{335C32C9-60AC-4C64-914A-B92AA44AB5C2}">
      <dgm:prSet/>
      <dgm:spPr/>
      <dgm:t>
        <a:bodyPr/>
        <a:lstStyle/>
        <a:p>
          <a:endParaRPr lang="es-ES">
            <a:solidFill>
              <a:schemeClr val="tx1"/>
            </a:solidFill>
          </a:endParaRPr>
        </a:p>
      </dgm:t>
    </dgm:pt>
    <dgm:pt modelId="{E97AA8DD-025D-B942-9045-2BC95C4C43F8}">
      <dgm:prSet/>
      <dgm:spPr>
        <a:solidFill>
          <a:schemeClr val="bg1">
            <a:lumMod val="75000"/>
          </a:schemeClr>
        </a:solidFill>
      </dgm:spPr>
      <dgm:t>
        <a:bodyPr/>
        <a:lstStyle/>
        <a:p>
          <a:r>
            <a:rPr lang="es-ES_tradnl" dirty="0">
              <a:solidFill>
                <a:schemeClr val="tx1"/>
              </a:solidFill>
            </a:rPr>
            <a:t>2. </a:t>
          </a:r>
          <a:r>
            <a:rPr lang="es-ES" dirty="0">
              <a:solidFill>
                <a:schemeClr val="tx1"/>
              </a:solidFill>
            </a:rPr>
            <a:t>Estrategia GESCO+I diseñada e implementada al interior de Función Pública</a:t>
          </a:r>
          <a:endParaRPr lang="es-ES_tradnl" dirty="0">
            <a:solidFill>
              <a:schemeClr val="tx1"/>
            </a:solidFill>
          </a:endParaRPr>
        </a:p>
      </dgm:t>
    </dgm:pt>
    <dgm:pt modelId="{485FA22F-39E7-A044-B036-97E0EE04BCA6}" type="parTrans" cxnId="{7FB0A44F-A664-2444-95AA-81F4DEE6FEF2}">
      <dgm:prSet/>
      <dgm:spPr/>
      <dgm:t>
        <a:bodyPr/>
        <a:lstStyle/>
        <a:p>
          <a:endParaRPr lang="es-ES_tradnl">
            <a:solidFill>
              <a:schemeClr val="tx1"/>
            </a:solidFill>
          </a:endParaRPr>
        </a:p>
      </dgm:t>
    </dgm:pt>
    <dgm:pt modelId="{67741627-832C-DE41-A85E-8F9BAB9F1B75}" type="sibTrans" cxnId="{7FB0A44F-A664-2444-95AA-81F4DEE6FEF2}">
      <dgm:prSet/>
      <dgm:spPr/>
      <dgm:t>
        <a:bodyPr/>
        <a:lstStyle/>
        <a:p>
          <a:endParaRPr lang="es-ES_tradnl">
            <a:solidFill>
              <a:schemeClr val="tx1"/>
            </a:solidFill>
          </a:endParaRPr>
        </a:p>
      </dgm:t>
    </dgm:pt>
    <dgm:pt modelId="{EFD0C48A-5F77-C64C-A3F3-FAB47C3649E2}">
      <dgm:prSet/>
      <dgm:spPr>
        <a:solidFill>
          <a:schemeClr val="bg1">
            <a:lumMod val="75000"/>
          </a:schemeClr>
        </a:solidFill>
      </dgm:spPr>
      <dgm:t>
        <a:bodyPr/>
        <a:lstStyle/>
        <a:p>
          <a:r>
            <a:rPr lang="es-ES_tradnl" dirty="0">
              <a:solidFill>
                <a:schemeClr val="tx1"/>
              </a:solidFill>
            </a:rPr>
            <a:t>3. </a:t>
          </a:r>
          <a:r>
            <a:rPr lang="es-CO" dirty="0">
              <a:solidFill>
                <a:schemeClr val="tx1"/>
              </a:solidFill>
            </a:rPr>
            <a:t>Buenas prácticas de la Gestión Pública Colombiana fortalecidas</a:t>
          </a:r>
          <a:endParaRPr lang="es-ES_tradnl" dirty="0">
            <a:solidFill>
              <a:schemeClr val="tx1"/>
            </a:solidFill>
          </a:endParaRPr>
        </a:p>
      </dgm:t>
    </dgm:pt>
    <dgm:pt modelId="{9540AE8A-A1C8-684A-A0DC-AE3F6649B194}" type="parTrans" cxnId="{5B572808-11CF-9F4E-8EA8-9559329BA331}">
      <dgm:prSet/>
      <dgm:spPr/>
      <dgm:t>
        <a:bodyPr/>
        <a:lstStyle/>
        <a:p>
          <a:endParaRPr lang="es-ES_tradnl">
            <a:solidFill>
              <a:schemeClr val="tx1"/>
            </a:solidFill>
          </a:endParaRPr>
        </a:p>
      </dgm:t>
    </dgm:pt>
    <dgm:pt modelId="{E57E37CB-780A-DB4C-817A-167A2561A2C2}" type="sibTrans" cxnId="{5B572808-11CF-9F4E-8EA8-9559329BA331}">
      <dgm:prSet/>
      <dgm:spPr/>
      <dgm:t>
        <a:bodyPr/>
        <a:lstStyle/>
        <a:p>
          <a:endParaRPr lang="es-ES_tradnl">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5"/>
      <dgm:spPr/>
      <dgm:t>
        <a:bodyPr/>
        <a:lstStyle/>
        <a:p>
          <a:endParaRPr lang="es-CO"/>
        </a:p>
      </dgm:t>
    </dgm:pt>
    <dgm:pt modelId="{2844DCC4-3AA7-4C59-A418-2062BA4D03E9}" type="pres">
      <dgm:prSet presAssocID="{F1C67928-56C7-497C-8494-EC56C36D4ED6}" presName="connectorText" presStyleLbl="sibTrans2D1" presStyleIdx="0" presStyleCnt="5"/>
      <dgm:spPr/>
      <dgm:t>
        <a:bodyPr/>
        <a:lstStyle/>
        <a:p>
          <a:endParaRPr lang="es-CO"/>
        </a:p>
      </dgm:t>
    </dgm:pt>
    <dgm:pt modelId="{974F4250-A5DD-43AD-B94B-E7C06D397F15}" type="pres">
      <dgm:prSet presAssocID="{993B9186-46C2-4D9B-BB4E-9D6763AFAF3B}" presName="node" presStyleLbl="node1" presStyleIdx="0" presStyleCnt="5">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5"/>
      <dgm:spPr/>
      <dgm:t>
        <a:bodyPr/>
        <a:lstStyle/>
        <a:p>
          <a:endParaRPr lang="es-CO"/>
        </a:p>
      </dgm:t>
    </dgm:pt>
    <dgm:pt modelId="{3A2CCF14-B7B1-834F-8D89-F7C8B8222DEF}" type="pres">
      <dgm:prSet presAssocID="{485FA22F-39E7-A044-B036-97E0EE04BCA6}" presName="connectorText" presStyleLbl="sibTrans2D1" presStyleIdx="1" presStyleCnt="5"/>
      <dgm:spPr/>
      <dgm:t>
        <a:bodyPr/>
        <a:lstStyle/>
        <a:p>
          <a:endParaRPr lang="es-CO"/>
        </a:p>
      </dgm:t>
    </dgm:pt>
    <dgm:pt modelId="{93417ACC-8BC6-4F4C-B1EC-D8EA02BF5B13}" type="pres">
      <dgm:prSet presAssocID="{E97AA8DD-025D-B942-9045-2BC95C4C43F8}" presName="node" presStyleLbl="node1" presStyleIdx="1" presStyleCnt="5">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5"/>
      <dgm:spPr/>
      <dgm:t>
        <a:bodyPr/>
        <a:lstStyle/>
        <a:p>
          <a:endParaRPr lang="es-CO"/>
        </a:p>
      </dgm:t>
    </dgm:pt>
    <dgm:pt modelId="{A960EE65-228D-F74A-9C50-4DD578798CED}" type="pres">
      <dgm:prSet presAssocID="{9540AE8A-A1C8-684A-A0DC-AE3F6649B194}" presName="connectorText" presStyleLbl="sibTrans2D1" presStyleIdx="2" presStyleCnt="5"/>
      <dgm:spPr/>
      <dgm:t>
        <a:bodyPr/>
        <a:lstStyle/>
        <a:p>
          <a:endParaRPr lang="es-CO"/>
        </a:p>
      </dgm:t>
    </dgm:pt>
    <dgm:pt modelId="{F28D7F34-2C11-1C4A-95B0-20981BDC7610}" type="pres">
      <dgm:prSet presAssocID="{EFD0C48A-5F77-C64C-A3F3-FAB47C3649E2}" presName="node" presStyleLbl="node1" presStyleIdx="2" presStyleCnt="5">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5"/>
      <dgm:spPr/>
      <dgm:t>
        <a:bodyPr/>
        <a:lstStyle/>
        <a:p>
          <a:endParaRPr lang="es-CO"/>
        </a:p>
      </dgm:t>
    </dgm:pt>
    <dgm:pt modelId="{A4360698-189E-4A9D-8445-124D77FAB7A3}" type="pres">
      <dgm:prSet presAssocID="{8A73D137-32C6-486C-AE3B-5CDC982EDCAC}" presName="connectorText" presStyleLbl="sibTrans2D1" presStyleIdx="3" presStyleCnt="5"/>
      <dgm:spPr/>
      <dgm:t>
        <a:bodyPr/>
        <a:lstStyle/>
        <a:p>
          <a:endParaRPr lang="es-CO"/>
        </a:p>
      </dgm:t>
    </dgm:pt>
    <dgm:pt modelId="{6CEBFBD9-FC76-4AB7-90F5-F0D478B3E02E}" type="pres">
      <dgm:prSet presAssocID="{9C7053CE-E272-4AA8-8F14-ABCF84D83B99}" presName="node" presStyleLbl="node1" presStyleIdx="3" presStyleCnt="5" custRadScaleRad="96976" custRadScaleInc="-23657">
        <dgm:presLayoutVars>
          <dgm:bulletEnabled val="1"/>
        </dgm:presLayoutVars>
      </dgm:prSet>
      <dgm:spPr/>
      <dgm:t>
        <a:bodyPr/>
        <a:lstStyle/>
        <a:p>
          <a:endParaRPr lang="es-CO"/>
        </a:p>
      </dgm:t>
    </dgm:pt>
    <dgm:pt modelId="{B4D7E912-FC82-4E29-888C-1807C370513E}" type="pres">
      <dgm:prSet presAssocID="{F152F8B7-46E6-41EA-A04C-0FD128077E71}" presName="parTrans" presStyleLbl="sibTrans2D1" presStyleIdx="4" presStyleCnt="5"/>
      <dgm:spPr/>
      <dgm:t>
        <a:bodyPr/>
        <a:lstStyle/>
        <a:p>
          <a:endParaRPr lang="es-CO"/>
        </a:p>
      </dgm:t>
    </dgm:pt>
    <dgm:pt modelId="{12AE4CBD-AB34-41CA-BA2E-F5CEFFFD04D1}" type="pres">
      <dgm:prSet presAssocID="{F152F8B7-46E6-41EA-A04C-0FD128077E71}" presName="connectorText" presStyleLbl="sibTrans2D1" presStyleIdx="4" presStyleCnt="5"/>
      <dgm:spPr/>
      <dgm:t>
        <a:bodyPr/>
        <a:lstStyle/>
        <a:p>
          <a:endParaRPr lang="es-CO"/>
        </a:p>
      </dgm:t>
    </dgm:pt>
    <dgm:pt modelId="{05941817-D28A-4574-9D53-C071417B0B9A}" type="pres">
      <dgm:prSet presAssocID="{017AD4BE-A4C0-4D56-AE36-6FD433F576A5}" presName="node" presStyleLbl="node1" presStyleIdx="4" presStyleCnt="5">
        <dgm:presLayoutVars>
          <dgm:bulletEnabled val="1"/>
        </dgm:presLayoutVars>
      </dgm:prSet>
      <dgm:spPr/>
      <dgm:t>
        <a:bodyPr/>
        <a:lstStyle/>
        <a:p>
          <a:endParaRPr lang="es-CO"/>
        </a:p>
      </dgm:t>
    </dgm:pt>
  </dgm:ptLst>
  <dgm:cxnLst>
    <dgm:cxn modelId="{FAF9110E-4716-4170-9DBF-60CBFCF53539}" type="presOf" srcId="{636CABF8-3A3C-465F-8755-8CDEA92375C8}" destId="{6734A963-9F16-4EA7-9A4D-ABB295727596}"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735B4032-0CE6-415A-B9F8-6044F1B57E3D}" srcId="{636CABF8-3A3C-465F-8755-8CDEA92375C8}" destId="{9C7053CE-E272-4AA8-8F14-ABCF84D83B99}" srcOrd="3" destOrd="0" parTransId="{8A73D137-32C6-486C-AE3B-5CDC982EDCAC}" sibTransId="{06C7B791-FB3F-4475-AB95-8141744DFA85}"/>
    <dgm:cxn modelId="{C37A1C15-5752-49CA-AB24-E45F16574D5F}" type="presOf" srcId="{EFD0C48A-5F77-C64C-A3F3-FAB47C3649E2}" destId="{F28D7F34-2C11-1C4A-95B0-20981BDC7610}" srcOrd="0" destOrd="0" presId="urn:microsoft.com/office/officeart/2005/8/layout/radial5"/>
    <dgm:cxn modelId="{5531C97C-21E5-4CFB-AACF-451EEFF1E587}" type="presOf" srcId="{F1C67928-56C7-497C-8494-EC56C36D4ED6}" destId="{2844DCC4-3AA7-4C59-A418-2062BA4D03E9}" srcOrd="1" destOrd="0" presId="urn:microsoft.com/office/officeart/2005/8/layout/radial5"/>
    <dgm:cxn modelId="{840DDE2A-440D-4744-B4FF-1911236FCE25}" type="presOf" srcId="{485FA22F-39E7-A044-B036-97E0EE04BCA6}" destId="{3A2CCF14-B7B1-834F-8D89-F7C8B8222DEF}" srcOrd="1"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315F5FDD-71C1-402B-ADDF-D18846274278}" type="presOf" srcId="{9540AE8A-A1C8-684A-A0DC-AE3F6649B194}" destId="{A960EE65-228D-F74A-9C50-4DD578798CED}" srcOrd="1"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65444205-34CB-46C9-AD37-1D4D88C7BD3E}" type="presOf" srcId="{485FA22F-39E7-A044-B036-97E0EE04BCA6}" destId="{A0C165B1-47CA-8248-8225-F3A742B39D97}" srcOrd="0" destOrd="0" presId="urn:microsoft.com/office/officeart/2005/8/layout/radial5"/>
    <dgm:cxn modelId="{8DA9DE95-3C92-47ED-832C-35CB4DE4E96C}" type="presOf" srcId="{E97AA8DD-025D-B942-9045-2BC95C4C43F8}" destId="{93417ACC-8BC6-4F4C-B1EC-D8EA02BF5B13}" srcOrd="0" destOrd="0" presId="urn:microsoft.com/office/officeart/2005/8/layout/radial5"/>
    <dgm:cxn modelId="{73703A39-2795-4DC7-AB56-3D0DEDAA2559}" type="presOf" srcId="{F152F8B7-46E6-41EA-A04C-0FD128077E71}" destId="{12AE4CBD-AB34-41CA-BA2E-F5CEFFFD04D1}" srcOrd="1" destOrd="0" presId="urn:microsoft.com/office/officeart/2005/8/layout/radial5"/>
    <dgm:cxn modelId="{CC144500-5DD9-4BA6-8035-82E140839E63}" type="presOf" srcId="{017AD4BE-A4C0-4D56-AE36-6FD433F576A5}" destId="{05941817-D28A-4574-9D53-C071417B0B9A}" srcOrd="0" destOrd="0" presId="urn:microsoft.com/office/officeart/2005/8/layout/radial5"/>
    <dgm:cxn modelId="{AF82BA79-856E-4ED9-95E7-19AE3978A249}" type="presOf" srcId="{9540AE8A-A1C8-684A-A0DC-AE3F6649B194}" destId="{2796F120-1922-964C-9282-76657E4C6A5D}" srcOrd="0" destOrd="0" presId="urn:microsoft.com/office/officeart/2005/8/layout/radial5"/>
    <dgm:cxn modelId="{E56843CC-8683-4A56-B203-13FE48311E64}" srcId="{636CABF8-3A3C-465F-8755-8CDEA92375C8}" destId="{017AD4BE-A4C0-4D56-AE36-6FD433F576A5}" srcOrd="4" destOrd="0" parTransId="{F152F8B7-46E6-41EA-A04C-0FD128077E71}" sibTransId="{E1F3B809-859C-4E1D-879D-7A2693A1EF89}"/>
    <dgm:cxn modelId="{8FAFA9D3-9FF9-4B17-B57C-C1FFABF9C005}" type="presOf" srcId="{F152F8B7-46E6-41EA-A04C-0FD128077E71}" destId="{B4D7E912-FC82-4E29-888C-1807C370513E}" srcOrd="0" destOrd="0" presId="urn:microsoft.com/office/officeart/2005/8/layout/radial5"/>
    <dgm:cxn modelId="{E00E1382-6A43-4879-8D86-978FF15E08E0}" type="presOf" srcId="{9C7053CE-E272-4AA8-8F14-ABCF84D83B99}" destId="{6CEBFBD9-FC76-4AB7-90F5-F0D478B3E02E}" srcOrd="0" destOrd="0" presId="urn:microsoft.com/office/officeart/2005/8/layout/radial5"/>
    <dgm:cxn modelId="{C73CC696-4C98-432C-9FBE-13B899375D0C}" type="presOf" srcId="{993B9186-46C2-4D9B-BB4E-9D6763AFAF3B}" destId="{974F4250-A5DD-43AD-B94B-E7C06D397F15}" srcOrd="0" destOrd="0" presId="urn:microsoft.com/office/officeart/2005/8/layout/radial5"/>
    <dgm:cxn modelId="{4890376A-89A9-4742-9063-90F782E4E749}" type="presOf" srcId="{F1C67928-56C7-497C-8494-EC56C36D4ED6}" destId="{D8D3DFD6-34E6-4481-892E-E8FBE0B6A2D5}" srcOrd="0" destOrd="0" presId="urn:microsoft.com/office/officeart/2005/8/layout/radial5"/>
    <dgm:cxn modelId="{E02FD22C-8B12-461C-BF04-D62B5E52DE7E}" type="presOf" srcId="{87F6CBF5-9073-4C60-8CB3-B142EE610B72}" destId="{73ED8EF3-FDF0-429E-8F00-BDAC532E424A}"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EB38AC3F-1C93-40FB-B59F-B1FA8B845C0C}" type="presOf" srcId="{8A73D137-32C6-486C-AE3B-5CDC982EDCAC}" destId="{A4360698-189E-4A9D-8445-124D77FAB7A3}" srcOrd="1" destOrd="0" presId="urn:microsoft.com/office/officeart/2005/8/layout/radial5"/>
    <dgm:cxn modelId="{DE3A95A4-52E7-439B-9D49-CB30439684B9}" type="presOf" srcId="{8A73D137-32C6-486C-AE3B-5CDC982EDCAC}" destId="{3E7FD84F-E7DC-4BCF-B7F6-B1281C180EE9}" srcOrd="0" destOrd="0" presId="urn:microsoft.com/office/officeart/2005/8/layout/radial5"/>
    <dgm:cxn modelId="{A14A99B1-120F-4BDA-B8E5-8303F56E3D84}" type="presParOf" srcId="{73ED8EF3-FDF0-429E-8F00-BDAC532E424A}" destId="{6734A963-9F16-4EA7-9A4D-ABB295727596}" srcOrd="0" destOrd="0" presId="urn:microsoft.com/office/officeart/2005/8/layout/radial5"/>
    <dgm:cxn modelId="{B01B98C7-91FA-4BFB-9787-C4742150DFE1}" type="presParOf" srcId="{73ED8EF3-FDF0-429E-8F00-BDAC532E424A}" destId="{D8D3DFD6-34E6-4481-892E-E8FBE0B6A2D5}" srcOrd="1" destOrd="0" presId="urn:microsoft.com/office/officeart/2005/8/layout/radial5"/>
    <dgm:cxn modelId="{EC99E808-2739-43A5-8D6B-24B637E95DA9}" type="presParOf" srcId="{D8D3DFD6-34E6-4481-892E-E8FBE0B6A2D5}" destId="{2844DCC4-3AA7-4C59-A418-2062BA4D03E9}" srcOrd="0" destOrd="0" presId="urn:microsoft.com/office/officeart/2005/8/layout/radial5"/>
    <dgm:cxn modelId="{6D3400EB-AD80-4CEC-B79D-53E2CFF819D7}" type="presParOf" srcId="{73ED8EF3-FDF0-429E-8F00-BDAC532E424A}" destId="{974F4250-A5DD-43AD-B94B-E7C06D397F15}" srcOrd="2" destOrd="0" presId="urn:microsoft.com/office/officeart/2005/8/layout/radial5"/>
    <dgm:cxn modelId="{0A962C6D-7E32-45E2-900F-8B423CD15499}" type="presParOf" srcId="{73ED8EF3-FDF0-429E-8F00-BDAC532E424A}" destId="{A0C165B1-47CA-8248-8225-F3A742B39D97}" srcOrd="3" destOrd="0" presId="urn:microsoft.com/office/officeart/2005/8/layout/radial5"/>
    <dgm:cxn modelId="{52C93839-0284-4BEA-9A7A-15489D7FDA2B}" type="presParOf" srcId="{A0C165B1-47CA-8248-8225-F3A742B39D97}" destId="{3A2CCF14-B7B1-834F-8D89-F7C8B8222DEF}" srcOrd="0" destOrd="0" presId="urn:microsoft.com/office/officeart/2005/8/layout/radial5"/>
    <dgm:cxn modelId="{5B408A6D-6BB8-40C2-A59E-20C7C8F180D1}" type="presParOf" srcId="{73ED8EF3-FDF0-429E-8F00-BDAC532E424A}" destId="{93417ACC-8BC6-4F4C-B1EC-D8EA02BF5B13}" srcOrd="4" destOrd="0" presId="urn:microsoft.com/office/officeart/2005/8/layout/radial5"/>
    <dgm:cxn modelId="{59CAB936-03D6-4DA8-9D68-9C276BA2A84F}" type="presParOf" srcId="{73ED8EF3-FDF0-429E-8F00-BDAC532E424A}" destId="{2796F120-1922-964C-9282-76657E4C6A5D}" srcOrd="5" destOrd="0" presId="urn:microsoft.com/office/officeart/2005/8/layout/radial5"/>
    <dgm:cxn modelId="{002027D9-84AE-4772-8D8E-C84C5B112F2B}" type="presParOf" srcId="{2796F120-1922-964C-9282-76657E4C6A5D}" destId="{A960EE65-228D-F74A-9C50-4DD578798CED}" srcOrd="0" destOrd="0" presId="urn:microsoft.com/office/officeart/2005/8/layout/radial5"/>
    <dgm:cxn modelId="{4EA875FE-913D-42FB-A0E6-83C61379B739}" type="presParOf" srcId="{73ED8EF3-FDF0-429E-8F00-BDAC532E424A}" destId="{F28D7F34-2C11-1C4A-95B0-20981BDC7610}" srcOrd="6" destOrd="0" presId="urn:microsoft.com/office/officeart/2005/8/layout/radial5"/>
    <dgm:cxn modelId="{3EBE9B53-BBFE-4986-B595-0E5A9CA96FEE}" type="presParOf" srcId="{73ED8EF3-FDF0-429E-8F00-BDAC532E424A}" destId="{3E7FD84F-E7DC-4BCF-B7F6-B1281C180EE9}" srcOrd="7" destOrd="0" presId="urn:microsoft.com/office/officeart/2005/8/layout/radial5"/>
    <dgm:cxn modelId="{75117F40-F383-48EC-8CE9-3F0C24C9DE1F}" type="presParOf" srcId="{3E7FD84F-E7DC-4BCF-B7F6-B1281C180EE9}" destId="{A4360698-189E-4A9D-8445-124D77FAB7A3}" srcOrd="0" destOrd="0" presId="urn:microsoft.com/office/officeart/2005/8/layout/radial5"/>
    <dgm:cxn modelId="{F56B0870-A7FE-4EB6-9ABD-5EAAF1682BF5}" type="presParOf" srcId="{73ED8EF3-FDF0-429E-8F00-BDAC532E424A}" destId="{6CEBFBD9-FC76-4AB7-90F5-F0D478B3E02E}" srcOrd="8" destOrd="0" presId="urn:microsoft.com/office/officeart/2005/8/layout/radial5"/>
    <dgm:cxn modelId="{55C9CD2F-B984-4EE1-B2F3-B5A1E4FC434C}" type="presParOf" srcId="{73ED8EF3-FDF0-429E-8F00-BDAC532E424A}" destId="{B4D7E912-FC82-4E29-888C-1807C370513E}" srcOrd="9" destOrd="0" presId="urn:microsoft.com/office/officeart/2005/8/layout/radial5"/>
    <dgm:cxn modelId="{76809519-762B-48BD-B4D8-ED14AFA4A4F3}" type="presParOf" srcId="{B4D7E912-FC82-4E29-888C-1807C370513E}" destId="{12AE4CBD-AB34-41CA-BA2E-F5CEFFFD04D1}" srcOrd="0" destOrd="0" presId="urn:microsoft.com/office/officeart/2005/8/layout/radial5"/>
    <dgm:cxn modelId="{8DEBF6B8-3CA9-4818-BDBA-8B5941E8F1A3}" type="presParOf" srcId="{73ED8EF3-FDF0-429E-8F00-BDAC532E424A}" destId="{05941817-D28A-4574-9D53-C071417B0B9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017AD4BE-A4C0-4D56-AE36-6FD433F576A5}">
      <dgm:prSet phldrT="[Texto]"/>
      <dgm:spPr>
        <a:solidFill>
          <a:srgbClr val="92D050"/>
        </a:solidFill>
      </dgm:spPr>
      <dgm:t>
        <a:bodyPr/>
        <a:lstStyle/>
        <a:p>
          <a:r>
            <a:rPr lang="es-CO" dirty="0">
              <a:solidFill>
                <a:schemeClr val="tx1"/>
              </a:solidFill>
            </a:rPr>
            <a:t>5. </a:t>
          </a:r>
          <a:r>
            <a:rPr lang="es-ES_tradnl" dirty="0">
              <a:solidFill>
                <a:schemeClr val="tx1"/>
              </a:solidFill>
            </a:rPr>
            <a:t>Reforma Empleo Público, diseñada e implementada gradualmente</a:t>
          </a:r>
          <a:endParaRPr lang="es-ES" dirty="0">
            <a:solidFill>
              <a:schemeClr val="tx1"/>
            </a:solidFill>
          </a:endParaRPr>
        </a:p>
      </dgm:t>
    </dgm:pt>
    <dgm:pt modelId="{F152F8B7-46E6-41EA-A04C-0FD128077E71}" type="parTrans" cxnId="{E56843CC-8683-4A56-B203-13FE48311E64}">
      <dgm:prSet/>
      <dgm:spPr/>
      <dgm:t>
        <a:bodyPr/>
        <a:lstStyle/>
        <a:p>
          <a:endParaRPr lang="es-ES">
            <a:solidFill>
              <a:schemeClr val="tx1"/>
            </a:solidFill>
          </a:endParaRPr>
        </a:p>
      </dgm:t>
    </dgm:pt>
    <dgm:pt modelId="{E1F3B809-859C-4E1D-879D-7A2693A1EF89}" type="sibTrans" cxnId="{E56843CC-8683-4A56-B203-13FE48311E64}">
      <dgm:prSet/>
      <dgm:spPr/>
      <dgm:t>
        <a:bodyPr/>
        <a:lstStyle/>
        <a:p>
          <a:endParaRPr lang="es-ES">
            <a:solidFill>
              <a:schemeClr val="tx1"/>
            </a:solidFill>
          </a:endParaRPr>
        </a:p>
      </dgm:t>
    </dgm:pt>
    <dgm:pt modelId="{9C7053CE-E272-4AA8-8F14-ABCF84D83B99}">
      <dgm:prSet phldrT="[Texto]"/>
      <dgm:spPr>
        <a:solidFill>
          <a:schemeClr val="bg1">
            <a:lumMod val="75000"/>
          </a:schemeClr>
        </a:solidFill>
      </dgm:spPr>
      <dgm:t>
        <a:bodyPr/>
        <a:lstStyle/>
        <a:p>
          <a:r>
            <a:rPr lang="es-CO" dirty="0">
              <a:solidFill>
                <a:schemeClr val="tx1"/>
              </a:solidFill>
            </a:rPr>
            <a:t>4. </a:t>
          </a:r>
          <a:r>
            <a:rPr lang="es-ES_tradnl" dirty="0">
              <a:solidFill>
                <a:schemeClr val="tx1"/>
              </a:solidFill>
            </a:rPr>
            <a:t>Procesos meritocráticos adelantados</a:t>
          </a:r>
          <a:endParaRPr lang="es-ES" dirty="0">
            <a:solidFill>
              <a:schemeClr val="tx1"/>
            </a:solidFill>
          </a:endParaRPr>
        </a:p>
      </dgm:t>
    </dgm:pt>
    <dgm:pt modelId="{06C7B791-FB3F-4475-AB95-8141744DFA85}" type="sibTrans" cxnId="{735B4032-0CE6-415A-B9F8-6044F1B57E3D}">
      <dgm:prSet/>
      <dgm:spPr/>
      <dgm:t>
        <a:bodyPr/>
        <a:lstStyle/>
        <a:p>
          <a:endParaRPr lang="es-ES">
            <a:solidFill>
              <a:schemeClr val="tx1"/>
            </a:solidFill>
          </a:endParaRPr>
        </a:p>
      </dgm:t>
    </dgm:pt>
    <dgm:pt modelId="{8A73D137-32C6-486C-AE3B-5CDC982EDCAC}" type="parTrans" cxnId="{735B4032-0CE6-415A-B9F8-6044F1B57E3D}">
      <dgm:prSet/>
      <dgm:spPr/>
      <dgm:t>
        <a:bodyPr/>
        <a:lstStyle/>
        <a:p>
          <a:endParaRPr lang="es-ES">
            <a:solidFill>
              <a:schemeClr val="tx1"/>
            </a:solidFill>
          </a:endParaRPr>
        </a:p>
      </dgm:t>
    </dgm:pt>
    <dgm:pt modelId="{993B9186-46C2-4D9B-BB4E-9D6763AFAF3B}">
      <dgm:prSet phldrT="[Texto]" custT="1"/>
      <dgm:spPr>
        <a:solidFill>
          <a:schemeClr val="bg1">
            <a:lumMod val="75000"/>
          </a:schemeClr>
        </a:solidFill>
      </dgm:spPr>
      <dgm:t>
        <a:bodyPr/>
        <a:lstStyle/>
        <a:p>
          <a:r>
            <a:rPr lang="es-CO" sz="900" kern="1200" dirty="0">
              <a:solidFill>
                <a:schemeClr val="tx1"/>
              </a:solidFill>
            </a:rPr>
            <a:t>1. </a:t>
          </a:r>
          <a:r>
            <a:rPr lang="es-ES_tradnl" sz="900" kern="1200" dirty="0">
              <a:solidFill>
                <a:schemeClr val="tx1"/>
              </a:solidFill>
            </a:rPr>
            <a:t>Índice </a:t>
          </a:r>
          <a:r>
            <a:rPr lang="es-ES_tradnl" sz="900" kern="1200" dirty="0">
              <a:solidFill>
                <a:srgbClr val="073763"/>
              </a:solidFill>
              <a:latin typeface="Arial"/>
              <a:ea typeface="+mn-ea"/>
              <a:cs typeface="+mn-cs"/>
            </a:rPr>
            <a:t>El sector público el mejor lugar para </a:t>
          </a:r>
          <a:r>
            <a:rPr lang="es-ES_tradnl" sz="900" kern="1200" dirty="0" smtClean="0">
              <a:solidFill>
                <a:srgbClr val="073763"/>
              </a:solidFill>
              <a:latin typeface="Arial"/>
              <a:ea typeface="+mn-ea"/>
              <a:cs typeface="+mn-cs"/>
            </a:rPr>
            <a:t>trabajar </a:t>
          </a:r>
          <a:r>
            <a:rPr lang="es-ES_tradnl" sz="900" kern="1200" dirty="0">
              <a:solidFill>
                <a:srgbClr val="073763"/>
              </a:solidFill>
              <a:latin typeface="Arial"/>
              <a:ea typeface="+mn-ea"/>
              <a:cs typeface="+mn-cs"/>
            </a:rPr>
            <a:t>– </a:t>
          </a:r>
          <a:r>
            <a:rPr lang="es-ES" sz="900" kern="1200" dirty="0">
              <a:solidFill>
                <a:srgbClr val="073763"/>
              </a:solidFill>
              <a:latin typeface="Arial"/>
              <a:ea typeface="+mn-ea"/>
              <a:cs typeface="+mn-cs"/>
            </a:rPr>
            <a:t>Índice de Productividad</a:t>
          </a:r>
          <a:r>
            <a:rPr lang="es-ES_tradnl" sz="900" kern="1200" dirty="0">
              <a:solidFill>
                <a:srgbClr val="073763"/>
              </a:solidFill>
              <a:latin typeface="Arial"/>
              <a:ea typeface="+mn-ea"/>
              <a:cs typeface="+mn-cs"/>
            </a:rPr>
            <a:t> creado </a:t>
          </a:r>
          <a:endParaRPr lang="es-ES" sz="900" kern="1200" dirty="0">
            <a:solidFill>
              <a:srgbClr val="073763"/>
            </a:solidFill>
            <a:latin typeface="Arial"/>
            <a:ea typeface="+mn-ea"/>
            <a:cs typeface="+mn-cs"/>
          </a:endParaRPr>
        </a:p>
      </dgm:t>
    </dgm:pt>
    <dgm:pt modelId="{4DB7E055-C1BC-4B68-9FA5-92115DD6B77F}" type="sibTrans" cxnId="{468A1842-D0F6-4F39-B6AD-D0302953C4C8}">
      <dgm:prSet/>
      <dgm:spPr/>
      <dgm:t>
        <a:bodyPr/>
        <a:lstStyle/>
        <a:p>
          <a:endParaRPr lang="es-ES">
            <a:solidFill>
              <a:schemeClr val="tx1"/>
            </a:solidFill>
          </a:endParaRPr>
        </a:p>
      </dgm:t>
    </dgm:pt>
    <dgm:pt modelId="{F1C67928-56C7-497C-8494-EC56C36D4ED6}" type="parTrans" cxnId="{468A1842-D0F6-4F39-B6AD-D0302953C4C8}">
      <dgm:prSet/>
      <dgm:spPr/>
      <dgm:t>
        <a:bodyPr/>
        <a:lstStyle/>
        <a:p>
          <a:endParaRPr lang="es-ES">
            <a:solidFill>
              <a:schemeClr val="tx1"/>
            </a:solidFill>
          </a:endParaRPr>
        </a:p>
      </dgm:t>
    </dgm:pt>
    <dgm:pt modelId="{636CABF8-3A3C-465F-8755-8CDEA92375C8}">
      <dgm:prSet phldrT="[Texto]" custT="1"/>
      <dgm:spPr>
        <a:solidFill>
          <a:schemeClr val="bg1">
            <a:lumMod val="75000"/>
          </a:schemeClr>
        </a:solidFill>
      </dgm:spPr>
      <dgm:t>
        <a:bodyPr/>
        <a:lstStyle/>
        <a:p>
          <a:r>
            <a:rPr lang="es-ES_tradnl" sz="1000" b="1" dirty="0">
              <a:solidFill>
                <a:schemeClr val="tx1"/>
              </a:solidFill>
            </a:rPr>
            <a:t>3. Empleo público modernizado para una gestión pública eficiente </a:t>
          </a:r>
          <a:endParaRPr lang="es-ES" sz="1000" b="1" dirty="0">
            <a:solidFill>
              <a:schemeClr val="tx1"/>
            </a:solidFill>
          </a:endParaRPr>
        </a:p>
      </dgm:t>
    </dgm:pt>
    <dgm:pt modelId="{20966681-6D99-4E02-AF2B-98F00CBE9530}" type="sibTrans" cxnId="{335C32C9-60AC-4C64-914A-B92AA44AB5C2}">
      <dgm:prSet/>
      <dgm:spPr/>
      <dgm:t>
        <a:bodyPr/>
        <a:lstStyle/>
        <a:p>
          <a:endParaRPr lang="es-ES">
            <a:solidFill>
              <a:schemeClr val="tx1"/>
            </a:solidFill>
          </a:endParaRPr>
        </a:p>
      </dgm:t>
    </dgm:pt>
    <dgm:pt modelId="{61695C79-D07E-4A13-8CEF-6EA538359683}" type="parTrans" cxnId="{335C32C9-60AC-4C64-914A-B92AA44AB5C2}">
      <dgm:prSet/>
      <dgm:spPr/>
      <dgm:t>
        <a:bodyPr/>
        <a:lstStyle/>
        <a:p>
          <a:endParaRPr lang="es-ES">
            <a:solidFill>
              <a:schemeClr val="tx1"/>
            </a:solidFill>
          </a:endParaRPr>
        </a:p>
      </dgm:t>
    </dgm:pt>
    <dgm:pt modelId="{E97AA8DD-025D-B942-9045-2BC95C4C43F8}">
      <dgm:prSet/>
      <dgm:spPr>
        <a:solidFill>
          <a:schemeClr val="bg1">
            <a:lumMod val="75000"/>
          </a:schemeClr>
        </a:solidFill>
      </dgm:spPr>
      <dgm:t>
        <a:bodyPr/>
        <a:lstStyle/>
        <a:p>
          <a:r>
            <a:rPr lang="es-ES_tradnl" dirty="0">
              <a:solidFill>
                <a:schemeClr val="tx1"/>
              </a:solidFill>
            </a:rPr>
            <a:t>2. Proyecto SIGEP II en Función Pública implementado</a:t>
          </a:r>
        </a:p>
      </dgm:t>
    </dgm:pt>
    <dgm:pt modelId="{485FA22F-39E7-A044-B036-97E0EE04BCA6}" type="parTrans" cxnId="{7FB0A44F-A664-2444-95AA-81F4DEE6FEF2}">
      <dgm:prSet/>
      <dgm:spPr/>
      <dgm:t>
        <a:bodyPr/>
        <a:lstStyle/>
        <a:p>
          <a:endParaRPr lang="es-ES_tradnl">
            <a:solidFill>
              <a:schemeClr val="tx1"/>
            </a:solidFill>
          </a:endParaRPr>
        </a:p>
      </dgm:t>
    </dgm:pt>
    <dgm:pt modelId="{67741627-832C-DE41-A85E-8F9BAB9F1B75}" type="sibTrans" cxnId="{7FB0A44F-A664-2444-95AA-81F4DEE6FEF2}">
      <dgm:prSet/>
      <dgm:spPr/>
      <dgm:t>
        <a:bodyPr/>
        <a:lstStyle/>
        <a:p>
          <a:endParaRPr lang="es-ES_tradnl">
            <a:solidFill>
              <a:schemeClr val="tx1"/>
            </a:solidFill>
          </a:endParaRPr>
        </a:p>
      </dgm:t>
    </dgm:pt>
    <dgm:pt modelId="{EFD0C48A-5F77-C64C-A3F3-FAB47C3649E2}">
      <dgm:prSet/>
      <dgm:spPr>
        <a:solidFill>
          <a:srgbClr val="92D050"/>
        </a:solidFill>
      </dgm:spPr>
      <dgm:t>
        <a:bodyPr/>
        <a:lstStyle/>
        <a:p>
          <a:r>
            <a:rPr lang="es-ES_tradnl" dirty="0">
              <a:solidFill>
                <a:schemeClr val="tx1"/>
              </a:solidFill>
            </a:rPr>
            <a:t>3. Entidades con ETHI (Estrategia de Talento Humano Innovadora) implementada según el nivel de madurez</a:t>
          </a:r>
        </a:p>
      </dgm:t>
    </dgm:pt>
    <dgm:pt modelId="{9540AE8A-A1C8-684A-A0DC-AE3F6649B194}" type="parTrans" cxnId="{5B572808-11CF-9F4E-8EA8-9559329BA331}">
      <dgm:prSet/>
      <dgm:spPr/>
      <dgm:t>
        <a:bodyPr/>
        <a:lstStyle/>
        <a:p>
          <a:endParaRPr lang="es-ES_tradnl">
            <a:solidFill>
              <a:schemeClr val="tx1"/>
            </a:solidFill>
          </a:endParaRPr>
        </a:p>
      </dgm:t>
    </dgm:pt>
    <dgm:pt modelId="{E57E37CB-780A-DB4C-817A-167A2561A2C2}" type="sibTrans" cxnId="{5B572808-11CF-9F4E-8EA8-9559329BA331}">
      <dgm:prSet/>
      <dgm:spPr/>
      <dgm:t>
        <a:bodyPr/>
        <a:lstStyle/>
        <a:p>
          <a:endParaRPr lang="es-ES_tradnl">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5"/>
      <dgm:spPr/>
      <dgm:t>
        <a:bodyPr/>
        <a:lstStyle/>
        <a:p>
          <a:endParaRPr lang="es-CO"/>
        </a:p>
      </dgm:t>
    </dgm:pt>
    <dgm:pt modelId="{2844DCC4-3AA7-4C59-A418-2062BA4D03E9}" type="pres">
      <dgm:prSet presAssocID="{F1C67928-56C7-497C-8494-EC56C36D4ED6}" presName="connectorText" presStyleLbl="sibTrans2D1" presStyleIdx="0" presStyleCnt="5"/>
      <dgm:spPr/>
      <dgm:t>
        <a:bodyPr/>
        <a:lstStyle/>
        <a:p>
          <a:endParaRPr lang="es-CO"/>
        </a:p>
      </dgm:t>
    </dgm:pt>
    <dgm:pt modelId="{974F4250-A5DD-43AD-B94B-E7C06D397F15}" type="pres">
      <dgm:prSet presAssocID="{993B9186-46C2-4D9B-BB4E-9D6763AFAF3B}" presName="node" presStyleLbl="node1" presStyleIdx="0" presStyleCnt="5">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5"/>
      <dgm:spPr/>
      <dgm:t>
        <a:bodyPr/>
        <a:lstStyle/>
        <a:p>
          <a:endParaRPr lang="es-CO"/>
        </a:p>
      </dgm:t>
    </dgm:pt>
    <dgm:pt modelId="{3A2CCF14-B7B1-834F-8D89-F7C8B8222DEF}" type="pres">
      <dgm:prSet presAssocID="{485FA22F-39E7-A044-B036-97E0EE04BCA6}" presName="connectorText" presStyleLbl="sibTrans2D1" presStyleIdx="1" presStyleCnt="5"/>
      <dgm:spPr/>
      <dgm:t>
        <a:bodyPr/>
        <a:lstStyle/>
        <a:p>
          <a:endParaRPr lang="es-CO"/>
        </a:p>
      </dgm:t>
    </dgm:pt>
    <dgm:pt modelId="{93417ACC-8BC6-4F4C-B1EC-D8EA02BF5B13}" type="pres">
      <dgm:prSet presAssocID="{E97AA8DD-025D-B942-9045-2BC95C4C43F8}" presName="node" presStyleLbl="node1" presStyleIdx="1" presStyleCnt="5">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5"/>
      <dgm:spPr/>
      <dgm:t>
        <a:bodyPr/>
        <a:lstStyle/>
        <a:p>
          <a:endParaRPr lang="es-CO"/>
        </a:p>
      </dgm:t>
    </dgm:pt>
    <dgm:pt modelId="{A960EE65-228D-F74A-9C50-4DD578798CED}" type="pres">
      <dgm:prSet presAssocID="{9540AE8A-A1C8-684A-A0DC-AE3F6649B194}" presName="connectorText" presStyleLbl="sibTrans2D1" presStyleIdx="2" presStyleCnt="5"/>
      <dgm:spPr/>
      <dgm:t>
        <a:bodyPr/>
        <a:lstStyle/>
        <a:p>
          <a:endParaRPr lang="es-CO"/>
        </a:p>
      </dgm:t>
    </dgm:pt>
    <dgm:pt modelId="{F28D7F34-2C11-1C4A-95B0-20981BDC7610}" type="pres">
      <dgm:prSet presAssocID="{EFD0C48A-5F77-C64C-A3F3-FAB47C3649E2}" presName="node" presStyleLbl="node1" presStyleIdx="2" presStyleCnt="5">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5"/>
      <dgm:spPr/>
      <dgm:t>
        <a:bodyPr/>
        <a:lstStyle/>
        <a:p>
          <a:endParaRPr lang="es-CO"/>
        </a:p>
      </dgm:t>
    </dgm:pt>
    <dgm:pt modelId="{A4360698-189E-4A9D-8445-124D77FAB7A3}" type="pres">
      <dgm:prSet presAssocID="{8A73D137-32C6-486C-AE3B-5CDC982EDCAC}" presName="connectorText" presStyleLbl="sibTrans2D1" presStyleIdx="3" presStyleCnt="5"/>
      <dgm:spPr/>
      <dgm:t>
        <a:bodyPr/>
        <a:lstStyle/>
        <a:p>
          <a:endParaRPr lang="es-CO"/>
        </a:p>
      </dgm:t>
    </dgm:pt>
    <dgm:pt modelId="{6CEBFBD9-FC76-4AB7-90F5-F0D478B3E02E}" type="pres">
      <dgm:prSet presAssocID="{9C7053CE-E272-4AA8-8F14-ABCF84D83B99}" presName="node" presStyleLbl="node1" presStyleIdx="3" presStyleCnt="5">
        <dgm:presLayoutVars>
          <dgm:bulletEnabled val="1"/>
        </dgm:presLayoutVars>
      </dgm:prSet>
      <dgm:spPr/>
      <dgm:t>
        <a:bodyPr/>
        <a:lstStyle/>
        <a:p>
          <a:endParaRPr lang="es-CO"/>
        </a:p>
      </dgm:t>
    </dgm:pt>
    <dgm:pt modelId="{B4D7E912-FC82-4E29-888C-1807C370513E}" type="pres">
      <dgm:prSet presAssocID="{F152F8B7-46E6-41EA-A04C-0FD128077E71}" presName="parTrans" presStyleLbl="sibTrans2D1" presStyleIdx="4" presStyleCnt="5"/>
      <dgm:spPr/>
      <dgm:t>
        <a:bodyPr/>
        <a:lstStyle/>
        <a:p>
          <a:endParaRPr lang="es-CO"/>
        </a:p>
      </dgm:t>
    </dgm:pt>
    <dgm:pt modelId="{12AE4CBD-AB34-41CA-BA2E-F5CEFFFD04D1}" type="pres">
      <dgm:prSet presAssocID="{F152F8B7-46E6-41EA-A04C-0FD128077E71}" presName="connectorText" presStyleLbl="sibTrans2D1" presStyleIdx="4" presStyleCnt="5"/>
      <dgm:spPr/>
      <dgm:t>
        <a:bodyPr/>
        <a:lstStyle/>
        <a:p>
          <a:endParaRPr lang="es-CO"/>
        </a:p>
      </dgm:t>
    </dgm:pt>
    <dgm:pt modelId="{05941817-D28A-4574-9D53-C071417B0B9A}" type="pres">
      <dgm:prSet presAssocID="{017AD4BE-A4C0-4D56-AE36-6FD433F576A5}" presName="node" presStyleLbl="node1" presStyleIdx="4" presStyleCnt="5">
        <dgm:presLayoutVars>
          <dgm:bulletEnabled val="1"/>
        </dgm:presLayoutVars>
      </dgm:prSet>
      <dgm:spPr/>
      <dgm:t>
        <a:bodyPr/>
        <a:lstStyle/>
        <a:p>
          <a:endParaRPr lang="es-CO"/>
        </a:p>
      </dgm:t>
    </dgm:pt>
  </dgm:ptLst>
  <dgm:cxnLst>
    <dgm:cxn modelId="{4B77CE99-7F58-4A0D-83C7-A68DD9FE8A8C}" type="presOf" srcId="{485FA22F-39E7-A044-B036-97E0EE04BCA6}" destId="{A0C165B1-47CA-8248-8225-F3A742B39D97}" srcOrd="0" destOrd="0" presId="urn:microsoft.com/office/officeart/2005/8/layout/radial5"/>
    <dgm:cxn modelId="{E9F95ECC-0ED8-49DF-8F90-7C749FAEE80B}" type="presOf" srcId="{8A73D137-32C6-486C-AE3B-5CDC982EDCAC}" destId="{A4360698-189E-4A9D-8445-124D77FAB7A3}" srcOrd="1" destOrd="0" presId="urn:microsoft.com/office/officeart/2005/8/layout/radial5"/>
    <dgm:cxn modelId="{815C9F2D-FA66-4837-8710-A6692FAE5C32}" type="presOf" srcId="{636CABF8-3A3C-465F-8755-8CDEA92375C8}" destId="{6734A963-9F16-4EA7-9A4D-ABB295727596}"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E12883C0-7A63-4CFC-8B36-AEC38C35B8D7}" type="presOf" srcId="{E97AA8DD-025D-B942-9045-2BC95C4C43F8}" destId="{93417ACC-8BC6-4F4C-B1EC-D8EA02BF5B13}" srcOrd="0" destOrd="0" presId="urn:microsoft.com/office/officeart/2005/8/layout/radial5"/>
    <dgm:cxn modelId="{14E4ACF8-5C06-4BBE-B151-57A87E856762}" type="presOf" srcId="{F152F8B7-46E6-41EA-A04C-0FD128077E71}" destId="{B4D7E912-FC82-4E29-888C-1807C370513E}" srcOrd="0" destOrd="0" presId="urn:microsoft.com/office/officeart/2005/8/layout/radial5"/>
    <dgm:cxn modelId="{735B4032-0CE6-415A-B9F8-6044F1B57E3D}" srcId="{636CABF8-3A3C-465F-8755-8CDEA92375C8}" destId="{9C7053CE-E272-4AA8-8F14-ABCF84D83B99}" srcOrd="3" destOrd="0" parTransId="{8A73D137-32C6-486C-AE3B-5CDC982EDCAC}" sibTransId="{06C7B791-FB3F-4475-AB95-8141744DFA85}"/>
    <dgm:cxn modelId="{1F16E4F0-5B09-4731-891E-083BDF19C687}" type="presOf" srcId="{8A73D137-32C6-486C-AE3B-5CDC982EDCAC}" destId="{3E7FD84F-E7DC-4BCF-B7F6-B1281C180EE9}" srcOrd="0" destOrd="0" presId="urn:microsoft.com/office/officeart/2005/8/layout/radial5"/>
    <dgm:cxn modelId="{5107A76B-F876-4397-8914-2F60F16C1754}" type="presOf" srcId="{F1C67928-56C7-497C-8494-EC56C36D4ED6}" destId="{D8D3DFD6-34E6-4481-892E-E8FBE0B6A2D5}" srcOrd="0" destOrd="0" presId="urn:microsoft.com/office/officeart/2005/8/layout/radial5"/>
    <dgm:cxn modelId="{6516850D-C7E1-4DB0-B6BD-C615DD80C1E9}" type="presOf" srcId="{F1C67928-56C7-497C-8494-EC56C36D4ED6}" destId="{2844DCC4-3AA7-4C59-A418-2062BA4D03E9}" srcOrd="1" destOrd="0" presId="urn:microsoft.com/office/officeart/2005/8/layout/radial5"/>
    <dgm:cxn modelId="{9727AD7D-3A22-47E3-9F00-0901C1B13204}" type="presOf" srcId="{9540AE8A-A1C8-684A-A0DC-AE3F6649B194}" destId="{2796F120-1922-964C-9282-76657E4C6A5D}"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73E98E4D-C0CB-4E14-B842-579DFD4F48D1}" type="presOf" srcId="{993B9186-46C2-4D9B-BB4E-9D6763AFAF3B}" destId="{974F4250-A5DD-43AD-B94B-E7C06D397F15}"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4C00492C-DC54-4E30-84FC-5347195AC570}" type="presOf" srcId="{EFD0C48A-5F77-C64C-A3F3-FAB47C3649E2}" destId="{F28D7F34-2C11-1C4A-95B0-20981BDC7610}" srcOrd="0" destOrd="0" presId="urn:microsoft.com/office/officeart/2005/8/layout/radial5"/>
    <dgm:cxn modelId="{C66D9385-C76A-40C9-B7C8-F7F5201048E2}" type="presOf" srcId="{9C7053CE-E272-4AA8-8F14-ABCF84D83B99}" destId="{6CEBFBD9-FC76-4AB7-90F5-F0D478B3E02E}" srcOrd="0" destOrd="0" presId="urn:microsoft.com/office/officeart/2005/8/layout/radial5"/>
    <dgm:cxn modelId="{8D2F6EC3-6942-4B47-BB6B-67584C579F45}" type="presOf" srcId="{87F6CBF5-9073-4C60-8CB3-B142EE610B72}" destId="{73ED8EF3-FDF0-429E-8F00-BDAC532E424A}" srcOrd="0" destOrd="0" presId="urn:microsoft.com/office/officeart/2005/8/layout/radial5"/>
    <dgm:cxn modelId="{E56843CC-8683-4A56-B203-13FE48311E64}" srcId="{636CABF8-3A3C-465F-8755-8CDEA92375C8}" destId="{017AD4BE-A4C0-4D56-AE36-6FD433F576A5}" srcOrd="4" destOrd="0" parTransId="{F152F8B7-46E6-41EA-A04C-0FD128077E71}" sibTransId="{E1F3B809-859C-4E1D-879D-7A2693A1EF89}"/>
    <dgm:cxn modelId="{8E41F66E-DDA7-47D0-8F15-7B4C6F06F815}" type="presOf" srcId="{9540AE8A-A1C8-684A-A0DC-AE3F6649B194}" destId="{A960EE65-228D-F74A-9C50-4DD578798CED}" srcOrd="1" destOrd="0" presId="urn:microsoft.com/office/officeart/2005/8/layout/radial5"/>
    <dgm:cxn modelId="{907C4538-25C0-4975-8688-8A5F4C464105}" type="presOf" srcId="{017AD4BE-A4C0-4D56-AE36-6FD433F576A5}" destId="{05941817-D28A-4574-9D53-C071417B0B9A}" srcOrd="0" destOrd="0" presId="urn:microsoft.com/office/officeart/2005/8/layout/radial5"/>
    <dgm:cxn modelId="{3B30F043-F941-4FA2-BA8C-BC2EB3393B91}" type="presOf" srcId="{F152F8B7-46E6-41EA-A04C-0FD128077E71}" destId="{12AE4CBD-AB34-41CA-BA2E-F5CEFFFD04D1}" srcOrd="1" destOrd="0" presId="urn:microsoft.com/office/officeart/2005/8/layout/radial5"/>
    <dgm:cxn modelId="{AA6D502F-5781-4415-BD0A-12D587DF3DC0}" type="presOf" srcId="{485FA22F-39E7-A044-B036-97E0EE04BCA6}" destId="{3A2CCF14-B7B1-834F-8D89-F7C8B8222DEF}" srcOrd="1"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18D3B0C9-8538-4875-A1AF-CA22A46BA9D2}" type="presParOf" srcId="{73ED8EF3-FDF0-429E-8F00-BDAC532E424A}" destId="{6734A963-9F16-4EA7-9A4D-ABB295727596}" srcOrd="0" destOrd="0" presId="urn:microsoft.com/office/officeart/2005/8/layout/radial5"/>
    <dgm:cxn modelId="{309084BF-A696-4DAD-AC11-DA440AADDF2F}" type="presParOf" srcId="{73ED8EF3-FDF0-429E-8F00-BDAC532E424A}" destId="{D8D3DFD6-34E6-4481-892E-E8FBE0B6A2D5}" srcOrd="1" destOrd="0" presId="urn:microsoft.com/office/officeart/2005/8/layout/radial5"/>
    <dgm:cxn modelId="{DEDE6CCD-BBD9-4AFF-BE40-9144FD88A3FA}" type="presParOf" srcId="{D8D3DFD6-34E6-4481-892E-E8FBE0B6A2D5}" destId="{2844DCC4-3AA7-4C59-A418-2062BA4D03E9}" srcOrd="0" destOrd="0" presId="urn:microsoft.com/office/officeart/2005/8/layout/radial5"/>
    <dgm:cxn modelId="{AAE88EEB-099F-4595-83CA-114BA894B885}" type="presParOf" srcId="{73ED8EF3-FDF0-429E-8F00-BDAC532E424A}" destId="{974F4250-A5DD-43AD-B94B-E7C06D397F15}" srcOrd="2" destOrd="0" presId="urn:microsoft.com/office/officeart/2005/8/layout/radial5"/>
    <dgm:cxn modelId="{9C1C29E2-CD7F-4F57-8A3A-6A7A608D9495}" type="presParOf" srcId="{73ED8EF3-FDF0-429E-8F00-BDAC532E424A}" destId="{A0C165B1-47CA-8248-8225-F3A742B39D97}" srcOrd="3" destOrd="0" presId="urn:microsoft.com/office/officeart/2005/8/layout/radial5"/>
    <dgm:cxn modelId="{959FD79B-B4FD-43F5-B930-33477D30BAC8}" type="presParOf" srcId="{A0C165B1-47CA-8248-8225-F3A742B39D97}" destId="{3A2CCF14-B7B1-834F-8D89-F7C8B8222DEF}" srcOrd="0" destOrd="0" presId="urn:microsoft.com/office/officeart/2005/8/layout/radial5"/>
    <dgm:cxn modelId="{ACDF63FD-4D58-45A9-93FF-869804FE6C40}" type="presParOf" srcId="{73ED8EF3-FDF0-429E-8F00-BDAC532E424A}" destId="{93417ACC-8BC6-4F4C-B1EC-D8EA02BF5B13}" srcOrd="4" destOrd="0" presId="urn:microsoft.com/office/officeart/2005/8/layout/radial5"/>
    <dgm:cxn modelId="{CA65B89E-5AD9-4DE3-9F2D-5D77540EDC2B}" type="presParOf" srcId="{73ED8EF3-FDF0-429E-8F00-BDAC532E424A}" destId="{2796F120-1922-964C-9282-76657E4C6A5D}" srcOrd="5" destOrd="0" presId="urn:microsoft.com/office/officeart/2005/8/layout/radial5"/>
    <dgm:cxn modelId="{5972558E-AE3A-40D0-9A81-67901646282B}" type="presParOf" srcId="{2796F120-1922-964C-9282-76657E4C6A5D}" destId="{A960EE65-228D-F74A-9C50-4DD578798CED}" srcOrd="0" destOrd="0" presId="urn:microsoft.com/office/officeart/2005/8/layout/radial5"/>
    <dgm:cxn modelId="{1E665BB4-66C6-4538-B955-F8915D982E72}" type="presParOf" srcId="{73ED8EF3-FDF0-429E-8F00-BDAC532E424A}" destId="{F28D7F34-2C11-1C4A-95B0-20981BDC7610}" srcOrd="6" destOrd="0" presId="urn:microsoft.com/office/officeart/2005/8/layout/radial5"/>
    <dgm:cxn modelId="{AA856956-0E6A-4796-8D07-A277B54D2F38}" type="presParOf" srcId="{73ED8EF3-FDF0-429E-8F00-BDAC532E424A}" destId="{3E7FD84F-E7DC-4BCF-B7F6-B1281C180EE9}" srcOrd="7" destOrd="0" presId="urn:microsoft.com/office/officeart/2005/8/layout/radial5"/>
    <dgm:cxn modelId="{BFB80194-F942-47EE-AB0D-5E270F5B6A7F}" type="presParOf" srcId="{3E7FD84F-E7DC-4BCF-B7F6-B1281C180EE9}" destId="{A4360698-189E-4A9D-8445-124D77FAB7A3}" srcOrd="0" destOrd="0" presId="urn:microsoft.com/office/officeart/2005/8/layout/radial5"/>
    <dgm:cxn modelId="{A2316ED7-A536-43A1-B908-AF690D9AA01E}" type="presParOf" srcId="{73ED8EF3-FDF0-429E-8F00-BDAC532E424A}" destId="{6CEBFBD9-FC76-4AB7-90F5-F0D478B3E02E}" srcOrd="8" destOrd="0" presId="urn:microsoft.com/office/officeart/2005/8/layout/radial5"/>
    <dgm:cxn modelId="{1F53FE90-E2C5-47BF-80F9-6826F707CADD}" type="presParOf" srcId="{73ED8EF3-FDF0-429E-8F00-BDAC532E424A}" destId="{B4D7E912-FC82-4E29-888C-1807C370513E}" srcOrd="9" destOrd="0" presId="urn:microsoft.com/office/officeart/2005/8/layout/radial5"/>
    <dgm:cxn modelId="{1AE2276E-DD48-45B4-A116-CE77DC5CD51E}" type="presParOf" srcId="{B4D7E912-FC82-4E29-888C-1807C370513E}" destId="{12AE4CBD-AB34-41CA-BA2E-F5CEFFFD04D1}" srcOrd="0" destOrd="0" presId="urn:microsoft.com/office/officeart/2005/8/layout/radial5"/>
    <dgm:cxn modelId="{46CDD510-B255-4684-88B1-D2791ED2043D}" type="presParOf" srcId="{73ED8EF3-FDF0-429E-8F00-BDAC532E424A}" destId="{05941817-D28A-4574-9D53-C071417B0B9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4D114D87-67DC-474D-9E65-8B80B9F7E8C9}">
      <dgm:prSet phldrT="[Texto]" custT="1"/>
      <dgm:spPr>
        <a:solidFill>
          <a:srgbClr val="FFFFFF">
            <a:lumMod val="65000"/>
          </a:srgbClr>
        </a:solidFill>
        <a:ln w="25400" cap="flat" cmpd="sng" algn="ctr">
          <a:solidFill>
            <a:srgbClr val="FFFFFF">
              <a:hueOff val="0"/>
              <a:satOff val="0"/>
              <a:lumOff val="0"/>
              <a:alphaOff val="0"/>
            </a:srgbClr>
          </a:solidFill>
          <a:prstDash val="solid"/>
        </a:ln>
        <a:effectLst/>
      </dgm:spPr>
      <dgm:t>
        <a:bodyPr spcFirstLastPara="0" vert="horz" wrap="square" lIns="8890" tIns="8890" rIns="8890" bIns="8890" numCol="1" spcCol="1270" anchor="ctr" anchorCtr="0"/>
        <a:lstStyle/>
        <a:p>
          <a:pPr marL="0" lvl="0" indent="0" algn="ctr" defTabSz="400050">
            <a:lnSpc>
              <a:spcPct val="90000"/>
            </a:lnSpc>
            <a:spcBef>
              <a:spcPct val="0"/>
            </a:spcBef>
            <a:spcAft>
              <a:spcPct val="35000"/>
            </a:spcAft>
            <a:buNone/>
          </a:pPr>
          <a:r>
            <a:rPr lang="es-CO" sz="1000" kern="1200" dirty="0">
              <a:solidFill>
                <a:srgbClr val="FFFFFF"/>
              </a:solidFill>
              <a:latin typeface="Arial"/>
              <a:ea typeface="+mn-ea"/>
              <a:cs typeface="+mn-cs"/>
            </a:rPr>
            <a:t>4. Sistemas de información internos interoperando</a:t>
          </a:r>
          <a:endParaRPr lang="es-ES" sz="1000" kern="1200" dirty="0">
            <a:solidFill>
              <a:srgbClr val="FFFFFF"/>
            </a:solidFill>
            <a:latin typeface="Arial"/>
            <a:ea typeface="+mn-ea"/>
            <a:cs typeface="+mn-cs"/>
          </a:endParaRPr>
        </a:p>
      </dgm:t>
    </dgm:pt>
    <dgm:pt modelId="{C04E911E-CA80-41CA-82F2-3BBE457E916E}" type="parTrans" cxnId="{7732581E-356E-4051-9B97-C99C12FAF3E4}">
      <dgm:prSet/>
      <dgm:spPr/>
      <dgm:t>
        <a:bodyPr/>
        <a:lstStyle/>
        <a:p>
          <a:endParaRPr lang="es-ES"/>
        </a:p>
      </dgm:t>
    </dgm:pt>
    <dgm:pt modelId="{1308DC97-669A-4BFD-A46E-E539158FEC15}" type="sibTrans" cxnId="{7732581E-356E-4051-9B97-C99C12FAF3E4}">
      <dgm:prSet/>
      <dgm:spPr/>
      <dgm:t>
        <a:bodyPr/>
        <a:lstStyle/>
        <a:p>
          <a:endParaRPr lang="es-ES"/>
        </a:p>
      </dgm:t>
    </dgm:pt>
    <dgm:pt modelId="{017AD4BE-A4C0-4D56-AE36-6FD433F576A5}">
      <dgm:prSet phldrT="[Texto]" custT="1"/>
      <dgm:spPr>
        <a:solidFill>
          <a:srgbClr val="FFFFFF">
            <a:lumMod val="65000"/>
          </a:srgbClr>
        </a:solidFill>
        <a:ln w="25400" cap="flat" cmpd="sng" algn="ctr">
          <a:solidFill>
            <a:srgbClr val="FFFFFF">
              <a:hueOff val="0"/>
              <a:satOff val="0"/>
              <a:lumOff val="0"/>
              <a:alphaOff val="0"/>
            </a:srgbClr>
          </a:solidFill>
          <a:prstDash val="solid"/>
        </a:ln>
        <a:effectLst/>
      </dgm:spPr>
      <dgm:t>
        <a:bodyPr spcFirstLastPara="0" vert="horz" wrap="square" lIns="8890" tIns="8890" rIns="8890" bIns="8890" numCol="1" spcCol="1270" anchor="ctr" anchorCtr="0"/>
        <a:lstStyle/>
        <a:p>
          <a:pPr marL="0" lvl="0" indent="0" algn="ctr" defTabSz="311150">
            <a:lnSpc>
              <a:spcPct val="90000"/>
            </a:lnSpc>
            <a:spcBef>
              <a:spcPct val="0"/>
            </a:spcBef>
            <a:spcAft>
              <a:spcPct val="35000"/>
            </a:spcAft>
            <a:buNone/>
          </a:pPr>
          <a:r>
            <a:rPr lang="es-CO" sz="900" kern="1200" dirty="0">
              <a:solidFill>
                <a:srgbClr val="FFFFFF"/>
              </a:solidFill>
              <a:latin typeface="Arial"/>
              <a:ea typeface="+mn-ea"/>
              <a:cs typeface="+mn-cs"/>
            </a:rPr>
            <a:t>6.SIE con criterios de usabilidad y calidad fortalecido</a:t>
          </a:r>
          <a:endParaRPr lang="es-ES" sz="900" kern="1200" dirty="0">
            <a:solidFill>
              <a:srgbClr val="FFFFFF"/>
            </a:solidFill>
            <a:latin typeface="Arial"/>
            <a:ea typeface="+mn-ea"/>
            <a:cs typeface="+mn-cs"/>
          </a:endParaRPr>
        </a:p>
      </dgm:t>
    </dgm:pt>
    <dgm:pt modelId="{F152F8B7-46E6-41EA-A04C-0FD128077E71}" type="parTrans" cxnId="{E56843CC-8683-4A56-B203-13FE48311E64}">
      <dgm:prSet/>
      <dgm:spPr/>
      <dgm:t>
        <a:bodyPr/>
        <a:lstStyle/>
        <a:p>
          <a:endParaRPr lang="es-ES"/>
        </a:p>
      </dgm:t>
    </dgm:pt>
    <dgm:pt modelId="{E1F3B809-859C-4E1D-879D-7A2693A1EF89}" type="sibTrans" cxnId="{E56843CC-8683-4A56-B203-13FE48311E64}">
      <dgm:prSet/>
      <dgm:spPr/>
      <dgm:t>
        <a:bodyPr/>
        <a:lstStyle/>
        <a:p>
          <a:endParaRPr lang="es-ES"/>
        </a:p>
      </dgm:t>
    </dgm:pt>
    <dgm:pt modelId="{125FEE7A-87EA-4586-8CC6-8FE743438626}">
      <dgm:prSet phldrT="[Texto]"/>
      <dgm:spPr>
        <a:solidFill>
          <a:srgbClr val="7030A0"/>
        </a:solidFill>
      </dgm:spPr>
      <dgm:t>
        <a:bodyPr/>
        <a:lstStyle/>
        <a:p>
          <a:r>
            <a:rPr lang="es-CO" dirty="0"/>
            <a:t>1. Documento que defina el consenso ético mínimo respecto de la explotación de datos divulgado</a:t>
          </a:r>
          <a:endParaRPr lang="es-ES" dirty="0"/>
        </a:p>
      </dgm:t>
    </dgm:pt>
    <dgm:pt modelId="{8C711771-36DE-44E7-AA05-6753E39AD08C}" type="sibTrans" cxnId="{D3832AA1-93A9-4DF0-9087-4795191D4601}">
      <dgm:prSet/>
      <dgm:spPr/>
      <dgm:t>
        <a:bodyPr/>
        <a:lstStyle/>
        <a:p>
          <a:endParaRPr lang="es-ES"/>
        </a:p>
      </dgm:t>
    </dgm:pt>
    <dgm:pt modelId="{C51683A7-29BE-489B-8976-A2A1E1BD266A}" type="parTrans" cxnId="{D3832AA1-93A9-4DF0-9087-4795191D4601}">
      <dgm:prSet/>
      <dgm:spPr/>
      <dgm:t>
        <a:bodyPr/>
        <a:lstStyle/>
        <a:p>
          <a:endParaRPr lang="es-ES"/>
        </a:p>
      </dgm:t>
    </dgm:pt>
    <dgm:pt modelId="{9C7053CE-E272-4AA8-8F14-ABCF84D83B99}">
      <dgm:prSet phldrT="[Texto]" custT="1"/>
      <dgm:spPr>
        <a:solidFill>
          <a:srgbClr val="FFFFFF">
            <a:lumMod val="65000"/>
          </a:srgbClr>
        </a:solidFill>
        <a:ln w="25400" cap="flat" cmpd="sng" algn="ctr">
          <a:solidFill>
            <a:srgbClr val="FFFFFF">
              <a:hueOff val="0"/>
              <a:satOff val="0"/>
              <a:lumOff val="0"/>
              <a:alphaOff val="0"/>
            </a:srgbClr>
          </a:solidFill>
          <a:prstDash val="solid"/>
        </a:ln>
        <a:effectLst/>
      </dgm:spPr>
      <dgm:t>
        <a:bodyPr spcFirstLastPara="0" vert="horz" wrap="square" lIns="8890" tIns="8890" rIns="8890" bIns="8890" numCol="1" spcCol="1270" anchor="ctr" anchorCtr="0"/>
        <a:lstStyle/>
        <a:p>
          <a:pPr marL="0" lvl="0" indent="0" algn="ctr" defTabSz="400050">
            <a:lnSpc>
              <a:spcPct val="90000"/>
            </a:lnSpc>
            <a:spcBef>
              <a:spcPct val="0"/>
            </a:spcBef>
            <a:spcAft>
              <a:spcPct val="35000"/>
            </a:spcAft>
            <a:buNone/>
          </a:pPr>
          <a:r>
            <a:rPr lang="es-ES" sz="900" kern="1200" dirty="0">
              <a:solidFill>
                <a:srgbClr val="FFFFFF"/>
              </a:solidFill>
              <a:latin typeface="Arial"/>
              <a:ea typeface="+mn-ea"/>
              <a:cs typeface="+mn-cs"/>
            </a:rPr>
            <a:t>5. Estrategia de sensibilización para el uso y apropiación de los datos diseñado e implementado</a:t>
          </a:r>
        </a:p>
      </dgm:t>
    </dgm:pt>
    <dgm:pt modelId="{06C7B791-FB3F-4475-AB95-8141744DFA85}" type="sibTrans" cxnId="{735B4032-0CE6-415A-B9F8-6044F1B57E3D}">
      <dgm:prSet/>
      <dgm:spPr/>
      <dgm:t>
        <a:bodyPr/>
        <a:lstStyle/>
        <a:p>
          <a:endParaRPr lang="es-ES"/>
        </a:p>
      </dgm:t>
    </dgm:pt>
    <dgm:pt modelId="{8A73D137-32C6-486C-AE3B-5CDC982EDCAC}" type="parTrans" cxnId="{735B4032-0CE6-415A-B9F8-6044F1B57E3D}">
      <dgm:prSet/>
      <dgm:spPr/>
      <dgm:t>
        <a:bodyPr/>
        <a:lstStyle/>
        <a:p>
          <a:endParaRPr lang="es-ES"/>
        </a:p>
      </dgm:t>
    </dgm:pt>
    <dgm:pt modelId="{636CABF8-3A3C-465F-8755-8CDEA92375C8}">
      <dgm:prSet phldrT="[Texto]" custT="1"/>
      <dgm:spPr>
        <a:solidFill>
          <a:schemeClr val="bg1">
            <a:lumMod val="65000"/>
          </a:schemeClr>
        </a:solidFill>
      </dgm:spPr>
      <dgm:t>
        <a:bodyPr/>
        <a:lstStyle/>
        <a:p>
          <a:r>
            <a:rPr lang="es-CO" sz="1000" b="1" dirty="0"/>
            <a:t>4. Datos e información pública de calidad para la toma de decisiones y uso de la ciudadanía</a:t>
          </a:r>
          <a:r>
            <a:rPr lang="es-CO" sz="700" dirty="0"/>
            <a:t>.</a:t>
          </a:r>
          <a:endParaRPr lang="es-ES" sz="700" dirty="0"/>
        </a:p>
      </dgm:t>
    </dgm:pt>
    <dgm:pt modelId="{20966681-6D99-4E02-AF2B-98F00CBE9530}" type="sibTrans" cxnId="{335C32C9-60AC-4C64-914A-B92AA44AB5C2}">
      <dgm:prSet/>
      <dgm:spPr/>
      <dgm:t>
        <a:bodyPr/>
        <a:lstStyle/>
        <a:p>
          <a:endParaRPr lang="es-ES"/>
        </a:p>
      </dgm:t>
    </dgm:pt>
    <dgm:pt modelId="{61695C79-D07E-4A13-8CEF-6EA538359683}" type="parTrans" cxnId="{335C32C9-60AC-4C64-914A-B92AA44AB5C2}">
      <dgm:prSet/>
      <dgm:spPr/>
      <dgm:t>
        <a:bodyPr/>
        <a:lstStyle/>
        <a:p>
          <a:endParaRPr lang="es-ES"/>
        </a:p>
      </dgm:t>
    </dgm:pt>
    <dgm:pt modelId="{993B9186-46C2-4D9B-BB4E-9D6763AFAF3B}">
      <dgm:prSet phldrT="[Texto]" custT="1"/>
      <dgm:spPr>
        <a:solidFill>
          <a:srgbClr val="FFFFFF">
            <a:lumMod val="65000"/>
          </a:srgbClr>
        </a:solidFill>
        <a:ln w="25400" cap="flat" cmpd="sng" algn="ctr">
          <a:solidFill>
            <a:srgbClr val="FFFFFF">
              <a:hueOff val="0"/>
              <a:satOff val="0"/>
              <a:lumOff val="0"/>
              <a:alphaOff val="0"/>
            </a:srgbClr>
          </a:solidFill>
          <a:prstDash val="solid"/>
        </a:ln>
        <a:effectLst/>
      </dgm:spPr>
      <dgm:t>
        <a:bodyPr spcFirstLastPara="0" vert="horz" wrap="square" lIns="8890" tIns="8890" rIns="8890" bIns="8890" numCol="1" spcCol="1270" anchor="ctr" anchorCtr="0"/>
        <a:lstStyle/>
        <a:p>
          <a:pPr marL="0" lvl="0" algn="ctr" defTabSz="400050">
            <a:lnSpc>
              <a:spcPct val="90000"/>
            </a:lnSpc>
            <a:spcBef>
              <a:spcPct val="0"/>
            </a:spcBef>
            <a:spcAft>
              <a:spcPct val="35000"/>
            </a:spcAft>
            <a:buNone/>
          </a:pPr>
          <a:r>
            <a:rPr lang="es-CO" sz="1000" kern="1200" dirty="0">
              <a:solidFill>
                <a:srgbClr val="FFFFFF"/>
              </a:solidFill>
              <a:latin typeface="Arial"/>
              <a:ea typeface="+mn-ea"/>
              <a:cs typeface="+mn-cs"/>
            </a:rPr>
            <a:t>3. Gestor normativo actualizado</a:t>
          </a:r>
          <a:endParaRPr lang="es-ES" sz="1000" kern="1200" dirty="0">
            <a:solidFill>
              <a:srgbClr val="FFFFFF"/>
            </a:solidFill>
            <a:latin typeface="Arial"/>
            <a:ea typeface="+mn-ea"/>
            <a:cs typeface="+mn-cs"/>
          </a:endParaRPr>
        </a:p>
      </dgm:t>
    </dgm:pt>
    <dgm:pt modelId="{4DB7E055-C1BC-4B68-9FA5-92115DD6B77F}" type="sibTrans" cxnId="{468A1842-D0F6-4F39-B6AD-D0302953C4C8}">
      <dgm:prSet/>
      <dgm:spPr/>
      <dgm:t>
        <a:bodyPr/>
        <a:lstStyle/>
        <a:p>
          <a:endParaRPr lang="es-ES"/>
        </a:p>
      </dgm:t>
    </dgm:pt>
    <dgm:pt modelId="{F1C67928-56C7-497C-8494-EC56C36D4ED6}" type="parTrans" cxnId="{468A1842-D0F6-4F39-B6AD-D0302953C4C8}">
      <dgm:prSet/>
      <dgm:spPr/>
      <dgm:t>
        <a:bodyPr/>
        <a:lstStyle/>
        <a:p>
          <a:endParaRPr lang="es-ES"/>
        </a:p>
      </dgm:t>
    </dgm:pt>
    <dgm:pt modelId="{ECBFED97-5D02-4E1E-8FEC-06794E86549E}">
      <dgm:prSet phldrT="[Texto]" custT="1"/>
      <dgm:spPr>
        <a:solidFill>
          <a:srgbClr val="FFFFFF">
            <a:lumMod val="65000"/>
          </a:srgbClr>
        </a:solidFill>
        <a:ln w="25400" cap="flat" cmpd="sng" algn="ctr">
          <a:solidFill>
            <a:srgbClr val="FFFFFF">
              <a:hueOff val="0"/>
              <a:satOff val="0"/>
              <a:lumOff val="0"/>
              <a:alphaOff val="0"/>
            </a:srgbClr>
          </a:solidFill>
          <a:prstDash val="solid"/>
        </a:ln>
        <a:effectLst/>
      </dgm:spPr>
      <dgm:t>
        <a:bodyPr spcFirstLastPara="0" vert="horz" wrap="square" lIns="8890" tIns="8890" rIns="8890" bIns="8890" numCol="1" spcCol="1270" anchor="ctr" anchorCtr="0"/>
        <a:lstStyle/>
        <a:p>
          <a:r>
            <a:rPr lang="es-ES" sz="900" kern="1200" dirty="0"/>
            <a:t>2. Analítica de datos en temas de Función Pública Desarrollada</a:t>
          </a:r>
        </a:p>
        <a:p>
          <a:endParaRPr lang="es-ES" sz="900" kern="1200" dirty="0"/>
        </a:p>
      </dgm:t>
    </dgm:pt>
    <dgm:pt modelId="{21F781B4-3F26-422E-B184-5CF44FBFE935}" type="parTrans" cxnId="{63DDEF50-F2D5-4D13-9FD6-06BCBDFBD1BE}">
      <dgm:prSet/>
      <dgm:spPr/>
      <dgm:t>
        <a:bodyPr/>
        <a:lstStyle/>
        <a:p>
          <a:endParaRPr lang="es-ES"/>
        </a:p>
      </dgm:t>
    </dgm:pt>
    <dgm:pt modelId="{82878352-D60A-46FC-B2D2-E8B6066C8DE5}" type="sibTrans" cxnId="{63DDEF50-F2D5-4D13-9FD6-06BCBDFBD1BE}">
      <dgm:prSet/>
      <dgm:spPr/>
      <dgm:t>
        <a:bodyPr/>
        <a:lstStyle/>
        <a:p>
          <a:endParaRPr lang="es-ES"/>
        </a:p>
      </dgm:t>
    </dgm:pt>
    <dgm:pt modelId="{57711A58-57EB-456E-8D8F-7C27ACCF082E}">
      <dgm:prSet phldrT="[Texto]"/>
      <dgm:spPr/>
      <dgm:t>
        <a:bodyPr/>
        <a:lstStyle/>
        <a:p>
          <a:endParaRPr lang="es-CO"/>
        </a:p>
      </dgm:t>
    </dgm:pt>
    <dgm:pt modelId="{0D2B3271-7A70-48D4-AE8D-EBD29BDE123A}" type="parTrans" cxnId="{94DE3C9F-598D-45A4-BD81-7A213D4A406F}">
      <dgm:prSet/>
      <dgm:spPr/>
      <dgm:t>
        <a:bodyPr/>
        <a:lstStyle/>
        <a:p>
          <a:endParaRPr lang="es-ES"/>
        </a:p>
      </dgm:t>
    </dgm:pt>
    <dgm:pt modelId="{FDF65C9F-7A5F-4FA8-A90A-E3F5BB810BAE}" type="sibTrans" cxnId="{94DE3C9F-598D-45A4-BD81-7A213D4A406F}">
      <dgm:prSet/>
      <dgm:spPr/>
      <dgm:t>
        <a:bodyPr/>
        <a:lstStyle/>
        <a:p>
          <a:endParaRPr lang="es-ES"/>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3887A27E-1DA0-4C58-AD30-84F64A42E587}" type="pres">
      <dgm:prSet presAssocID="{C51683A7-29BE-489B-8976-A2A1E1BD266A}" presName="parTrans" presStyleLbl="sibTrans2D1" presStyleIdx="0" presStyleCnt="6"/>
      <dgm:spPr/>
      <dgm:t>
        <a:bodyPr/>
        <a:lstStyle/>
        <a:p>
          <a:endParaRPr lang="es-CO"/>
        </a:p>
      </dgm:t>
    </dgm:pt>
    <dgm:pt modelId="{041C64FB-CB72-407D-8ED6-A041279A064F}" type="pres">
      <dgm:prSet presAssocID="{C51683A7-29BE-489B-8976-A2A1E1BD266A}" presName="connectorText" presStyleLbl="sibTrans2D1" presStyleIdx="0" presStyleCnt="6"/>
      <dgm:spPr/>
      <dgm:t>
        <a:bodyPr/>
        <a:lstStyle/>
        <a:p>
          <a:endParaRPr lang="es-CO"/>
        </a:p>
      </dgm:t>
    </dgm:pt>
    <dgm:pt modelId="{433846F3-7A48-426D-BC4F-603DF27E98A6}" type="pres">
      <dgm:prSet presAssocID="{125FEE7A-87EA-4586-8CC6-8FE743438626}" presName="node" presStyleLbl="node1" presStyleIdx="0" presStyleCnt="6">
        <dgm:presLayoutVars>
          <dgm:bulletEnabled val="1"/>
        </dgm:presLayoutVars>
      </dgm:prSet>
      <dgm:spPr/>
      <dgm:t>
        <a:bodyPr/>
        <a:lstStyle/>
        <a:p>
          <a:endParaRPr lang="es-CO"/>
        </a:p>
      </dgm:t>
    </dgm:pt>
    <dgm:pt modelId="{93188DBA-EEAC-4B44-B706-C5A20201FF16}" type="pres">
      <dgm:prSet presAssocID="{21F781B4-3F26-422E-B184-5CF44FBFE935}" presName="parTrans" presStyleLbl="sibTrans2D1" presStyleIdx="1" presStyleCnt="6"/>
      <dgm:spPr/>
      <dgm:t>
        <a:bodyPr/>
        <a:lstStyle/>
        <a:p>
          <a:endParaRPr lang="es-CO"/>
        </a:p>
      </dgm:t>
    </dgm:pt>
    <dgm:pt modelId="{17DFFD99-8402-4FF0-A002-4C28918E613D}" type="pres">
      <dgm:prSet presAssocID="{21F781B4-3F26-422E-B184-5CF44FBFE935}" presName="connectorText" presStyleLbl="sibTrans2D1" presStyleIdx="1" presStyleCnt="6"/>
      <dgm:spPr/>
      <dgm:t>
        <a:bodyPr/>
        <a:lstStyle/>
        <a:p>
          <a:endParaRPr lang="es-CO"/>
        </a:p>
      </dgm:t>
    </dgm:pt>
    <dgm:pt modelId="{E5A2CB3F-48C6-4EF3-AD9B-6F98EC7101A3}" type="pres">
      <dgm:prSet presAssocID="{ECBFED97-5D02-4E1E-8FEC-06794E86549E}" presName="node" presStyleLbl="node1" presStyleIdx="1" presStyleCnt="6">
        <dgm:presLayoutVars>
          <dgm:bulletEnabled val="1"/>
        </dgm:presLayoutVars>
      </dgm:prSet>
      <dgm:spPr>
        <a:xfrm>
          <a:off x="3741841" y="718984"/>
          <a:ext cx="1174660" cy="1174660"/>
        </a:xfrm>
        <a:prstGeom prst="ellipse">
          <a:avLst/>
        </a:prstGeom>
      </dgm:spPr>
      <dgm:t>
        <a:bodyPr/>
        <a:lstStyle/>
        <a:p>
          <a:endParaRPr lang="es-CO"/>
        </a:p>
      </dgm:t>
    </dgm:pt>
    <dgm:pt modelId="{D8D3DFD6-34E6-4481-892E-E8FBE0B6A2D5}" type="pres">
      <dgm:prSet presAssocID="{F1C67928-56C7-497C-8494-EC56C36D4ED6}" presName="parTrans" presStyleLbl="sibTrans2D1" presStyleIdx="2" presStyleCnt="6"/>
      <dgm:spPr/>
      <dgm:t>
        <a:bodyPr/>
        <a:lstStyle/>
        <a:p>
          <a:endParaRPr lang="es-CO"/>
        </a:p>
      </dgm:t>
    </dgm:pt>
    <dgm:pt modelId="{2844DCC4-3AA7-4C59-A418-2062BA4D03E9}" type="pres">
      <dgm:prSet presAssocID="{F1C67928-56C7-497C-8494-EC56C36D4ED6}" presName="connectorText" presStyleLbl="sibTrans2D1" presStyleIdx="2" presStyleCnt="6"/>
      <dgm:spPr/>
      <dgm:t>
        <a:bodyPr/>
        <a:lstStyle/>
        <a:p>
          <a:endParaRPr lang="es-CO"/>
        </a:p>
      </dgm:t>
    </dgm:pt>
    <dgm:pt modelId="{974F4250-A5DD-43AD-B94B-E7C06D397F15}" type="pres">
      <dgm:prSet presAssocID="{993B9186-46C2-4D9B-BB4E-9D6763AFAF3B}" presName="node" presStyleLbl="node1" presStyleIdx="2" presStyleCnt="6">
        <dgm:presLayoutVars>
          <dgm:bulletEnabled val="1"/>
        </dgm:presLayoutVars>
      </dgm:prSet>
      <dgm:spPr>
        <a:xfrm>
          <a:off x="3741841" y="2153513"/>
          <a:ext cx="1174660" cy="1174660"/>
        </a:xfrm>
        <a:prstGeom prst="ellipse">
          <a:avLst/>
        </a:prstGeom>
      </dgm:spPr>
      <dgm:t>
        <a:bodyPr/>
        <a:lstStyle/>
        <a:p>
          <a:endParaRPr lang="es-CO"/>
        </a:p>
      </dgm:t>
    </dgm:pt>
    <dgm:pt modelId="{F930C761-3ABF-433D-B988-DF6CF6FE2A59}" type="pres">
      <dgm:prSet presAssocID="{C04E911E-CA80-41CA-82F2-3BBE457E916E}" presName="parTrans" presStyleLbl="sibTrans2D1" presStyleIdx="3" presStyleCnt="6"/>
      <dgm:spPr/>
      <dgm:t>
        <a:bodyPr/>
        <a:lstStyle/>
        <a:p>
          <a:endParaRPr lang="es-CO"/>
        </a:p>
      </dgm:t>
    </dgm:pt>
    <dgm:pt modelId="{FEDDC493-2176-478E-8D6F-4C462A366D0B}" type="pres">
      <dgm:prSet presAssocID="{C04E911E-CA80-41CA-82F2-3BBE457E916E}" presName="connectorText" presStyleLbl="sibTrans2D1" presStyleIdx="3" presStyleCnt="6"/>
      <dgm:spPr/>
      <dgm:t>
        <a:bodyPr/>
        <a:lstStyle/>
        <a:p>
          <a:endParaRPr lang="es-CO"/>
        </a:p>
      </dgm:t>
    </dgm:pt>
    <dgm:pt modelId="{1E8E7785-A62C-478B-BBC4-B0273B32328D}" type="pres">
      <dgm:prSet presAssocID="{4D114D87-67DC-474D-9E65-8B80B9F7E8C9}" presName="node" presStyleLbl="node1" presStyleIdx="3" presStyleCnt="6">
        <dgm:presLayoutVars>
          <dgm:bulletEnabled val="1"/>
        </dgm:presLayoutVars>
      </dgm:prSet>
      <dgm:spPr>
        <a:xfrm>
          <a:off x="2499503" y="2870777"/>
          <a:ext cx="1174660" cy="1174660"/>
        </a:xfrm>
        <a:prstGeom prst="ellipse">
          <a:avLst/>
        </a:prstGeom>
      </dgm:spPr>
      <dgm:t>
        <a:bodyPr/>
        <a:lstStyle/>
        <a:p>
          <a:endParaRPr lang="es-CO"/>
        </a:p>
      </dgm:t>
    </dgm:pt>
    <dgm:pt modelId="{3E7FD84F-E7DC-4BCF-B7F6-B1281C180EE9}" type="pres">
      <dgm:prSet presAssocID="{8A73D137-32C6-486C-AE3B-5CDC982EDCAC}" presName="parTrans" presStyleLbl="sibTrans2D1" presStyleIdx="4" presStyleCnt="6"/>
      <dgm:spPr/>
      <dgm:t>
        <a:bodyPr/>
        <a:lstStyle/>
        <a:p>
          <a:endParaRPr lang="es-CO"/>
        </a:p>
      </dgm:t>
    </dgm:pt>
    <dgm:pt modelId="{A4360698-189E-4A9D-8445-124D77FAB7A3}" type="pres">
      <dgm:prSet presAssocID="{8A73D137-32C6-486C-AE3B-5CDC982EDCAC}" presName="connectorText" presStyleLbl="sibTrans2D1" presStyleIdx="4" presStyleCnt="6"/>
      <dgm:spPr/>
      <dgm:t>
        <a:bodyPr/>
        <a:lstStyle/>
        <a:p>
          <a:endParaRPr lang="es-CO"/>
        </a:p>
      </dgm:t>
    </dgm:pt>
    <dgm:pt modelId="{6CEBFBD9-FC76-4AB7-90F5-F0D478B3E02E}" type="pres">
      <dgm:prSet presAssocID="{9C7053CE-E272-4AA8-8F14-ABCF84D83B99}" presName="node" presStyleLbl="node1" presStyleIdx="4" presStyleCnt="6">
        <dgm:presLayoutVars>
          <dgm:bulletEnabled val="1"/>
        </dgm:presLayoutVars>
      </dgm:prSet>
      <dgm:spPr>
        <a:xfrm>
          <a:off x="1257164" y="2153513"/>
          <a:ext cx="1174660" cy="1174660"/>
        </a:xfrm>
        <a:prstGeom prst="ellipse">
          <a:avLst/>
        </a:prstGeom>
      </dgm:spPr>
      <dgm:t>
        <a:bodyPr/>
        <a:lstStyle/>
        <a:p>
          <a:endParaRPr lang="es-CO"/>
        </a:p>
      </dgm:t>
    </dgm:pt>
    <dgm:pt modelId="{B4D7E912-FC82-4E29-888C-1807C370513E}" type="pres">
      <dgm:prSet presAssocID="{F152F8B7-46E6-41EA-A04C-0FD128077E71}" presName="parTrans" presStyleLbl="sibTrans2D1" presStyleIdx="5" presStyleCnt="6"/>
      <dgm:spPr/>
      <dgm:t>
        <a:bodyPr/>
        <a:lstStyle/>
        <a:p>
          <a:endParaRPr lang="es-CO"/>
        </a:p>
      </dgm:t>
    </dgm:pt>
    <dgm:pt modelId="{12AE4CBD-AB34-41CA-BA2E-F5CEFFFD04D1}" type="pres">
      <dgm:prSet presAssocID="{F152F8B7-46E6-41EA-A04C-0FD128077E71}" presName="connectorText" presStyleLbl="sibTrans2D1" presStyleIdx="5" presStyleCnt="6"/>
      <dgm:spPr/>
      <dgm:t>
        <a:bodyPr/>
        <a:lstStyle/>
        <a:p>
          <a:endParaRPr lang="es-CO"/>
        </a:p>
      </dgm:t>
    </dgm:pt>
    <dgm:pt modelId="{05941817-D28A-4574-9D53-C071417B0B9A}" type="pres">
      <dgm:prSet presAssocID="{017AD4BE-A4C0-4D56-AE36-6FD433F576A5}" presName="node" presStyleLbl="node1" presStyleIdx="5" presStyleCnt="6">
        <dgm:presLayoutVars>
          <dgm:bulletEnabled val="1"/>
        </dgm:presLayoutVars>
      </dgm:prSet>
      <dgm:spPr>
        <a:xfrm>
          <a:off x="1257164" y="718984"/>
          <a:ext cx="1174660" cy="1174660"/>
        </a:xfrm>
        <a:prstGeom prst="ellipse">
          <a:avLst/>
        </a:prstGeom>
      </dgm:spPr>
      <dgm:t>
        <a:bodyPr/>
        <a:lstStyle/>
        <a:p>
          <a:endParaRPr lang="es-CO"/>
        </a:p>
      </dgm:t>
    </dgm:pt>
  </dgm:ptLst>
  <dgm:cxnLst>
    <dgm:cxn modelId="{7732581E-356E-4051-9B97-C99C12FAF3E4}" srcId="{636CABF8-3A3C-465F-8755-8CDEA92375C8}" destId="{4D114D87-67DC-474D-9E65-8B80B9F7E8C9}" srcOrd="3" destOrd="0" parTransId="{C04E911E-CA80-41CA-82F2-3BBE457E916E}" sibTransId="{1308DC97-669A-4BFD-A46E-E539158FEC15}"/>
    <dgm:cxn modelId="{63DDEF50-F2D5-4D13-9FD6-06BCBDFBD1BE}" srcId="{636CABF8-3A3C-465F-8755-8CDEA92375C8}" destId="{ECBFED97-5D02-4E1E-8FEC-06794E86549E}" srcOrd="1" destOrd="0" parTransId="{21F781B4-3F26-422E-B184-5CF44FBFE935}" sibTransId="{82878352-D60A-46FC-B2D2-E8B6066C8DE5}"/>
    <dgm:cxn modelId="{5B8F1DE0-0B62-4BFE-B499-574B95299BF8}" type="presOf" srcId="{C51683A7-29BE-489B-8976-A2A1E1BD266A}" destId="{3887A27E-1DA0-4C58-AD30-84F64A42E587}" srcOrd="0" destOrd="0" presId="urn:microsoft.com/office/officeart/2005/8/layout/radial5"/>
    <dgm:cxn modelId="{C7D10605-33EF-4F3E-8592-61E05CF07648}" type="presOf" srcId="{9C7053CE-E272-4AA8-8F14-ABCF84D83B99}" destId="{6CEBFBD9-FC76-4AB7-90F5-F0D478B3E02E}" srcOrd="0" destOrd="0" presId="urn:microsoft.com/office/officeart/2005/8/layout/radial5"/>
    <dgm:cxn modelId="{4B8BDBF6-7B67-4A09-8359-6543B5AC56FD}" type="presOf" srcId="{F1C67928-56C7-497C-8494-EC56C36D4ED6}" destId="{D8D3DFD6-34E6-4481-892E-E8FBE0B6A2D5}" srcOrd="0" destOrd="0" presId="urn:microsoft.com/office/officeart/2005/8/layout/radial5"/>
    <dgm:cxn modelId="{735B4032-0CE6-415A-B9F8-6044F1B57E3D}" srcId="{636CABF8-3A3C-465F-8755-8CDEA92375C8}" destId="{9C7053CE-E272-4AA8-8F14-ABCF84D83B99}" srcOrd="4" destOrd="0" parTransId="{8A73D137-32C6-486C-AE3B-5CDC982EDCAC}" sibTransId="{06C7B791-FB3F-4475-AB95-8141744DFA85}"/>
    <dgm:cxn modelId="{B7F651A4-D890-41C7-A2A3-DCDE3283C557}" type="presOf" srcId="{8A73D137-32C6-486C-AE3B-5CDC982EDCAC}" destId="{3E7FD84F-E7DC-4BCF-B7F6-B1281C180EE9}" srcOrd="0" destOrd="0" presId="urn:microsoft.com/office/officeart/2005/8/layout/radial5"/>
    <dgm:cxn modelId="{C1294554-0CE4-4D01-904F-0633D304125F}" type="presOf" srcId="{017AD4BE-A4C0-4D56-AE36-6FD433F576A5}" destId="{05941817-D28A-4574-9D53-C071417B0B9A}" srcOrd="0" destOrd="0" presId="urn:microsoft.com/office/officeart/2005/8/layout/radial5"/>
    <dgm:cxn modelId="{B16FE5F6-5E04-425D-9BBD-2A19EBFC2706}" type="presOf" srcId="{C04E911E-CA80-41CA-82F2-3BBE457E916E}" destId="{FEDDC493-2176-478E-8D6F-4C462A366D0B}" srcOrd="1" destOrd="0" presId="urn:microsoft.com/office/officeart/2005/8/layout/radial5"/>
    <dgm:cxn modelId="{A13AF16C-AF7C-4724-903A-9965E709B4B2}" type="presOf" srcId="{F152F8B7-46E6-41EA-A04C-0FD128077E71}" destId="{12AE4CBD-AB34-41CA-BA2E-F5CEFFFD04D1}" srcOrd="1" destOrd="0" presId="urn:microsoft.com/office/officeart/2005/8/layout/radial5"/>
    <dgm:cxn modelId="{468A1842-D0F6-4F39-B6AD-D0302953C4C8}" srcId="{636CABF8-3A3C-465F-8755-8CDEA92375C8}" destId="{993B9186-46C2-4D9B-BB4E-9D6763AFAF3B}" srcOrd="2" destOrd="0" parTransId="{F1C67928-56C7-497C-8494-EC56C36D4ED6}" sibTransId="{4DB7E055-C1BC-4B68-9FA5-92115DD6B77F}"/>
    <dgm:cxn modelId="{A83D606E-A274-47C8-8C3E-30840235CC91}" type="presOf" srcId="{4D114D87-67DC-474D-9E65-8B80B9F7E8C9}" destId="{1E8E7785-A62C-478B-BBC4-B0273B32328D}" srcOrd="0" destOrd="0" presId="urn:microsoft.com/office/officeart/2005/8/layout/radial5"/>
    <dgm:cxn modelId="{963ABE6A-81DF-47F6-BCD4-E9DD2A27C368}" type="presOf" srcId="{21F781B4-3F26-422E-B184-5CF44FBFE935}" destId="{17DFFD99-8402-4FF0-A002-4C28918E613D}" srcOrd="1" destOrd="0" presId="urn:microsoft.com/office/officeart/2005/8/layout/radial5"/>
    <dgm:cxn modelId="{B3A8C851-4D9B-4769-A0A6-F7FF9306901D}" type="presOf" srcId="{C51683A7-29BE-489B-8976-A2A1E1BD266A}" destId="{041C64FB-CB72-407D-8ED6-A041279A064F}" srcOrd="1" destOrd="0" presId="urn:microsoft.com/office/officeart/2005/8/layout/radial5"/>
    <dgm:cxn modelId="{D3832AA1-93A9-4DF0-9087-4795191D4601}" srcId="{636CABF8-3A3C-465F-8755-8CDEA92375C8}" destId="{125FEE7A-87EA-4586-8CC6-8FE743438626}" srcOrd="0" destOrd="0" parTransId="{C51683A7-29BE-489B-8976-A2A1E1BD266A}" sibTransId="{8C711771-36DE-44E7-AA05-6753E39AD08C}"/>
    <dgm:cxn modelId="{84A19E5C-094D-4609-89C5-2389B9ABB802}" type="presOf" srcId="{993B9186-46C2-4D9B-BB4E-9D6763AFAF3B}" destId="{974F4250-A5DD-43AD-B94B-E7C06D397F15}" srcOrd="0" destOrd="0" presId="urn:microsoft.com/office/officeart/2005/8/layout/radial5"/>
    <dgm:cxn modelId="{609A3264-68B0-470F-945B-5D67AB383FA9}" type="presOf" srcId="{87F6CBF5-9073-4C60-8CB3-B142EE610B72}" destId="{73ED8EF3-FDF0-429E-8F00-BDAC532E424A}" srcOrd="0" destOrd="0" presId="urn:microsoft.com/office/officeart/2005/8/layout/radial5"/>
    <dgm:cxn modelId="{6C28A2B9-F76D-4435-A52D-B87EA9EC1505}" type="presOf" srcId="{C04E911E-CA80-41CA-82F2-3BBE457E916E}" destId="{F930C761-3ABF-433D-B988-DF6CF6FE2A59}" srcOrd="0" destOrd="0" presId="urn:microsoft.com/office/officeart/2005/8/layout/radial5"/>
    <dgm:cxn modelId="{869E11E5-641A-4E1C-93E3-4708281084EC}" type="presOf" srcId="{125FEE7A-87EA-4586-8CC6-8FE743438626}" destId="{433846F3-7A48-426D-BC4F-603DF27E98A6}"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EF64635E-78C5-428C-A4F3-49A12FD0084C}" type="presOf" srcId="{F1C67928-56C7-497C-8494-EC56C36D4ED6}" destId="{2844DCC4-3AA7-4C59-A418-2062BA4D03E9}" srcOrd="1" destOrd="0" presId="urn:microsoft.com/office/officeart/2005/8/layout/radial5"/>
    <dgm:cxn modelId="{F301FC76-EA92-4D6D-AF47-00DCC09E0C20}" type="presOf" srcId="{21F781B4-3F26-422E-B184-5CF44FBFE935}" destId="{93188DBA-EEAC-4B44-B706-C5A20201FF16}" srcOrd="0" destOrd="0" presId="urn:microsoft.com/office/officeart/2005/8/layout/radial5"/>
    <dgm:cxn modelId="{94DE3C9F-598D-45A4-BD81-7A213D4A406F}" srcId="{87F6CBF5-9073-4C60-8CB3-B142EE610B72}" destId="{57711A58-57EB-456E-8D8F-7C27ACCF082E}" srcOrd="1" destOrd="0" parTransId="{0D2B3271-7A70-48D4-AE8D-EBD29BDE123A}" sibTransId="{FDF65C9F-7A5F-4FA8-A90A-E3F5BB810BAE}"/>
    <dgm:cxn modelId="{183AAE65-CC24-492D-B9F4-FF3FD69730E9}" type="presOf" srcId="{ECBFED97-5D02-4E1E-8FEC-06794E86549E}" destId="{E5A2CB3F-48C6-4EF3-AD9B-6F98EC7101A3}" srcOrd="0" destOrd="0" presId="urn:microsoft.com/office/officeart/2005/8/layout/radial5"/>
    <dgm:cxn modelId="{34EFA063-B2CD-4A83-AF13-D728E5E878DD}" type="presOf" srcId="{636CABF8-3A3C-465F-8755-8CDEA92375C8}" destId="{6734A963-9F16-4EA7-9A4D-ABB295727596}" srcOrd="0" destOrd="0" presId="urn:microsoft.com/office/officeart/2005/8/layout/radial5"/>
    <dgm:cxn modelId="{E56843CC-8683-4A56-B203-13FE48311E64}" srcId="{636CABF8-3A3C-465F-8755-8CDEA92375C8}" destId="{017AD4BE-A4C0-4D56-AE36-6FD433F576A5}" srcOrd="5" destOrd="0" parTransId="{F152F8B7-46E6-41EA-A04C-0FD128077E71}" sibTransId="{E1F3B809-859C-4E1D-879D-7A2693A1EF89}"/>
    <dgm:cxn modelId="{848D0F04-7BAE-41EF-B8B0-693C17F55E35}" type="presOf" srcId="{8A73D137-32C6-486C-AE3B-5CDC982EDCAC}" destId="{A4360698-189E-4A9D-8445-124D77FAB7A3}" srcOrd="1" destOrd="0" presId="urn:microsoft.com/office/officeart/2005/8/layout/radial5"/>
    <dgm:cxn modelId="{9D6D7BB8-C7BE-4836-9D91-F74FD4684E71}" type="presOf" srcId="{F152F8B7-46E6-41EA-A04C-0FD128077E71}" destId="{B4D7E912-FC82-4E29-888C-1807C370513E}" srcOrd="0" destOrd="0" presId="urn:microsoft.com/office/officeart/2005/8/layout/radial5"/>
    <dgm:cxn modelId="{0272C864-3095-49C4-BEA7-9F869A75F624}" type="presParOf" srcId="{73ED8EF3-FDF0-429E-8F00-BDAC532E424A}" destId="{6734A963-9F16-4EA7-9A4D-ABB295727596}" srcOrd="0" destOrd="0" presId="urn:microsoft.com/office/officeart/2005/8/layout/radial5"/>
    <dgm:cxn modelId="{AB815DE2-8D6B-4460-81F5-7D519B57C826}" type="presParOf" srcId="{73ED8EF3-FDF0-429E-8F00-BDAC532E424A}" destId="{3887A27E-1DA0-4C58-AD30-84F64A42E587}" srcOrd="1" destOrd="0" presId="urn:microsoft.com/office/officeart/2005/8/layout/radial5"/>
    <dgm:cxn modelId="{30AD82B0-BACB-4EF7-81E5-4FE65F038AD1}" type="presParOf" srcId="{3887A27E-1DA0-4C58-AD30-84F64A42E587}" destId="{041C64FB-CB72-407D-8ED6-A041279A064F}" srcOrd="0" destOrd="0" presId="urn:microsoft.com/office/officeart/2005/8/layout/radial5"/>
    <dgm:cxn modelId="{0806432B-2005-4F34-8789-201FF3AF9BE4}" type="presParOf" srcId="{73ED8EF3-FDF0-429E-8F00-BDAC532E424A}" destId="{433846F3-7A48-426D-BC4F-603DF27E98A6}" srcOrd="2" destOrd="0" presId="urn:microsoft.com/office/officeart/2005/8/layout/radial5"/>
    <dgm:cxn modelId="{3C054A4E-487E-4BD8-8316-2256B3862826}" type="presParOf" srcId="{73ED8EF3-FDF0-429E-8F00-BDAC532E424A}" destId="{93188DBA-EEAC-4B44-B706-C5A20201FF16}" srcOrd="3" destOrd="0" presId="urn:microsoft.com/office/officeart/2005/8/layout/radial5"/>
    <dgm:cxn modelId="{42EB8E56-1667-45B8-805F-E02DBF326C13}" type="presParOf" srcId="{93188DBA-EEAC-4B44-B706-C5A20201FF16}" destId="{17DFFD99-8402-4FF0-A002-4C28918E613D}" srcOrd="0" destOrd="0" presId="urn:microsoft.com/office/officeart/2005/8/layout/radial5"/>
    <dgm:cxn modelId="{980F109E-38D6-4174-A978-B59D217ED290}" type="presParOf" srcId="{73ED8EF3-FDF0-429E-8F00-BDAC532E424A}" destId="{E5A2CB3F-48C6-4EF3-AD9B-6F98EC7101A3}" srcOrd="4" destOrd="0" presId="urn:microsoft.com/office/officeart/2005/8/layout/radial5"/>
    <dgm:cxn modelId="{94CDB321-9AD7-4FBD-B5F9-2398C0302D49}" type="presParOf" srcId="{73ED8EF3-FDF0-429E-8F00-BDAC532E424A}" destId="{D8D3DFD6-34E6-4481-892E-E8FBE0B6A2D5}" srcOrd="5" destOrd="0" presId="urn:microsoft.com/office/officeart/2005/8/layout/radial5"/>
    <dgm:cxn modelId="{4C438BBF-7363-4B54-B4F8-A4365B2EC566}" type="presParOf" srcId="{D8D3DFD6-34E6-4481-892E-E8FBE0B6A2D5}" destId="{2844DCC4-3AA7-4C59-A418-2062BA4D03E9}" srcOrd="0" destOrd="0" presId="urn:microsoft.com/office/officeart/2005/8/layout/radial5"/>
    <dgm:cxn modelId="{7FC6B7F0-F2AC-4D8D-A1A3-8782D0D91027}" type="presParOf" srcId="{73ED8EF3-FDF0-429E-8F00-BDAC532E424A}" destId="{974F4250-A5DD-43AD-B94B-E7C06D397F15}" srcOrd="6" destOrd="0" presId="urn:microsoft.com/office/officeart/2005/8/layout/radial5"/>
    <dgm:cxn modelId="{98B7FDF3-543B-48AA-8D5C-7968CBB33247}" type="presParOf" srcId="{73ED8EF3-FDF0-429E-8F00-BDAC532E424A}" destId="{F930C761-3ABF-433D-B988-DF6CF6FE2A59}" srcOrd="7" destOrd="0" presId="urn:microsoft.com/office/officeart/2005/8/layout/radial5"/>
    <dgm:cxn modelId="{2B65DB12-65B0-4FDF-9D36-D949D82DFA28}" type="presParOf" srcId="{F930C761-3ABF-433D-B988-DF6CF6FE2A59}" destId="{FEDDC493-2176-478E-8D6F-4C462A366D0B}" srcOrd="0" destOrd="0" presId="urn:microsoft.com/office/officeart/2005/8/layout/radial5"/>
    <dgm:cxn modelId="{3447082B-749A-4629-BC66-BBBB0A32F933}" type="presParOf" srcId="{73ED8EF3-FDF0-429E-8F00-BDAC532E424A}" destId="{1E8E7785-A62C-478B-BBC4-B0273B32328D}" srcOrd="8" destOrd="0" presId="urn:microsoft.com/office/officeart/2005/8/layout/radial5"/>
    <dgm:cxn modelId="{F41763B9-EFDB-4A4B-AF2D-02CC1C462B3E}" type="presParOf" srcId="{73ED8EF3-FDF0-429E-8F00-BDAC532E424A}" destId="{3E7FD84F-E7DC-4BCF-B7F6-B1281C180EE9}" srcOrd="9" destOrd="0" presId="urn:microsoft.com/office/officeart/2005/8/layout/radial5"/>
    <dgm:cxn modelId="{F6932F3E-9BC7-41B4-BFA0-917178656283}" type="presParOf" srcId="{3E7FD84F-E7DC-4BCF-B7F6-B1281C180EE9}" destId="{A4360698-189E-4A9D-8445-124D77FAB7A3}" srcOrd="0" destOrd="0" presId="urn:microsoft.com/office/officeart/2005/8/layout/radial5"/>
    <dgm:cxn modelId="{3DF0DA09-8435-4A3A-B518-403B79938750}" type="presParOf" srcId="{73ED8EF3-FDF0-429E-8F00-BDAC532E424A}" destId="{6CEBFBD9-FC76-4AB7-90F5-F0D478B3E02E}" srcOrd="10" destOrd="0" presId="urn:microsoft.com/office/officeart/2005/8/layout/radial5"/>
    <dgm:cxn modelId="{F65E0E24-1B0B-43A6-9396-DD9375D6C2D2}" type="presParOf" srcId="{73ED8EF3-FDF0-429E-8F00-BDAC532E424A}" destId="{B4D7E912-FC82-4E29-888C-1807C370513E}" srcOrd="11" destOrd="0" presId="urn:microsoft.com/office/officeart/2005/8/layout/radial5"/>
    <dgm:cxn modelId="{0173EFE5-B269-4B84-9FCC-D807EB94CB03}" type="presParOf" srcId="{B4D7E912-FC82-4E29-888C-1807C370513E}" destId="{12AE4CBD-AB34-41CA-BA2E-F5CEFFFD04D1}" srcOrd="0" destOrd="0" presId="urn:microsoft.com/office/officeart/2005/8/layout/radial5"/>
    <dgm:cxn modelId="{7D325EB6-2D67-4BBF-80EE-6EA067AF02DD}" type="presParOf" srcId="{73ED8EF3-FDF0-429E-8F00-BDAC532E424A}" destId="{05941817-D28A-4574-9D53-C071417B0B9A}"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9C7053CE-E272-4AA8-8F14-ABCF84D83B99}">
      <dgm:prSet phldrT="[Texto]" custT="1"/>
      <dgm:spPr>
        <a:solidFill>
          <a:schemeClr val="bg1">
            <a:lumMod val="75000"/>
          </a:schemeClr>
        </a:solidFill>
      </dgm:spPr>
      <dgm:t>
        <a:bodyPr/>
        <a:lstStyle/>
        <a:p>
          <a:r>
            <a:rPr lang="es-CO" sz="900" dirty="0">
              <a:solidFill>
                <a:schemeClr val="tx1"/>
              </a:solidFill>
            </a:rPr>
            <a:t>4. </a:t>
          </a:r>
          <a:r>
            <a:rPr lang="es-ES_tradnl" sz="900" dirty="0">
              <a:solidFill>
                <a:schemeClr val="tx1"/>
              </a:solidFill>
            </a:rPr>
            <a:t>Servicios ciudadanos digitales actualizados</a:t>
          </a:r>
          <a:endParaRPr lang="es-ES" sz="900" dirty="0">
            <a:solidFill>
              <a:schemeClr val="tx1"/>
            </a:solidFill>
          </a:endParaRPr>
        </a:p>
      </dgm:t>
    </dgm:pt>
    <dgm:pt modelId="{06C7B791-FB3F-4475-AB95-8141744DFA85}" type="sibTrans" cxnId="{735B4032-0CE6-415A-B9F8-6044F1B57E3D}">
      <dgm:prSet/>
      <dgm:spPr/>
      <dgm:t>
        <a:bodyPr/>
        <a:lstStyle/>
        <a:p>
          <a:endParaRPr lang="es-ES" sz="900"/>
        </a:p>
      </dgm:t>
    </dgm:pt>
    <dgm:pt modelId="{8A73D137-32C6-486C-AE3B-5CDC982EDCAC}" type="parTrans" cxnId="{735B4032-0CE6-415A-B9F8-6044F1B57E3D}">
      <dgm:prSet custT="1"/>
      <dgm:spPr/>
      <dgm:t>
        <a:bodyPr/>
        <a:lstStyle/>
        <a:p>
          <a:endParaRPr lang="es-ES" sz="900"/>
        </a:p>
      </dgm:t>
    </dgm:pt>
    <dgm:pt modelId="{993B9186-46C2-4D9B-BB4E-9D6763AFAF3B}">
      <dgm:prSet phldrT="[Texto]" custT="1"/>
      <dgm:spPr>
        <a:solidFill>
          <a:schemeClr val="bg1">
            <a:lumMod val="75000"/>
          </a:schemeClr>
        </a:solidFill>
      </dgm:spPr>
      <dgm:t>
        <a:bodyPr/>
        <a:lstStyle/>
        <a:p>
          <a:r>
            <a:rPr lang="es-CO" sz="900" dirty="0">
              <a:solidFill>
                <a:schemeClr val="tx1"/>
              </a:solidFill>
            </a:rPr>
            <a:t>1. </a:t>
          </a:r>
          <a:r>
            <a:rPr lang="es-ES_tradnl" sz="900" dirty="0">
              <a:solidFill>
                <a:schemeClr val="tx1"/>
              </a:solidFill>
            </a:rPr>
            <a:t>Canal de atención virtual optimizado</a:t>
          </a:r>
          <a:endParaRPr lang="es-ES" sz="900" dirty="0">
            <a:solidFill>
              <a:schemeClr val="tx1"/>
            </a:solidFill>
          </a:endParaRPr>
        </a:p>
      </dgm:t>
    </dgm:pt>
    <dgm:pt modelId="{4DB7E055-C1BC-4B68-9FA5-92115DD6B77F}" type="sibTrans" cxnId="{468A1842-D0F6-4F39-B6AD-D0302953C4C8}">
      <dgm:prSet/>
      <dgm:spPr/>
      <dgm:t>
        <a:bodyPr/>
        <a:lstStyle/>
        <a:p>
          <a:endParaRPr lang="es-ES" sz="900"/>
        </a:p>
      </dgm:t>
    </dgm:pt>
    <dgm:pt modelId="{F1C67928-56C7-497C-8494-EC56C36D4ED6}" type="parTrans" cxnId="{468A1842-D0F6-4F39-B6AD-D0302953C4C8}">
      <dgm:prSet custT="1"/>
      <dgm:spPr/>
      <dgm:t>
        <a:bodyPr/>
        <a:lstStyle/>
        <a:p>
          <a:endParaRPr lang="es-ES" sz="900"/>
        </a:p>
      </dgm:t>
    </dgm:pt>
    <dgm:pt modelId="{636CABF8-3A3C-465F-8755-8CDEA92375C8}">
      <dgm:prSet phldrT="[Texto]" custT="1"/>
      <dgm:spPr>
        <a:solidFill>
          <a:schemeClr val="bg1">
            <a:lumMod val="75000"/>
          </a:schemeClr>
        </a:solidFill>
      </dgm:spPr>
      <dgm:t>
        <a:bodyPr/>
        <a:lstStyle/>
        <a:p>
          <a:r>
            <a:rPr lang="es-ES_tradnl" sz="900" b="1" dirty="0">
              <a:solidFill>
                <a:schemeClr val="tx1"/>
              </a:solidFill>
            </a:rPr>
            <a:t>5. Capacidades digitales, tecnológicas y de ciberseguridad fortalecidas para acercarnos a los grupos de valor </a:t>
          </a:r>
        </a:p>
      </dgm:t>
    </dgm:pt>
    <dgm:pt modelId="{20966681-6D99-4E02-AF2B-98F00CBE9530}" type="sibTrans" cxnId="{335C32C9-60AC-4C64-914A-B92AA44AB5C2}">
      <dgm:prSet/>
      <dgm:spPr/>
      <dgm:t>
        <a:bodyPr/>
        <a:lstStyle/>
        <a:p>
          <a:endParaRPr lang="es-ES" sz="900"/>
        </a:p>
      </dgm:t>
    </dgm:pt>
    <dgm:pt modelId="{61695C79-D07E-4A13-8CEF-6EA538359683}" type="parTrans" cxnId="{335C32C9-60AC-4C64-914A-B92AA44AB5C2}">
      <dgm:prSet/>
      <dgm:spPr/>
      <dgm:t>
        <a:bodyPr/>
        <a:lstStyle/>
        <a:p>
          <a:endParaRPr lang="es-ES" sz="900"/>
        </a:p>
      </dgm:t>
    </dgm:pt>
    <dgm:pt modelId="{E97AA8DD-025D-B942-9045-2BC95C4C43F8}">
      <dgm:prSet custT="1"/>
      <dgm:spPr>
        <a:solidFill>
          <a:schemeClr val="bg1">
            <a:lumMod val="75000"/>
          </a:schemeClr>
        </a:solidFill>
      </dgm:spPr>
      <dgm:t>
        <a:bodyPr/>
        <a:lstStyle/>
        <a:p>
          <a:r>
            <a:rPr lang="es-ES_tradnl" sz="900" dirty="0">
              <a:solidFill>
                <a:schemeClr val="tx1"/>
              </a:solidFill>
            </a:rPr>
            <a:t>2</a:t>
          </a:r>
          <a:r>
            <a:rPr lang="es-ES" sz="900" dirty="0">
              <a:solidFill>
                <a:schemeClr val="tx1"/>
              </a:solidFill>
            </a:rPr>
            <a:t>. </a:t>
          </a:r>
          <a:r>
            <a:rPr lang="es-ES_tradnl" sz="900" dirty="0">
              <a:solidFill>
                <a:schemeClr val="tx1"/>
              </a:solidFill>
            </a:rPr>
            <a:t>Política de Gobierno Digital ejecutada</a:t>
          </a:r>
        </a:p>
      </dgm:t>
    </dgm:pt>
    <dgm:pt modelId="{485FA22F-39E7-A044-B036-97E0EE04BCA6}" type="parTrans" cxnId="{7FB0A44F-A664-2444-95AA-81F4DEE6FEF2}">
      <dgm:prSet custT="1"/>
      <dgm:spPr/>
      <dgm:t>
        <a:bodyPr/>
        <a:lstStyle/>
        <a:p>
          <a:endParaRPr lang="es-ES_tradnl" sz="900"/>
        </a:p>
      </dgm:t>
    </dgm:pt>
    <dgm:pt modelId="{67741627-832C-DE41-A85E-8F9BAB9F1B75}" type="sibTrans" cxnId="{7FB0A44F-A664-2444-95AA-81F4DEE6FEF2}">
      <dgm:prSet/>
      <dgm:spPr/>
      <dgm:t>
        <a:bodyPr/>
        <a:lstStyle/>
        <a:p>
          <a:endParaRPr lang="es-ES_tradnl" sz="900"/>
        </a:p>
      </dgm:t>
    </dgm:pt>
    <dgm:pt modelId="{EFD0C48A-5F77-C64C-A3F3-FAB47C3649E2}">
      <dgm:prSet custT="1"/>
      <dgm:spPr>
        <a:solidFill>
          <a:schemeClr val="bg1">
            <a:lumMod val="75000"/>
          </a:schemeClr>
        </a:solidFill>
      </dgm:spPr>
      <dgm:t>
        <a:bodyPr/>
        <a:lstStyle/>
        <a:p>
          <a:r>
            <a:rPr lang="es-ES_tradnl" sz="900" dirty="0">
              <a:solidFill>
                <a:schemeClr val="tx1"/>
              </a:solidFill>
            </a:rPr>
            <a:t>3. Servicios tecnológicos de apoyo actualizados</a:t>
          </a:r>
        </a:p>
      </dgm:t>
    </dgm:pt>
    <dgm:pt modelId="{9540AE8A-A1C8-684A-A0DC-AE3F6649B194}" type="parTrans" cxnId="{5B572808-11CF-9F4E-8EA8-9559329BA331}">
      <dgm:prSet custT="1"/>
      <dgm:spPr/>
      <dgm:t>
        <a:bodyPr/>
        <a:lstStyle/>
        <a:p>
          <a:endParaRPr lang="es-ES_tradnl" sz="900"/>
        </a:p>
      </dgm:t>
    </dgm:pt>
    <dgm:pt modelId="{E57E37CB-780A-DB4C-817A-167A2561A2C2}" type="sibTrans" cxnId="{5B572808-11CF-9F4E-8EA8-9559329BA331}">
      <dgm:prSet/>
      <dgm:spPr/>
      <dgm:t>
        <a:bodyPr/>
        <a:lstStyle/>
        <a:p>
          <a:endParaRPr lang="es-ES_tradnl" sz="900"/>
        </a:p>
      </dgm:t>
    </dgm:pt>
    <dgm:pt modelId="{C45D0D92-2305-7147-A89A-C126496AFD29}">
      <dgm:prSet custT="1"/>
      <dgm:spPr>
        <a:solidFill>
          <a:schemeClr val="bg1">
            <a:lumMod val="75000"/>
          </a:schemeClr>
        </a:solidFill>
      </dgm:spPr>
      <dgm:t>
        <a:bodyPr/>
        <a:lstStyle/>
        <a:p>
          <a:r>
            <a:rPr lang="es-ES_tradnl" sz="900" dirty="0">
              <a:solidFill>
                <a:schemeClr val="tx1"/>
              </a:solidFill>
            </a:rPr>
            <a:t>5. Micrositios de la entidad creados o actualizados</a:t>
          </a:r>
        </a:p>
      </dgm:t>
    </dgm:pt>
    <dgm:pt modelId="{505A378B-897F-5546-ADC6-B5BFEBB14A76}" type="parTrans" cxnId="{78AF0DAD-B8C3-6749-89D0-63DC7756A42C}">
      <dgm:prSet custT="1"/>
      <dgm:spPr/>
      <dgm:t>
        <a:bodyPr/>
        <a:lstStyle/>
        <a:p>
          <a:endParaRPr lang="es-ES_tradnl" sz="900"/>
        </a:p>
      </dgm:t>
    </dgm:pt>
    <dgm:pt modelId="{281B1E39-0E3B-C24C-93D2-C8D9B9189EAA}" type="sibTrans" cxnId="{78AF0DAD-B8C3-6749-89D0-63DC7756A42C}">
      <dgm:prSet/>
      <dgm:spPr/>
      <dgm:t>
        <a:bodyPr/>
        <a:lstStyle/>
        <a:p>
          <a:endParaRPr lang="es-ES_tradnl" sz="900"/>
        </a:p>
      </dgm:t>
    </dgm:pt>
    <dgm:pt modelId="{2F714293-5265-CC46-9DA4-2B0AA8827B8C}">
      <dgm:prSet custT="1"/>
      <dgm:spPr>
        <a:solidFill>
          <a:schemeClr val="bg1">
            <a:lumMod val="75000"/>
          </a:schemeClr>
        </a:solidFill>
      </dgm:spPr>
      <dgm:t>
        <a:bodyPr/>
        <a:lstStyle/>
        <a:p>
          <a:r>
            <a:rPr lang="es-ES_tradnl" sz="900" dirty="0">
              <a:solidFill>
                <a:schemeClr val="tx1"/>
              </a:solidFill>
            </a:rPr>
            <a:t>6. Cursos digitales desarrollados o actualizados</a:t>
          </a:r>
        </a:p>
      </dgm:t>
    </dgm:pt>
    <dgm:pt modelId="{0981D4E1-0D4D-FF4E-9BA1-8F5D446439C5}" type="parTrans" cxnId="{AB67B38A-BF38-6144-BDB6-72184EEE020D}">
      <dgm:prSet custT="1"/>
      <dgm:spPr/>
      <dgm:t>
        <a:bodyPr/>
        <a:lstStyle/>
        <a:p>
          <a:endParaRPr lang="es-ES_tradnl" sz="900"/>
        </a:p>
      </dgm:t>
    </dgm:pt>
    <dgm:pt modelId="{DC9C4C46-76D7-2647-A644-CEF675107133}" type="sibTrans" cxnId="{AB67B38A-BF38-6144-BDB6-72184EEE020D}">
      <dgm:prSet/>
      <dgm:spPr/>
      <dgm:t>
        <a:bodyPr/>
        <a:lstStyle/>
        <a:p>
          <a:endParaRPr lang="es-ES_tradnl" sz="900"/>
        </a:p>
      </dgm:t>
    </dgm:pt>
    <dgm:pt modelId="{E8CC2723-77E6-F14A-823A-8F92691A9E60}">
      <dgm:prSet custT="1"/>
      <dgm:spPr>
        <a:solidFill>
          <a:schemeClr val="bg1">
            <a:lumMod val="75000"/>
          </a:schemeClr>
        </a:solidFill>
      </dgm:spPr>
      <dgm:t>
        <a:bodyPr/>
        <a:lstStyle/>
        <a:p>
          <a:r>
            <a:rPr lang="es-ES_tradnl" sz="900" dirty="0">
              <a:solidFill>
                <a:schemeClr val="tx1"/>
              </a:solidFill>
            </a:rPr>
            <a:t>7. Portal institucional actualizado en imagen</a:t>
          </a:r>
        </a:p>
      </dgm:t>
    </dgm:pt>
    <dgm:pt modelId="{D770D56E-EDA2-F04D-BA33-8E3C9F79FEA5}" type="parTrans" cxnId="{3579FC64-EAF3-8042-BD57-A8DE5E6B39A1}">
      <dgm:prSet custT="1"/>
      <dgm:spPr/>
      <dgm:t>
        <a:bodyPr/>
        <a:lstStyle/>
        <a:p>
          <a:endParaRPr lang="es-ES_tradnl" sz="900"/>
        </a:p>
      </dgm:t>
    </dgm:pt>
    <dgm:pt modelId="{5EBAE81C-A363-764F-B9BF-AC35984F0276}" type="sibTrans" cxnId="{3579FC64-EAF3-8042-BD57-A8DE5E6B39A1}">
      <dgm:prSet/>
      <dgm:spPr/>
      <dgm:t>
        <a:bodyPr/>
        <a:lstStyle/>
        <a:p>
          <a:endParaRPr lang="es-ES_tradnl" sz="900"/>
        </a:p>
      </dgm:t>
    </dgm:pt>
    <dgm:pt modelId="{BAF3C2D0-5096-164A-BE76-FD4CDB9A6A75}">
      <dgm:prSet custT="1"/>
      <dgm:spPr>
        <a:solidFill>
          <a:schemeClr val="bg1">
            <a:lumMod val="75000"/>
          </a:schemeClr>
        </a:solidFill>
      </dgm:spPr>
      <dgm:t>
        <a:bodyPr/>
        <a:lstStyle/>
        <a:p>
          <a:r>
            <a:rPr lang="es-ES_tradnl" sz="900" dirty="0">
              <a:solidFill>
                <a:schemeClr val="tx1"/>
              </a:solidFill>
            </a:rPr>
            <a:t>8. Análisis del alcance, crecimiento e interacción de las redes sociales de la entidad </a:t>
          </a:r>
        </a:p>
      </dgm:t>
    </dgm:pt>
    <dgm:pt modelId="{4E06E444-0350-8047-84B1-04677F4CB1DB}" type="parTrans" cxnId="{BFE5ACDA-3AC7-464C-B9B5-767CE8019AFD}">
      <dgm:prSet custT="1"/>
      <dgm:spPr/>
      <dgm:t>
        <a:bodyPr/>
        <a:lstStyle/>
        <a:p>
          <a:endParaRPr lang="es-ES_tradnl" sz="900"/>
        </a:p>
      </dgm:t>
    </dgm:pt>
    <dgm:pt modelId="{96CE9E62-FA9E-4A42-BB04-0A0DCFE6D7B7}" type="sibTrans" cxnId="{BFE5ACDA-3AC7-464C-B9B5-767CE8019AFD}">
      <dgm:prSet/>
      <dgm:spPr/>
      <dgm:t>
        <a:bodyPr/>
        <a:lstStyle/>
        <a:p>
          <a:endParaRPr lang="es-ES_tradnl" sz="900"/>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8"/>
      <dgm:spPr/>
      <dgm:t>
        <a:bodyPr/>
        <a:lstStyle/>
        <a:p>
          <a:endParaRPr lang="es-CO"/>
        </a:p>
      </dgm:t>
    </dgm:pt>
    <dgm:pt modelId="{2844DCC4-3AA7-4C59-A418-2062BA4D03E9}" type="pres">
      <dgm:prSet presAssocID="{F1C67928-56C7-497C-8494-EC56C36D4ED6}" presName="connectorText" presStyleLbl="sibTrans2D1" presStyleIdx="0" presStyleCnt="8"/>
      <dgm:spPr/>
      <dgm:t>
        <a:bodyPr/>
        <a:lstStyle/>
        <a:p>
          <a:endParaRPr lang="es-CO"/>
        </a:p>
      </dgm:t>
    </dgm:pt>
    <dgm:pt modelId="{974F4250-A5DD-43AD-B94B-E7C06D397F15}" type="pres">
      <dgm:prSet presAssocID="{993B9186-46C2-4D9B-BB4E-9D6763AFAF3B}" presName="node" presStyleLbl="node1" presStyleIdx="0" presStyleCnt="8">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8"/>
      <dgm:spPr/>
      <dgm:t>
        <a:bodyPr/>
        <a:lstStyle/>
        <a:p>
          <a:endParaRPr lang="es-CO"/>
        </a:p>
      </dgm:t>
    </dgm:pt>
    <dgm:pt modelId="{3A2CCF14-B7B1-834F-8D89-F7C8B8222DEF}" type="pres">
      <dgm:prSet presAssocID="{485FA22F-39E7-A044-B036-97E0EE04BCA6}" presName="connectorText" presStyleLbl="sibTrans2D1" presStyleIdx="1" presStyleCnt="8"/>
      <dgm:spPr/>
      <dgm:t>
        <a:bodyPr/>
        <a:lstStyle/>
        <a:p>
          <a:endParaRPr lang="es-CO"/>
        </a:p>
      </dgm:t>
    </dgm:pt>
    <dgm:pt modelId="{93417ACC-8BC6-4F4C-B1EC-D8EA02BF5B13}" type="pres">
      <dgm:prSet presAssocID="{E97AA8DD-025D-B942-9045-2BC95C4C43F8}" presName="node" presStyleLbl="node1" presStyleIdx="1" presStyleCnt="8">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8"/>
      <dgm:spPr/>
      <dgm:t>
        <a:bodyPr/>
        <a:lstStyle/>
        <a:p>
          <a:endParaRPr lang="es-CO"/>
        </a:p>
      </dgm:t>
    </dgm:pt>
    <dgm:pt modelId="{A960EE65-228D-F74A-9C50-4DD578798CED}" type="pres">
      <dgm:prSet presAssocID="{9540AE8A-A1C8-684A-A0DC-AE3F6649B194}" presName="connectorText" presStyleLbl="sibTrans2D1" presStyleIdx="2" presStyleCnt="8"/>
      <dgm:spPr/>
      <dgm:t>
        <a:bodyPr/>
        <a:lstStyle/>
        <a:p>
          <a:endParaRPr lang="es-CO"/>
        </a:p>
      </dgm:t>
    </dgm:pt>
    <dgm:pt modelId="{F28D7F34-2C11-1C4A-95B0-20981BDC7610}" type="pres">
      <dgm:prSet presAssocID="{EFD0C48A-5F77-C64C-A3F3-FAB47C3649E2}" presName="node" presStyleLbl="node1" presStyleIdx="2" presStyleCnt="8">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8"/>
      <dgm:spPr/>
      <dgm:t>
        <a:bodyPr/>
        <a:lstStyle/>
        <a:p>
          <a:endParaRPr lang="es-CO"/>
        </a:p>
      </dgm:t>
    </dgm:pt>
    <dgm:pt modelId="{A4360698-189E-4A9D-8445-124D77FAB7A3}" type="pres">
      <dgm:prSet presAssocID="{8A73D137-32C6-486C-AE3B-5CDC982EDCAC}" presName="connectorText" presStyleLbl="sibTrans2D1" presStyleIdx="3" presStyleCnt="8"/>
      <dgm:spPr/>
      <dgm:t>
        <a:bodyPr/>
        <a:lstStyle/>
        <a:p>
          <a:endParaRPr lang="es-CO"/>
        </a:p>
      </dgm:t>
    </dgm:pt>
    <dgm:pt modelId="{6CEBFBD9-FC76-4AB7-90F5-F0D478B3E02E}" type="pres">
      <dgm:prSet presAssocID="{9C7053CE-E272-4AA8-8F14-ABCF84D83B99}" presName="node" presStyleLbl="node1" presStyleIdx="3" presStyleCnt="8">
        <dgm:presLayoutVars>
          <dgm:bulletEnabled val="1"/>
        </dgm:presLayoutVars>
      </dgm:prSet>
      <dgm:spPr/>
      <dgm:t>
        <a:bodyPr/>
        <a:lstStyle/>
        <a:p>
          <a:endParaRPr lang="es-CO"/>
        </a:p>
      </dgm:t>
    </dgm:pt>
    <dgm:pt modelId="{96EDF313-F5B5-6247-9905-50C2B47F9D51}" type="pres">
      <dgm:prSet presAssocID="{505A378B-897F-5546-ADC6-B5BFEBB14A76}" presName="parTrans" presStyleLbl="sibTrans2D1" presStyleIdx="4" presStyleCnt="8"/>
      <dgm:spPr/>
      <dgm:t>
        <a:bodyPr/>
        <a:lstStyle/>
        <a:p>
          <a:endParaRPr lang="es-CO"/>
        </a:p>
      </dgm:t>
    </dgm:pt>
    <dgm:pt modelId="{1382B7A2-30B2-A247-9091-FF33E5DD0587}" type="pres">
      <dgm:prSet presAssocID="{505A378B-897F-5546-ADC6-B5BFEBB14A76}" presName="connectorText" presStyleLbl="sibTrans2D1" presStyleIdx="4" presStyleCnt="8"/>
      <dgm:spPr/>
      <dgm:t>
        <a:bodyPr/>
        <a:lstStyle/>
        <a:p>
          <a:endParaRPr lang="es-CO"/>
        </a:p>
      </dgm:t>
    </dgm:pt>
    <dgm:pt modelId="{8F9F0612-408D-E146-9110-58CF7C46CF94}" type="pres">
      <dgm:prSet presAssocID="{C45D0D92-2305-7147-A89A-C126496AFD29}" presName="node" presStyleLbl="node1" presStyleIdx="4" presStyleCnt="8">
        <dgm:presLayoutVars>
          <dgm:bulletEnabled val="1"/>
        </dgm:presLayoutVars>
      </dgm:prSet>
      <dgm:spPr/>
      <dgm:t>
        <a:bodyPr/>
        <a:lstStyle/>
        <a:p>
          <a:endParaRPr lang="es-CO"/>
        </a:p>
      </dgm:t>
    </dgm:pt>
    <dgm:pt modelId="{815695E2-DC79-574A-A26F-EE0D6A7C734C}" type="pres">
      <dgm:prSet presAssocID="{0981D4E1-0D4D-FF4E-9BA1-8F5D446439C5}" presName="parTrans" presStyleLbl="sibTrans2D1" presStyleIdx="5" presStyleCnt="8"/>
      <dgm:spPr/>
      <dgm:t>
        <a:bodyPr/>
        <a:lstStyle/>
        <a:p>
          <a:endParaRPr lang="es-CO"/>
        </a:p>
      </dgm:t>
    </dgm:pt>
    <dgm:pt modelId="{F575D6C9-BB66-A741-91BF-9C8177B15443}" type="pres">
      <dgm:prSet presAssocID="{0981D4E1-0D4D-FF4E-9BA1-8F5D446439C5}" presName="connectorText" presStyleLbl="sibTrans2D1" presStyleIdx="5" presStyleCnt="8"/>
      <dgm:spPr/>
      <dgm:t>
        <a:bodyPr/>
        <a:lstStyle/>
        <a:p>
          <a:endParaRPr lang="es-CO"/>
        </a:p>
      </dgm:t>
    </dgm:pt>
    <dgm:pt modelId="{EA982C56-4B16-924B-B7DE-DF39A70CA965}" type="pres">
      <dgm:prSet presAssocID="{2F714293-5265-CC46-9DA4-2B0AA8827B8C}" presName="node" presStyleLbl="node1" presStyleIdx="5" presStyleCnt="8">
        <dgm:presLayoutVars>
          <dgm:bulletEnabled val="1"/>
        </dgm:presLayoutVars>
      </dgm:prSet>
      <dgm:spPr/>
      <dgm:t>
        <a:bodyPr/>
        <a:lstStyle/>
        <a:p>
          <a:endParaRPr lang="es-CO"/>
        </a:p>
      </dgm:t>
    </dgm:pt>
    <dgm:pt modelId="{3B837736-8185-F54C-AEB7-3E790432308E}" type="pres">
      <dgm:prSet presAssocID="{D770D56E-EDA2-F04D-BA33-8E3C9F79FEA5}" presName="parTrans" presStyleLbl="sibTrans2D1" presStyleIdx="6" presStyleCnt="8"/>
      <dgm:spPr/>
      <dgm:t>
        <a:bodyPr/>
        <a:lstStyle/>
        <a:p>
          <a:endParaRPr lang="es-CO"/>
        </a:p>
      </dgm:t>
    </dgm:pt>
    <dgm:pt modelId="{4A86A325-9344-B440-9FBF-93087D76429E}" type="pres">
      <dgm:prSet presAssocID="{D770D56E-EDA2-F04D-BA33-8E3C9F79FEA5}" presName="connectorText" presStyleLbl="sibTrans2D1" presStyleIdx="6" presStyleCnt="8"/>
      <dgm:spPr/>
      <dgm:t>
        <a:bodyPr/>
        <a:lstStyle/>
        <a:p>
          <a:endParaRPr lang="es-CO"/>
        </a:p>
      </dgm:t>
    </dgm:pt>
    <dgm:pt modelId="{964FA571-6756-6640-B556-EEF4A59D759C}" type="pres">
      <dgm:prSet presAssocID="{E8CC2723-77E6-F14A-823A-8F92691A9E60}" presName="node" presStyleLbl="node1" presStyleIdx="6" presStyleCnt="8">
        <dgm:presLayoutVars>
          <dgm:bulletEnabled val="1"/>
        </dgm:presLayoutVars>
      </dgm:prSet>
      <dgm:spPr/>
      <dgm:t>
        <a:bodyPr/>
        <a:lstStyle/>
        <a:p>
          <a:endParaRPr lang="es-CO"/>
        </a:p>
      </dgm:t>
    </dgm:pt>
    <dgm:pt modelId="{2E3A0FDB-4F79-7D44-8270-9CFDC28C9EBF}" type="pres">
      <dgm:prSet presAssocID="{4E06E444-0350-8047-84B1-04677F4CB1DB}" presName="parTrans" presStyleLbl="sibTrans2D1" presStyleIdx="7" presStyleCnt="8"/>
      <dgm:spPr/>
      <dgm:t>
        <a:bodyPr/>
        <a:lstStyle/>
        <a:p>
          <a:endParaRPr lang="es-CO"/>
        </a:p>
      </dgm:t>
    </dgm:pt>
    <dgm:pt modelId="{6F45B57E-3F39-2441-9D10-5F8174819A18}" type="pres">
      <dgm:prSet presAssocID="{4E06E444-0350-8047-84B1-04677F4CB1DB}" presName="connectorText" presStyleLbl="sibTrans2D1" presStyleIdx="7" presStyleCnt="8"/>
      <dgm:spPr/>
      <dgm:t>
        <a:bodyPr/>
        <a:lstStyle/>
        <a:p>
          <a:endParaRPr lang="es-CO"/>
        </a:p>
      </dgm:t>
    </dgm:pt>
    <dgm:pt modelId="{1E4CED0F-8401-CD44-8047-974656882196}" type="pres">
      <dgm:prSet presAssocID="{BAF3C2D0-5096-164A-BE76-FD4CDB9A6A75}" presName="node" presStyleLbl="node1" presStyleIdx="7" presStyleCnt="8">
        <dgm:presLayoutVars>
          <dgm:bulletEnabled val="1"/>
        </dgm:presLayoutVars>
      </dgm:prSet>
      <dgm:spPr/>
      <dgm:t>
        <a:bodyPr/>
        <a:lstStyle/>
        <a:p>
          <a:endParaRPr lang="es-CO"/>
        </a:p>
      </dgm:t>
    </dgm:pt>
  </dgm:ptLst>
  <dgm:cxnLst>
    <dgm:cxn modelId="{AED86D7B-770E-49D2-99A0-07F727BF5104}" type="presOf" srcId="{0981D4E1-0D4D-FF4E-9BA1-8F5D446439C5}" destId="{F575D6C9-BB66-A741-91BF-9C8177B15443}" srcOrd="1" destOrd="0" presId="urn:microsoft.com/office/officeart/2005/8/layout/radial5"/>
    <dgm:cxn modelId="{6C427C88-B200-4CD3-8FCD-4D3F3051F34D}" type="presOf" srcId="{9540AE8A-A1C8-684A-A0DC-AE3F6649B194}" destId="{2796F120-1922-964C-9282-76657E4C6A5D}" srcOrd="0" destOrd="0" presId="urn:microsoft.com/office/officeart/2005/8/layout/radial5"/>
    <dgm:cxn modelId="{9293F78C-D4C7-4214-A137-F393040A24BD}" type="presOf" srcId="{F1C67928-56C7-497C-8494-EC56C36D4ED6}" destId="{D8D3DFD6-34E6-4481-892E-E8FBE0B6A2D5}" srcOrd="0" destOrd="0" presId="urn:microsoft.com/office/officeart/2005/8/layout/radial5"/>
    <dgm:cxn modelId="{A4070348-50E5-49AD-B920-3BAEE8DF1478}" type="presOf" srcId="{87F6CBF5-9073-4C60-8CB3-B142EE610B72}" destId="{73ED8EF3-FDF0-429E-8F00-BDAC532E424A}" srcOrd="0" destOrd="0" presId="urn:microsoft.com/office/officeart/2005/8/layout/radial5"/>
    <dgm:cxn modelId="{AFCBFAE1-E181-4A42-8C5C-8F19DA080101}" type="presOf" srcId="{0981D4E1-0D4D-FF4E-9BA1-8F5D446439C5}" destId="{815695E2-DC79-574A-A26F-EE0D6A7C734C}" srcOrd="0" destOrd="0" presId="urn:microsoft.com/office/officeart/2005/8/layout/radial5"/>
    <dgm:cxn modelId="{A6FC6CF6-5F11-49FB-90E1-A525EB507FA0}" type="presOf" srcId="{505A378B-897F-5546-ADC6-B5BFEBB14A76}" destId="{1382B7A2-30B2-A247-9091-FF33E5DD0587}" srcOrd="1" destOrd="0" presId="urn:microsoft.com/office/officeart/2005/8/layout/radial5"/>
    <dgm:cxn modelId="{18A5B27F-7FDE-4EB2-AB55-74EBCD78B921}" type="presOf" srcId="{BAF3C2D0-5096-164A-BE76-FD4CDB9A6A75}" destId="{1E4CED0F-8401-CD44-8047-974656882196}" srcOrd="0" destOrd="0" presId="urn:microsoft.com/office/officeart/2005/8/layout/radial5"/>
    <dgm:cxn modelId="{735B4032-0CE6-415A-B9F8-6044F1B57E3D}" srcId="{636CABF8-3A3C-465F-8755-8CDEA92375C8}" destId="{9C7053CE-E272-4AA8-8F14-ABCF84D83B99}" srcOrd="3" destOrd="0" parTransId="{8A73D137-32C6-486C-AE3B-5CDC982EDCAC}" sibTransId="{06C7B791-FB3F-4475-AB95-8141744DFA85}"/>
    <dgm:cxn modelId="{6B366257-8E46-4026-8CDF-BA1594F3C6C3}" type="presOf" srcId="{485FA22F-39E7-A044-B036-97E0EE04BCA6}" destId="{A0C165B1-47CA-8248-8225-F3A742B39D97}" srcOrd="0" destOrd="0" presId="urn:microsoft.com/office/officeart/2005/8/layout/radial5"/>
    <dgm:cxn modelId="{A3DFC064-42BC-4F7F-8037-B0B01A35D74D}" type="presOf" srcId="{F1C67928-56C7-497C-8494-EC56C36D4ED6}" destId="{2844DCC4-3AA7-4C59-A418-2062BA4D03E9}" srcOrd="1" destOrd="0" presId="urn:microsoft.com/office/officeart/2005/8/layout/radial5"/>
    <dgm:cxn modelId="{F98B80B0-9040-4BDB-9D5C-B484DB61F7AD}" type="presOf" srcId="{E8CC2723-77E6-F14A-823A-8F92691A9E60}" destId="{964FA571-6756-6640-B556-EEF4A59D759C}" srcOrd="0" destOrd="0" presId="urn:microsoft.com/office/officeart/2005/8/layout/radial5"/>
    <dgm:cxn modelId="{A53EF333-53B2-4DD3-B459-0765C2DB0797}" type="presOf" srcId="{993B9186-46C2-4D9B-BB4E-9D6763AFAF3B}" destId="{974F4250-A5DD-43AD-B94B-E7C06D397F15}"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AB67B38A-BF38-6144-BDB6-72184EEE020D}" srcId="{636CABF8-3A3C-465F-8755-8CDEA92375C8}" destId="{2F714293-5265-CC46-9DA4-2B0AA8827B8C}" srcOrd="5" destOrd="0" parTransId="{0981D4E1-0D4D-FF4E-9BA1-8F5D446439C5}" sibTransId="{DC9C4C46-76D7-2647-A644-CEF675107133}"/>
    <dgm:cxn modelId="{E5E4BC83-2935-46A2-B51A-969F81E67E95}" type="presOf" srcId="{636CABF8-3A3C-465F-8755-8CDEA92375C8}" destId="{6734A963-9F16-4EA7-9A4D-ABB295727596}" srcOrd="0" destOrd="0" presId="urn:microsoft.com/office/officeart/2005/8/layout/radial5"/>
    <dgm:cxn modelId="{C22C61A6-C0F1-4F71-B9AA-30477B95A191}" type="presOf" srcId="{9C7053CE-E272-4AA8-8F14-ABCF84D83B99}" destId="{6CEBFBD9-FC76-4AB7-90F5-F0D478B3E02E}" srcOrd="0" destOrd="0" presId="urn:microsoft.com/office/officeart/2005/8/layout/radial5"/>
    <dgm:cxn modelId="{3579FC64-EAF3-8042-BD57-A8DE5E6B39A1}" srcId="{636CABF8-3A3C-465F-8755-8CDEA92375C8}" destId="{E8CC2723-77E6-F14A-823A-8F92691A9E60}" srcOrd="6" destOrd="0" parTransId="{D770D56E-EDA2-F04D-BA33-8E3C9F79FEA5}" sibTransId="{5EBAE81C-A363-764F-B9BF-AC35984F0276}"/>
    <dgm:cxn modelId="{468A1842-D0F6-4F39-B6AD-D0302953C4C8}" srcId="{636CABF8-3A3C-465F-8755-8CDEA92375C8}" destId="{993B9186-46C2-4D9B-BB4E-9D6763AFAF3B}" srcOrd="0" destOrd="0" parTransId="{F1C67928-56C7-497C-8494-EC56C36D4ED6}" sibTransId="{4DB7E055-C1BC-4B68-9FA5-92115DD6B77F}"/>
    <dgm:cxn modelId="{1125C76C-5EA8-48C1-93BB-6A38C13DC29B}" type="presOf" srcId="{D770D56E-EDA2-F04D-BA33-8E3C9F79FEA5}" destId="{4A86A325-9344-B440-9FBF-93087D76429E}" srcOrd="1" destOrd="0" presId="urn:microsoft.com/office/officeart/2005/8/layout/radial5"/>
    <dgm:cxn modelId="{7E68D249-3F91-43A7-BE45-87E5C41C36EE}" type="presOf" srcId="{505A378B-897F-5546-ADC6-B5BFEBB14A76}" destId="{96EDF313-F5B5-6247-9905-50C2B47F9D51}"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BBF23A6C-2FEC-44DE-A087-3C4B4BB47658}" type="presOf" srcId="{C45D0D92-2305-7147-A89A-C126496AFD29}" destId="{8F9F0612-408D-E146-9110-58CF7C46CF94}"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1E551C72-A59A-4247-B926-E6601462241C}" type="presOf" srcId="{4E06E444-0350-8047-84B1-04677F4CB1DB}" destId="{2E3A0FDB-4F79-7D44-8270-9CFDC28C9EBF}" srcOrd="0" destOrd="0" presId="urn:microsoft.com/office/officeart/2005/8/layout/radial5"/>
    <dgm:cxn modelId="{E0836310-7C62-41B1-AFD1-B2192A4E6A1D}" type="presOf" srcId="{4E06E444-0350-8047-84B1-04677F4CB1DB}" destId="{6F45B57E-3F39-2441-9D10-5F8174819A18}" srcOrd="1" destOrd="0" presId="urn:microsoft.com/office/officeart/2005/8/layout/radial5"/>
    <dgm:cxn modelId="{104742BD-8074-4C1F-AF48-977D89CCDADD}" type="presOf" srcId="{2F714293-5265-CC46-9DA4-2B0AA8827B8C}" destId="{EA982C56-4B16-924B-B7DE-DF39A70CA965}" srcOrd="0" destOrd="0" presId="urn:microsoft.com/office/officeart/2005/8/layout/radial5"/>
    <dgm:cxn modelId="{91BB997A-0118-4F9F-B6A5-49420A021531}" type="presOf" srcId="{D770D56E-EDA2-F04D-BA33-8E3C9F79FEA5}" destId="{3B837736-8185-F54C-AEB7-3E790432308E}" srcOrd="0" destOrd="0" presId="urn:microsoft.com/office/officeart/2005/8/layout/radial5"/>
    <dgm:cxn modelId="{78AF0DAD-B8C3-6749-89D0-63DC7756A42C}" srcId="{636CABF8-3A3C-465F-8755-8CDEA92375C8}" destId="{C45D0D92-2305-7147-A89A-C126496AFD29}" srcOrd="4" destOrd="0" parTransId="{505A378B-897F-5546-ADC6-B5BFEBB14A76}" sibTransId="{281B1E39-0E3B-C24C-93D2-C8D9B9189EAA}"/>
    <dgm:cxn modelId="{8A695436-8F71-4105-A3CF-5F4F7129D71C}" type="presOf" srcId="{EFD0C48A-5F77-C64C-A3F3-FAB47C3649E2}" destId="{F28D7F34-2C11-1C4A-95B0-20981BDC7610}" srcOrd="0" destOrd="0" presId="urn:microsoft.com/office/officeart/2005/8/layout/radial5"/>
    <dgm:cxn modelId="{66E28404-BB36-49B3-9B74-5D456645BA05}" type="presOf" srcId="{9540AE8A-A1C8-684A-A0DC-AE3F6649B194}" destId="{A960EE65-228D-F74A-9C50-4DD578798CED}" srcOrd="1" destOrd="0" presId="urn:microsoft.com/office/officeart/2005/8/layout/radial5"/>
    <dgm:cxn modelId="{F3C5E5F0-8858-48A0-B269-C8B003A79204}" type="presOf" srcId="{E97AA8DD-025D-B942-9045-2BC95C4C43F8}" destId="{93417ACC-8BC6-4F4C-B1EC-D8EA02BF5B13}" srcOrd="0" destOrd="0" presId="urn:microsoft.com/office/officeart/2005/8/layout/radial5"/>
    <dgm:cxn modelId="{6EA4AE35-685F-4DC0-95F7-CB738D9B3065}" type="presOf" srcId="{485FA22F-39E7-A044-B036-97E0EE04BCA6}" destId="{3A2CCF14-B7B1-834F-8D89-F7C8B8222DEF}" srcOrd="1" destOrd="0" presId="urn:microsoft.com/office/officeart/2005/8/layout/radial5"/>
    <dgm:cxn modelId="{978D6E47-11C1-47C3-AB3E-DA6437F81124}" type="presOf" srcId="{8A73D137-32C6-486C-AE3B-5CDC982EDCAC}" destId="{3E7FD84F-E7DC-4BCF-B7F6-B1281C180EE9}" srcOrd="0" destOrd="0" presId="urn:microsoft.com/office/officeart/2005/8/layout/radial5"/>
    <dgm:cxn modelId="{BFE5ACDA-3AC7-464C-B9B5-767CE8019AFD}" srcId="{636CABF8-3A3C-465F-8755-8CDEA92375C8}" destId="{BAF3C2D0-5096-164A-BE76-FD4CDB9A6A75}" srcOrd="7" destOrd="0" parTransId="{4E06E444-0350-8047-84B1-04677F4CB1DB}" sibTransId="{96CE9E62-FA9E-4A42-BB04-0A0DCFE6D7B7}"/>
    <dgm:cxn modelId="{90AD327D-2449-434B-89D0-2A7AB16A79BB}" type="presOf" srcId="{8A73D137-32C6-486C-AE3B-5CDC982EDCAC}" destId="{A4360698-189E-4A9D-8445-124D77FAB7A3}" srcOrd="1" destOrd="0" presId="urn:microsoft.com/office/officeart/2005/8/layout/radial5"/>
    <dgm:cxn modelId="{F28F1666-B091-4405-A97D-588FE31A62BB}" type="presParOf" srcId="{73ED8EF3-FDF0-429E-8F00-BDAC532E424A}" destId="{6734A963-9F16-4EA7-9A4D-ABB295727596}" srcOrd="0" destOrd="0" presId="urn:microsoft.com/office/officeart/2005/8/layout/radial5"/>
    <dgm:cxn modelId="{2BD28155-B0CD-40BC-8D6D-38B363C1B9E4}" type="presParOf" srcId="{73ED8EF3-FDF0-429E-8F00-BDAC532E424A}" destId="{D8D3DFD6-34E6-4481-892E-E8FBE0B6A2D5}" srcOrd="1" destOrd="0" presId="urn:microsoft.com/office/officeart/2005/8/layout/radial5"/>
    <dgm:cxn modelId="{99A7C220-5C4B-4B2D-AA4C-DEFCD2E7875B}" type="presParOf" srcId="{D8D3DFD6-34E6-4481-892E-E8FBE0B6A2D5}" destId="{2844DCC4-3AA7-4C59-A418-2062BA4D03E9}" srcOrd="0" destOrd="0" presId="urn:microsoft.com/office/officeart/2005/8/layout/radial5"/>
    <dgm:cxn modelId="{1089128D-1E91-4B14-9EA2-DA7EC5A7AF5C}" type="presParOf" srcId="{73ED8EF3-FDF0-429E-8F00-BDAC532E424A}" destId="{974F4250-A5DD-43AD-B94B-E7C06D397F15}" srcOrd="2" destOrd="0" presId="urn:microsoft.com/office/officeart/2005/8/layout/radial5"/>
    <dgm:cxn modelId="{7D1B3F0A-EA05-4FC0-8CC9-3B4741123304}" type="presParOf" srcId="{73ED8EF3-FDF0-429E-8F00-BDAC532E424A}" destId="{A0C165B1-47CA-8248-8225-F3A742B39D97}" srcOrd="3" destOrd="0" presId="urn:microsoft.com/office/officeart/2005/8/layout/radial5"/>
    <dgm:cxn modelId="{39CE4E72-6754-4CBB-B880-32E90166261C}" type="presParOf" srcId="{A0C165B1-47CA-8248-8225-F3A742B39D97}" destId="{3A2CCF14-B7B1-834F-8D89-F7C8B8222DEF}" srcOrd="0" destOrd="0" presId="urn:microsoft.com/office/officeart/2005/8/layout/radial5"/>
    <dgm:cxn modelId="{6DDED1FB-E3C4-4D84-B333-F930DDCD4294}" type="presParOf" srcId="{73ED8EF3-FDF0-429E-8F00-BDAC532E424A}" destId="{93417ACC-8BC6-4F4C-B1EC-D8EA02BF5B13}" srcOrd="4" destOrd="0" presId="urn:microsoft.com/office/officeart/2005/8/layout/radial5"/>
    <dgm:cxn modelId="{6E6D906A-C2F3-42C9-B8B6-751F03330703}" type="presParOf" srcId="{73ED8EF3-FDF0-429E-8F00-BDAC532E424A}" destId="{2796F120-1922-964C-9282-76657E4C6A5D}" srcOrd="5" destOrd="0" presId="urn:microsoft.com/office/officeart/2005/8/layout/radial5"/>
    <dgm:cxn modelId="{20E3B531-D187-4AE1-8E6D-077D1ADEDDC1}" type="presParOf" srcId="{2796F120-1922-964C-9282-76657E4C6A5D}" destId="{A960EE65-228D-F74A-9C50-4DD578798CED}" srcOrd="0" destOrd="0" presId="urn:microsoft.com/office/officeart/2005/8/layout/radial5"/>
    <dgm:cxn modelId="{9CA7EE2D-4FE4-4B4A-A22E-768825741B9F}" type="presParOf" srcId="{73ED8EF3-FDF0-429E-8F00-BDAC532E424A}" destId="{F28D7F34-2C11-1C4A-95B0-20981BDC7610}" srcOrd="6" destOrd="0" presId="urn:microsoft.com/office/officeart/2005/8/layout/radial5"/>
    <dgm:cxn modelId="{54FDE93F-4141-4C7A-A0FC-6D3C67A4E82A}" type="presParOf" srcId="{73ED8EF3-FDF0-429E-8F00-BDAC532E424A}" destId="{3E7FD84F-E7DC-4BCF-B7F6-B1281C180EE9}" srcOrd="7" destOrd="0" presId="urn:microsoft.com/office/officeart/2005/8/layout/radial5"/>
    <dgm:cxn modelId="{431DBBE4-CED7-47B6-B918-272F05303482}" type="presParOf" srcId="{3E7FD84F-E7DC-4BCF-B7F6-B1281C180EE9}" destId="{A4360698-189E-4A9D-8445-124D77FAB7A3}" srcOrd="0" destOrd="0" presId="urn:microsoft.com/office/officeart/2005/8/layout/radial5"/>
    <dgm:cxn modelId="{068369F2-E4CC-4227-84EF-FD31F717C450}" type="presParOf" srcId="{73ED8EF3-FDF0-429E-8F00-BDAC532E424A}" destId="{6CEBFBD9-FC76-4AB7-90F5-F0D478B3E02E}" srcOrd="8" destOrd="0" presId="urn:microsoft.com/office/officeart/2005/8/layout/radial5"/>
    <dgm:cxn modelId="{08AAD412-0749-4EFA-8C72-3C917089A9DC}" type="presParOf" srcId="{73ED8EF3-FDF0-429E-8F00-BDAC532E424A}" destId="{96EDF313-F5B5-6247-9905-50C2B47F9D51}" srcOrd="9" destOrd="0" presId="urn:microsoft.com/office/officeart/2005/8/layout/radial5"/>
    <dgm:cxn modelId="{40825B12-2889-4740-AFC5-391DFB687790}" type="presParOf" srcId="{96EDF313-F5B5-6247-9905-50C2B47F9D51}" destId="{1382B7A2-30B2-A247-9091-FF33E5DD0587}" srcOrd="0" destOrd="0" presId="urn:microsoft.com/office/officeart/2005/8/layout/radial5"/>
    <dgm:cxn modelId="{FD90A69A-9D88-48F0-9DE6-251698E229AB}" type="presParOf" srcId="{73ED8EF3-FDF0-429E-8F00-BDAC532E424A}" destId="{8F9F0612-408D-E146-9110-58CF7C46CF94}" srcOrd="10" destOrd="0" presId="urn:microsoft.com/office/officeart/2005/8/layout/radial5"/>
    <dgm:cxn modelId="{F70F232B-1633-422F-804D-D814F26BD5FC}" type="presParOf" srcId="{73ED8EF3-FDF0-429E-8F00-BDAC532E424A}" destId="{815695E2-DC79-574A-A26F-EE0D6A7C734C}" srcOrd="11" destOrd="0" presId="urn:microsoft.com/office/officeart/2005/8/layout/radial5"/>
    <dgm:cxn modelId="{81F31F50-7597-4FC9-A081-AC903495138A}" type="presParOf" srcId="{815695E2-DC79-574A-A26F-EE0D6A7C734C}" destId="{F575D6C9-BB66-A741-91BF-9C8177B15443}" srcOrd="0" destOrd="0" presId="urn:microsoft.com/office/officeart/2005/8/layout/radial5"/>
    <dgm:cxn modelId="{A9B03907-BB7D-4063-9492-7DA7CAD7510A}" type="presParOf" srcId="{73ED8EF3-FDF0-429E-8F00-BDAC532E424A}" destId="{EA982C56-4B16-924B-B7DE-DF39A70CA965}" srcOrd="12" destOrd="0" presId="urn:microsoft.com/office/officeart/2005/8/layout/radial5"/>
    <dgm:cxn modelId="{5515741B-0BCE-4847-BCE3-486518F5BA14}" type="presParOf" srcId="{73ED8EF3-FDF0-429E-8F00-BDAC532E424A}" destId="{3B837736-8185-F54C-AEB7-3E790432308E}" srcOrd="13" destOrd="0" presId="urn:microsoft.com/office/officeart/2005/8/layout/radial5"/>
    <dgm:cxn modelId="{9FC880C3-2892-4816-9101-B1FBA4C242EA}" type="presParOf" srcId="{3B837736-8185-F54C-AEB7-3E790432308E}" destId="{4A86A325-9344-B440-9FBF-93087D76429E}" srcOrd="0" destOrd="0" presId="urn:microsoft.com/office/officeart/2005/8/layout/radial5"/>
    <dgm:cxn modelId="{C16FE766-1B47-45E1-BE8D-D2BBA936A160}" type="presParOf" srcId="{73ED8EF3-FDF0-429E-8F00-BDAC532E424A}" destId="{964FA571-6756-6640-B556-EEF4A59D759C}" srcOrd="14" destOrd="0" presId="urn:microsoft.com/office/officeart/2005/8/layout/radial5"/>
    <dgm:cxn modelId="{25E6C2B8-2927-4584-A6AB-6923AF574831}" type="presParOf" srcId="{73ED8EF3-FDF0-429E-8F00-BDAC532E424A}" destId="{2E3A0FDB-4F79-7D44-8270-9CFDC28C9EBF}" srcOrd="15" destOrd="0" presId="urn:microsoft.com/office/officeart/2005/8/layout/radial5"/>
    <dgm:cxn modelId="{B64A0F5C-39BE-4AE0-8500-F73EF8E8BEE8}" type="presParOf" srcId="{2E3A0FDB-4F79-7D44-8270-9CFDC28C9EBF}" destId="{6F45B57E-3F39-2441-9D10-5F8174819A18}" srcOrd="0" destOrd="0" presId="urn:microsoft.com/office/officeart/2005/8/layout/radial5"/>
    <dgm:cxn modelId="{F1B29352-4F6B-4FD2-985E-F4C7C1D48089}" type="presParOf" srcId="{73ED8EF3-FDF0-429E-8F00-BDAC532E424A}" destId="{1E4CED0F-8401-CD44-8047-974656882196}" srcOrd="16"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017AD4BE-A4C0-4D56-AE36-6FD433F576A5}">
      <dgm:prSet phldrT="[Texto]" custT="1"/>
      <dgm:spPr>
        <a:solidFill>
          <a:srgbClr val="FFAB00"/>
        </a:solidFill>
      </dgm:spPr>
      <dgm:t>
        <a:bodyPr/>
        <a:lstStyle/>
        <a:p>
          <a:r>
            <a:rPr lang="es-CO" sz="900" dirty="0">
              <a:solidFill>
                <a:schemeClr val="tx1"/>
              </a:solidFill>
            </a:rPr>
            <a:t>6. </a:t>
          </a:r>
          <a:r>
            <a:rPr lang="es-ES_tradnl" sz="900" dirty="0">
              <a:solidFill>
                <a:schemeClr val="tx1"/>
              </a:solidFill>
            </a:rPr>
            <a:t>Sistema de Rendición de Cuentas del acuerdo de paz implementado</a:t>
          </a:r>
          <a:endParaRPr lang="es-ES" sz="900" dirty="0">
            <a:solidFill>
              <a:schemeClr val="tx1"/>
            </a:solidFill>
          </a:endParaRPr>
        </a:p>
      </dgm:t>
    </dgm:pt>
    <dgm:pt modelId="{F152F8B7-46E6-41EA-A04C-0FD128077E71}" type="parTrans" cxnId="{E56843CC-8683-4A56-B203-13FE48311E64}">
      <dgm:prSet custT="1"/>
      <dgm:spPr/>
      <dgm:t>
        <a:bodyPr/>
        <a:lstStyle/>
        <a:p>
          <a:endParaRPr lang="es-ES" sz="900">
            <a:solidFill>
              <a:schemeClr val="tx1"/>
            </a:solidFill>
          </a:endParaRPr>
        </a:p>
      </dgm:t>
    </dgm:pt>
    <dgm:pt modelId="{E1F3B809-859C-4E1D-879D-7A2693A1EF89}" type="sibTrans" cxnId="{E56843CC-8683-4A56-B203-13FE48311E64}">
      <dgm:prSet/>
      <dgm:spPr/>
      <dgm:t>
        <a:bodyPr/>
        <a:lstStyle/>
        <a:p>
          <a:endParaRPr lang="es-ES" sz="900">
            <a:solidFill>
              <a:schemeClr val="tx1"/>
            </a:solidFill>
          </a:endParaRPr>
        </a:p>
      </dgm:t>
    </dgm:pt>
    <dgm:pt modelId="{9C7053CE-E272-4AA8-8F14-ABCF84D83B99}">
      <dgm:prSet phldrT="[Texto]" custT="1"/>
      <dgm:spPr>
        <a:solidFill>
          <a:srgbClr val="92D050"/>
        </a:solidFill>
      </dgm:spPr>
      <dgm:t>
        <a:bodyPr/>
        <a:lstStyle/>
        <a:p>
          <a:r>
            <a:rPr lang="es-CO" sz="900" dirty="0">
              <a:solidFill>
                <a:schemeClr val="tx1"/>
              </a:solidFill>
            </a:rPr>
            <a:t>4. </a:t>
          </a:r>
          <a:r>
            <a:rPr lang="es-ES_tradnl" sz="900" dirty="0">
              <a:solidFill>
                <a:schemeClr val="tx1"/>
              </a:solidFill>
            </a:rPr>
            <a:t>Asesorías en la formulación e implementación de acciones de participación y de rendición de cuentas desarrolladas</a:t>
          </a:r>
          <a:endParaRPr lang="es-ES" sz="900" dirty="0">
            <a:solidFill>
              <a:schemeClr val="tx1"/>
            </a:solidFill>
          </a:endParaRPr>
        </a:p>
      </dgm:t>
    </dgm:pt>
    <dgm:pt modelId="{06C7B791-FB3F-4475-AB95-8141744DFA85}" type="sibTrans" cxnId="{735B4032-0CE6-415A-B9F8-6044F1B57E3D}">
      <dgm:prSet/>
      <dgm:spPr/>
      <dgm:t>
        <a:bodyPr/>
        <a:lstStyle/>
        <a:p>
          <a:endParaRPr lang="es-ES" sz="900">
            <a:solidFill>
              <a:schemeClr val="tx1"/>
            </a:solidFill>
          </a:endParaRPr>
        </a:p>
      </dgm:t>
    </dgm:pt>
    <dgm:pt modelId="{8A73D137-32C6-486C-AE3B-5CDC982EDCAC}" type="parTrans" cxnId="{735B4032-0CE6-415A-B9F8-6044F1B57E3D}">
      <dgm:prSet custT="1"/>
      <dgm:spPr/>
      <dgm:t>
        <a:bodyPr/>
        <a:lstStyle/>
        <a:p>
          <a:endParaRPr lang="es-ES" sz="900">
            <a:solidFill>
              <a:schemeClr val="tx1"/>
            </a:solidFill>
          </a:endParaRPr>
        </a:p>
      </dgm:t>
    </dgm:pt>
    <dgm:pt modelId="{993B9186-46C2-4D9B-BB4E-9D6763AFAF3B}">
      <dgm:prSet phldrT="[Texto]" custT="1"/>
      <dgm:spPr>
        <a:solidFill>
          <a:srgbClr val="92D050"/>
        </a:solidFill>
      </dgm:spPr>
      <dgm:t>
        <a:bodyPr/>
        <a:lstStyle/>
        <a:p>
          <a:r>
            <a:rPr lang="es-CO" sz="900" dirty="0">
              <a:solidFill>
                <a:schemeClr val="tx1"/>
              </a:solidFill>
            </a:rPr>
            <a:t>1. </a:t>
          </a:r>
          <a:r>
            <a:rPr lang="es-ES_tradnl" sz="900" dirty="0">
              <a:solidFill>
                <a:schemeClr val="tx1"/>
              </a:solidFill>
            </a:rPr>
            <a:t>Acciones de racionalización de trámites de alto impacto adelantadas</a:t>
          </a:r>
          <a:endParaRPr lang="es-ES" sz="900" dirty="0">
            <a:solidFill>
              <a:schemeClr val="tx1"/>
            </a:solidFill>
          </a:endParaRPr>
        </a:p>
      </dgm:t>
    </dgm:pt>
    <dgm:pt modelId="{4DB7E055-C1BC-4B68-9FA5-92115DD6B77F}" type="sibTrans" cxnId="{468A1842-D0F6-4F39-B6AD-D0302953C4C8}">
      <dgm:prSet/>
      <dgm:spPr/>
      <dgm:t>
        <a:bodyPr/>
        <a:lstStyle/>
        <a:p>
          <a:endParaRPr lang="es-ES" sz="900">
            <a:solidFill>
              <a:schemeClr val="tx1"/>
            </a:solidFill>
          </a:endParaRPr>
        </a:p>
      </dgm:t>
    </dgm:pt>
    <dgm:pt modelId="{F1C67928-56C7-497C-8494-EC56C36D4ED6}" type="parTrans" cxnId="{468A1842-D0F6-4F39-B6AD-D0302953C4C8}">
      <dgm:prSet custT="1"/>
      <dgm:spPr/>
      <dgm:t>
        <a:bodyPr/>
        <a:lstStyle/>
        <a:p>
          <a:endParaRPr lang="es-ES" sz="900">
            <a:solidFill>
              <a:schemeClr val="tx1"/>
            </a:solidFill>
          </a:endParaRPr>
        </a:p>
      </dgm:t>
    </dgm:pt>
    <dgm:pt modelId="{636CABF8-3A3C-465F-8755-8CDEA92375C8}">
      <dgm:prSet phldrT="[Texto]" custT="1"/>
      <dgm:spPr>
        <a:solidFill>
          <a:srgbClr val="92D050"/>
        </a:solidFill>
      </dgm:spPr>
      <dgm:t>
        <a:bodyPr/>
        <a:lstStyle/>
        <a:p>
          <a:r>
            <a:rPr lang="es-ES_tradnl" sz="900" b="1" dirty="0">
              <a:solidFill>
                <a:schemeClr val="tx1"/>
              </a:solidFill>
            </a:rPr>
            <a:t>6. Entidades ágiles, efectivas y abiertas al ciudadano que garanticen su participación en el ciclo de la gestión pública y ayuden a mejorar la relación con el Estado</a:t>
          </a:r>
          <a:endParaRPr lang="es-ES" sz="900" b="1" dirty="0">
            <a:solidFill>
              <a:schemeClr val="tx1"/>
            </a:solidFill>
          </a:endParaRPr>
        </a:p>
      </dgm:t>
    </dgm:pt>
    <dgm:pt modelId="{20966681-6D99-4E02-AF2B-98F00CBE9530}" type="sibTrans" cxnId="{335C32C9-60AC-4C64-914A-B92AA44AB5C2}">
      <dgm:prSet/>
      <dgm:spPr/>
      <dgm:t>
        <a:bodyPr/>
        <a:lstStyle/>
        <a:p>
          <a:endParaRPr lang="es-ES" sz="900">
            <a:solidFill>
              <a:schemeClr val="tx1"/>
            </a:solidFill>
          </a:endParaRPr>
        </a:p>
      </dgm:t>
    </dgm:pt>
    <dgm:pt modelId="{61695C79-D07E-4A13-8CEF-6EA538359683}" type="parTrans" cxnId="{335C32C9-60AC-4C64-914A-B92AA44AB5C2}">
      <dgm:prSet/>
      <dgm:spPr/>
      <dgm:t>
        <a:bodyPr/>
        <a:lstStyle/>
        <a:p>
          <a:endParaRPr lang="es-ES" sz="900">
            <a:solidFill>
              <a:schemeClr val="tx1"/>
            </a:solidFill>
          </a:endParaRPr>
        </a:p>
      </dgm:t>
    </dgm:pt>
    <dgm:pt modelId="{E97AA8DD-025D-B942-9045-2BC95C4C43F8}">
      <dgm:prSet custT="1"/>
      <dgm:spPr>
        <a:solidFill>
          <a:srgbClr val="92D050"/>
        </a:solidFill>
      </dgm:spPr>
      <dgm:t>
        <a:bodyPr/>
        <a:lstStyle/>
        <a:p>
          <a:pPr algn="ctr"/>
          <a:r>
            <a:rPr lang="es-ES_tradnl" sz="900" dirty="0">
              <a:solidFill>
                <a:schemeClr val="tx1"/>
              </a:solidFill>
            </a:rPr>
            <a:t>2. Propuesta de política de servicio al ciudadano formulada</a:t>
          </a:r>
        </a:p>
      </dgm:t>
    </dgm:pt>
    <dgm:pt modelId="{485FA22F-39E7-A044-B036-97E0EE04BCA6}" type="parTrans" cxnId="{7FB0A44F-A664-2444-95AA-81F4DEE6FEF2}">
      <dgm:prSet custT="1"/>
      <dgm:spPr/>
      <dgm:t>
        <a:bodyPr/>
        <a:lstStyle/>
        <a:p>
          <a:endParaRPr lang="es-ES_tradnl" sz="900">
            <a:solidFill>
              <a:schemeClr val="tx1"/>
            </a:solidFill>
          </a:endParaRPr>
        </a:p>
      </dgm:t>
    </dgm:pt>
    <dgm:pt modelId="{67741627-832C-DE41-A85E-8F9BAB9F1B75}" type="sibTrans" cxnId="{7FB0A44F-A664-2444-95AA-81F4DEE6FEF2}">
      <dgm:prSet/>
      <dgm:spPr/>
      <dgm:t>
        <a:bodyPr/>
        <a:lstStyle/>
        <a:p>
          <a:endParaRPr lang="es-ES_tradnl" sz="900">
            <a:solidFill>
              <a:schemeClr val="tx1"/>
            </a:solidFill>
          </a:endParaRPr>
        </a:p>
      </dgm:t>
    </dgm:pt>
    <dgm:pt modelId="{EFD0C48A-5F77-C64C-A3F3-FAB47C3649E2}">
      <dgm:prSet custT="1"/>
      <dgm:spPr>
        <a:solidFill>
          <a:srgbClr val="92D050"/>
        </a:solidFill>
      </dgm:spPr>
      <dgm:t>
        <a:bodyPr/>
        <a:lstStyle/>
        <a:p>
          <a:r>
            <a:rPr lang="es-ES_tradnl" sz="900" dirty="0">
              <a:solidFill>
                <a:schemeClr val="tx1"/>
              </a:solidFill>
            </a:rPr>
            <a:t>3. Propuesta  de política de transparencia, integridad pública formulada e implementada</a:t>
          </a:r>
        </a:p>
      </dgm:t>
    </dgm:pt>
    <dgm:pt modelId="{9540AE8A-A1C8-684A-A0DC-AE3F6649B194}" type="parTrans" cxnId="{5B572808-11CF-9F4E-8EA8-9559329BA331}">
      <dgm:prSet custT="1"/>
      <dgm:spPr/>
      <dgm:t>
        <a:bodyPr/>
        <a:lstStyle/>
        <a:p>
          <a:endParaRPr lang="es-ES_tradnl" sz="900">
            <a:solidFill>
              <a:schemeClr val="tx1"/>
            </a:solidFill>
          </a:endParaRPr>
        </a:p>
      </dgm:t>
    </dgm:pt>
    <dgm:pt modelId="{E57E37CB-780A-DB4C-817A-167A2561A2C2}" type="sibTrans" cxnId="{5B572808-11CF-9F4E-8EA8-9559329BA331}">
      <dgm:prSet/>
      <dgm:spPr/>
      <dgm:t>
        <a:bodyPr/>
        <a:lstStyle/>
        <a:p>
          <a:endParaRPr lang="es-ES_tradnl" sz="900">
            <a:solidFill>
              <a:schemeClr val="tx1"/>
            </a:solidFill>
          </a:endParaRPr>
        </a:p>
      </dgm:t>
    </dgm:pt>
    <dgm:pt modelId="{8853F1EE-BA9E-4D4E-84C6-C7E189357007}">
      <dgm:prSet custT="1"/>
      <dgm:spPr>
        <a:solidFill>
          <a:srgbClr val="92D050"/>
        </a:solidFill>
      </dgm:spPr>
      <dgm:t>
        <a:bodyPr/>
        <a:lstStyle/>
        <a:p>
          <a:r>
            <a:rPr lang="es-CO" sz="900" dirty="0">
              <a:solidFill>
                <a:schemeClr val="tx1"/>
              </a:solidFill>
            </a:rPr>
            <a:t>5.Entidades del orden nacional y territorial vinculadas al Sistema de Rendición de Cuentas</a:t>
          </a:r>
        </a:p>
      </dgm:t>
    </dgm:pt>
    <dgm:pt modelId="{960445DB-AAC1-458C-ADC9-703B27D31C90}" type="parTrans" cxnId="{5EEEB94C-1878-4C13-BB97-09A31E967571}">
      <dgm:prSet/>
      <dgm:spPr/>
      <dgm:t>
        <a:bodyPr/>
        <a:lstStyle/>
        <a:p>
          <a:endParaRPr lang="es-CO"/>
        </a:p>
      </dgm:t>
    </dgm:pt>
    <dgm:pt modelId="{F6D6F08D-B00D-45BF-95DC-95C97C803C62}" type="sibTrans" cxnId="{5EEEB94C-1878-4C13-BB97-09A31E967571}">
      <dgm:prSet/>
      <dgm:spPr/>
      <dgm:t>
        <a:bodyPr/>
        <a:lstStyle/>
        <a:p>
          <a:endParaRPr lang="es-CO"/>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6"/>
      <dgm:spPr/>
      <dgm:t>
        <a:bodyPr/>
        <a:lstStyle/>
        <a:p>
          <a:endParaRPr lang="es-CO"/>
        </a:p>
      </dgm:t>
    </dgm:pt>
    <dgm:pt modelId="{2844DCC4-3AA7-4C59-A418-2062BA4D03E9}" type="pres">
      <dgm:prSet presAssocID="{F1C67928-56C7-497C-8494-EC56C36D4ED6}" presName="connectorText" presStyleLbl="sibTrans2D1" presStyleIdx="0" presStyleCnt="6"/>
      <dgm:spPr/>
      <dgm:t>
        <a:bodyPr/>
        <a:lstStyle/>
        <a:p>
          <a:endParaRPr lang="es-CO"/>
        </a:p>
      </dgm:t>
    </dgm:pt>
    <dgm:pt modelId="{974F4250-A5DD-43AD-B94B-E7C06D397F15}" type="pres">
      <dgm:prSet presAssocID="{993B9186-46C2-4D9B-BB4E-9D6763AFAF3B}" presName="node" presStyleLbl="node1" presStyleIdx="0" presStyleCnt="6" custRadScaleRad="99641">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6"/>
      <dgm:spPr/>
      <dgm:t>
        <a:bodyPr/>
        <a:lstStyle/>
        <a:p>
          <a:endParaRPr lang="es-CO"/>
        </a:p>
      </dgm:t>
    </dgm:pt>
    <dgm:pt modelId="{3A2CCF14-B7B1-834F-8D89-F7C8B8222DEF}" type="pres">
      <dgm:prSet presAssocID="{485FA22F-39E7-A044-B036-97E0EE04BCA6}" presName="connectorText" presStyleLbl="sibTrans2D1" presStyleIdx="1" presStyleCnt="6"/>
      <dgm:spPr/>
      <dgm:t>
        <a:bodyPr/>
        <a:lstStyle/>
        <a:p>
          <a:endParaRPr lang="es-CO"/>
        </a:p>
      </dgm:t>
    </dgm:pt>
    <dgm:pt modelId="{93417ACC-8BC6-4F4C-B1EC-D8EA02BF5B13}" type="pres">
      <dgm:prSet presAssocID="{E97AA8DD-025D-B942-9045-2BC95C4C43F8}" presName="node" presStyleLbl="node1" presStyleIdx="1" presStyleCnt="6">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6"/>
      <dgm:spPr/>
      <dgm:t>
        <a:bodyPr/>
        <a:lstStyle/>
        <a:p>
          <a:endParaRPr lang="es-CO"/>
        </a:p>
      </dgm:t>
    </dgm:pt>
    <dgm:pt modelId="{A960EE65-228D-F74A-9C50-4DD578798CED}" type="pres">
      <dgm:prSet presAssocID="{9540AE8A-A1C8-684A-A0DC-AE3F6649B194}" presName="connectorText" presStyleLbl="sibTrans2D1" presStyleIdx="2" presStyleCnt="6"/>
      <dgm:spPr/>
      <dgm:t>
        <a:bodyPr/>
        <a:lstStyle/>
        <a:p>
          <a:endParaRPr lang="es-CO"/>
        </a:p>
      </dgm:t>
    </dgm:pt>
    <dgm:pt modelId="{F28D7F34-2C11-1C4A-95B0-20981BDC7610}" type="pres">
      <dgm:prSet presAssocID="{EFD0C48A-5F77-C64C-A3F3-FAB47C3649E2}" presName="node" presStyleLbl="node1" presStyleIdx="2" presStyleCnt="6">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6"/>
      <dgm:spPr/>
      <dgm:t>
        <a:bodyPr/>
        <a:lstStyle/>
        <a:p>
          <a:endParaRPr lang="es-CO"/>
        </a:p>
      </dgm:t>
    </dgm:pt>
    <dgm:pt modelId="{A4360698-189E-4A9D-8445-124D77FAB7A3}" type="pres">
      <dgm:prSet presAssocID="{8A73D137-32C6-486C-AE3B-5CDC982EDCAC}" presName="connectorText" presStyleLbl="sibTrans2D1" presStyleIdx="3" presStyleCnt="6"/>
      <dgm:spPr/>
      <dgm:t>
        <a:bodyPr/>
        <a:lstStyle/>
        <a:p>
          <a:endParaRPr lang="es-CO"/>
        </a:p>
      </dgm:t>
    </dgm:pt>
    <dgm:pt modelId="{6CEBFBD9-FC76-4AB7-90F5-F0D478B3E02E}" type="pres">
      <dgm:prSet presAssocID="{9C7053CE-E272-4AA8-8F14-ABCF84D83B99}" presName="node" presStyleLbl="node1" presStyleIdx="3" presStyleCnt="6">
        <dgm:presLayoutVars>
          <dgm:bulletEnabled val="1"/>
        </dgm:presLayoutVars>
      </dgm:prSet>
      <dgm:spPr/>
      <dgm:t>
        <a:bodyPr/>
        <a:lstStyle/>
        <a:p>
          <a:endParaRPr lang="es-CO"/>
        </a:p>
      </dgm:t>
    </dgm:pt>
    <dgm:pt modelId="{A1CE0E89-F7E7-498B-AEBA-3A6FA1675748}" type="pres">
      <dgm:prSet presAssocID="{960445DB-AAC1-458C-ADC9-703B27D31C90}" presName="parTrans" presStyleLbl="sibTrans2D1" presStyleIdx="4" presStyleCnt="6"/>
      <dgm:spPr/>
      <dgm:t>
        <a:bodyPr/>
        <a:lstStyle/>
        <a:p>
          <a:endParaRPr lang="es-CO"/>
        </a:p>
      </dgm:t>
    </dgm:pt>
    <dgm:pt modelId="{BB22A690-F488-4CB0-8FC8-29D2D29057EE}" type="pres">
      <dgm:prSet presAssocID="{960445DB-AAC1-458C-ADC9-703B27D31C90}" presName="connectorText" presStyleLbl="sibTrans2D1" presStyleIdx="4" presStyleCnt="6"/>
      <dgm:spPr/>
      <dgm:t>
        <a:bodyPr/>
        <a:lstStyle/>
        <a:p>
          <a:endParaRPr lang="es-CO"/>
        </a:p>
      </dgm:t>
    </dgm:pt>
    <dgm:pt modelId="{BC60FA7A-872A-4D25-A7FA-FA2463F858BC}" type="pres">
      <dgm:prSet presAssocID="{8853F1EE-BA9E-4D4E-84C6-C7E189357007}" presName="node" presStyleLbl="node1" presStyleIdx="4" presStyleCnt="6">
        <dgm:presLayoutVars>
          <dgm:bulletEnabled val="1"/>
        </dgm:presLayoutVars>
      </dgm:prSet>
      <dgm:spPr/>
      <dgm:t>
        <a:bodyPr/>
        <a:lstStyle/>
        <a:p>
          <a:endParaRPr lang="es-CO"/>
        </a:p>
      </dgm:t>
    </dgm:pt>
    <dgm:pt modelId="{B4D7E912-FC82-4E29-888C-1807C370513E}" type="pres">
      <dgm:prSet presAssocID="{F152F8B7-46E6-41EA-A04C-0FD128077E71}" presName="parTrans" presStyleLbl="sibTrans2D1" presStyleIdx="5" presStyleCnt="6"/>
      <dgm:spPr/>
      <dgm:t>
        <a:bodyPr/>
        <a:lstStyle/>
        <a:p>
          <a:endParaRPr lang="es-CO"/>
        </a:p>
      </dgm:t>
    </dgm:pt>
    <dgm:pt modelId="{12AE4CBD-AB34-41CA-BA2E-F5CEFFFD04D1}" type="pres">
      <dgm:prSet presAssocID="{F152F8B7-46E6-41EA-A04C-0FD128077E71}" presName="connectorText" presStyleLbl="sibTrans2D1" presStyleIdx="5" presStyleCnt="6"/>
      <dgm:spPr/>
      <dgm:t>
        <a:bodyPr/>
        <a:lstStyle/>
        <a:p>
          <a:endParaRPr lang="es-CO"/>
        </a:p>
      </dgm:t>
    </dgm:pt>
    <dgm:pt modelId="{05941817-D28A-4574-9D53-C071417B0B9A}" type="pres">
      <dgm:prSet presAssocID="{017AD4BE-A4C0-4D56-AE36-6FD433F576A5}" presName="node" presStyleLbl="node1" presStyleIdx="5" presStyleCnt="6">
        <dgm:presLayoutVars>
          <dgm:bulletEnabled val="1"/>
        </dgm:presLayoutVars>
      </dgm:prSet>
      <dgm:spPr/>
      <dgm:t>
        <a:bodyPr/>
        <a:lstStyle/>
        <a:p>
          <a:endParaRPr lang="es-CO"/>
        </a:p>
      </dgm:t>
    </dgm:pt>
  </dgm:ptLst>
  <dgm:cxnLst>
    <dgm:cxn modelId="{8410F07C-D5D1-44D1-AE62-1465111D2D3C}" type="presOf" srcId="{F1C67928-56C7-497C-8494-EC56C36D4ED6}" destId="{2844DCC4-3AA7-4C59-A418-2062BA4D03E9}" srcOrd="1" destOrd="0" presId="urn:microsoft.com/office/officeart/2005/8/layout/radial5"/>
    <dgm:cxn modelId="{C70B5B59-763C-4858-A7B0-7DE2CA960ACF}" type="presOf" srcId="{8A73D137-32C6-486C-AE3B-5CDC982EDCAC}" destId="{A4360698-189E-4A9D-8445-124D77FAB7A3}" srcOrd="1" destOrd="0" presId="urn:microsoft.com/office/officeart/2005/8/layout/radial5"/>
    <dgm:cxn modelId="{EDFA0F04-9A1F-4395-AE7C-1B3DA6A4CE75}" type="presOf" srcId="{E97AA8DD-025D-B942-9045-2BC95C4C43F8}" destId="{93417ACC-8BC6-4F4C-B1EC-D8EA02BF5B13}" srcOrd="0" destOrd="0" presId="urn:microsoft.com/office/officeart/2005/8/layout/radial5"/>
    <dgm:cxn modelId="{7ABB1BD5-5DAA-4443-87EB-C06234004511}" type="presOf" srcId="{9C7053CE-E272-4AA8-8F14-ABCF84D83B99}" destId="{6CEBFBD9-FC76-4AB7-90F5-F0D478B3E02E}" srcOrd="0" destOrd="0" presId="urn:microsoft.com/office/officeart/2005/8/layout/radial5"/>
    <dgm:cxn modelId="{6586CEA8-0478-48F3-810D-E84F49476BD5}" type="presOf" srcId="{636CABF8-3A3C-465F-8755-8CDEA92375C8}" destId="{6734A963-9F16-4EA7-9A4D-ABB295727596}" srcOrd="0" destOrd="0" presId="urn:microsoft.com/office/officeart/2005/8/layout/radial5"/>
    <dgm:cxn modelId="{87E65CE5-7195-4046-A499-AEB2BD3632DC}" type="presOf" srcId="{485FA22F-39E7-A044-B036-97E0EE04BCA6}" destId="{A0C165B1-47CA-8248-8225-F3A742B39D97}" srcOrd="0" destOrd="0" presId="urn:microsoft.com/office/officeart/2005/8/layout/radial5"/>
    <dgm:cxn modelId="{5B572808-11CF-9F4E-8EA8-9559329BA331}" srcId="{636CABF8-3A3C-465F-8755-8CDEA92375C8}" destId="{EFD0C48A-5F77-C64C-A3F3-FAB47C3649E2}" srcOrd="2" destOrd="0" parTransId="{9540AE8A-A1C8-684A-A0DC-AE3F6649B194}" sibTransId="{E57E37CB-780A-DB4C-817A-167A2561A2C2}"/>
    <dgm:cxn modelId="{7FB0A44F-A664-2444-95AA-81F4DEE6FEF2}" srcId="{636CABF8-3A3C-465F-8755-8CDEA92375C8}" destId="{E97AA8DD-025D-B942-9045-2BC95C4C43F8}" srcOrd="1" destOrd="0" parTransId="{485FA22F-39E7-A044-B036-97E0EE04BCA6}" sibTransId="{67741627-832C-DE41-A85E-8F9BAB9F1B75}"/>
    <dgm:cxn modelId="{16DCB6EF-12C2-497C-8F8E-3D4E6502A23C}" type="presOf" srcId="{993B9186-46C2-4D9B-BB4E-9D6763AFAF3B}" destId="{974F4250-A5DD-43AD-B94B-E7C06D397F15}" srcOrd="0" destOrd="0" presId="urn:microsoft.com/office/officeart/2005/8/layout/radial5"/>
    <dgm:cxn modelId="{89A0E0C5-78CE-4577-A55B-683E7282EAE2}" type="presOf" srcId="{017AD4BE-A4C0-4D56-AE36-6FD433F576A5}" destId="{05941817-D28A-4574-9D53-C071417B0B9A}" srcOrd="0" destOrd="0" presId="urn:microsoft.com/office/officeart/2005/8/layout/radial5"/>
    <dgm:cxn modelId="{7F222BF0-5F47-473C-9EAC-CE671A8975D7}" type="presOf" srcId="{9540AE8A-A1C8-684A-A0DC-AE3F6649B194}" destId="{2796F120-1922-964C-9282-76657E4C6A5D}" srcOrd="0" destOrd="0" presId="urn:microsoft.com/office/officeart/2005/8/layout/radial5"/>
    <dgm:cxn modelId="{AE1703B3-FB5C-43FC-8804-9C3C152B0FF9}" type="presOf" srcId="{960445DB-AAC1-458C-ADC9-703B27D31C90}" destId="{A1CE0E89-F7E7-498B-AEBA-3A6FA1675748}" srcOrd="0" destOrd="0" presId="urn:microsoft.com/office/officeart/2005/8/layout/radial5"/>
    <dgm:cxn modelId="{E56843CC-8683-4A56-B203-13FE48311E64}" srcId="{636CABF8-3A3C-465F-8755-8CDEA92375C8}" destId="{017AD4BE-A4C0-4D56-AE36-6FD433F576A5}" srcOrd="5" destOrd="0" parTransId="{F152F8B7-46E6-41EA-A04C-0FD128077E71}" sibTransId="{E1F3B809-859C-4E1D-879D-7A2693A1EF89}"/>
    <dgm:cxn modelId="{5EEEB94C-1878-4C13-BB97-09A31E967571}" srcId="{636CABF8-3A3C-465F-8755-8CDEA92375C8}" destId="{8853F1EE-BA9E-4D4E-84C6-C7E189357007}" srcOrd="4" destOrd="0" parTransId="{960445DB-AAC1-458C-ADC9-703B27D31C90}" sibTransId="{F6D6F08D-B00D-45BF-95DC-95C97C803C62}"/>
    <dgm:cxn modelId="{FD46EEA6-B782-41BC-8082-325176EAC589}" type="presOf" srcId="{F152F8B7-46E6-41EA-A04C-0FD128077E71}" destId="{B4D7E912-FC82-4E29-888C-1807C370513E}" srcOrd="0" destOrd="0" presId="urn:microsoft.com/office/officeart/2005/8/layout/radial5"/>
    <dgm:cxn modelId="{C2B863FE-01F7-46F9-AC01-ADB3281F1CBA}" type="presOf" srcId="{9540AE8A-A1C8-684A-A0DC-AE3F6649B194}" destId="{A960EE65-228D-F74A-9C50-4DD578798CED}" srcOrd="1" destOrd="0" presId="urn:microsoft.com/office/officeart/2005/8/layout/radial5"/>
    <dgm:cxn modelId="{735B4032-0CE6-415A-B9F8-6044F1B57E3D}" srcId="{636CABF8-3A3C-465F-8755-8CDEA92375C8}" destId="{9C7053CE-E272-4AA8-8F14-ABCF84D83B99}" srcOrd="3" destOrd="0" parTransId="{8A73D137-32C6-486C-AE3B-5CDC982EDCAC}" sibTransId="{06C7B791-FB3F-4475-AB95-8141744DFA85}"/>
    <dgm:cxn modelId="{C3404817-BD33-481E-8B9A-D55BA320959E}" type="presOf" srcId="{485FA22F-39E7-A044-B036-97E0EE04BCA6}" destId="{3A2CCF14-B7B1-834F-8D89-F7C8B8222DEF}" srcOrd="1" destOrd="0" presId="urn:microsoft.com/office/officeart/2005/8/layout/radial5"/>
    <dgm:cxn modelId="{8C03BCC5-08EC-4E4B-842A-A1057A14C622}" type="presOf" srcId="{960445DB-AAC1-458C-ADC9-703B27D31C90}" destId="{BB22A690-F488-4CB0-8FC8-29D2D29057EE}" srcOrd="1" destOrd="0" presId="urn:microsoft.com/office/officeart/2005/8/layout/radial5"/>
    <dgm:cxn modelId="{278D1E52-69CB-474A-833B-038413D01032}" type="presOf" srcId="{EFD0C48A-5F77-C64C-A3F3-FAB47C3649E2}" destId="{F28D7F34-2C11-1C4A-95B0-20981BDC7610}" srcOrd="0" destOrd="0" presId="urn:microsoft.com/office/officeart/2005/8/layout/radial5"/>
    <dgm:cxn modelId="{53E991DE-7071-44E0-B2BF-1D36B2E06ABD}" type="presOf" srcId="{87F6CBF5-9073-4C60-8CB3-B142EE610B72}" destId="{73ED8EF3-FDF0-429E-8F00-BDAC532E424A}"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67882227-863D-4D1A-A269-007729840B54}" type="presOf" srcId="{F1C67928-56C7-497C-8494-EC56C36D4ED6}" destId="{D8D3DFD6-34E6-4481-892E-E8FBE0B6A2D5}" srcOrd="0" destOrd="0" presId="urn:microsoft.com/office/officeart/2005/8/layout/radial5"/>
    <dgm:cxn modelId="{4B477A1F-85CF-469B-B79B-ED3D433F0163}" type="presOf" srcId="{8A73D137-32C6-486C-AE3B-5CDC982EDCAC}" destId="{3E7FD84F-E7DC-4BCF-B7F6-B1281C180EE9}" srcOrd="0" destOrd="0" presId="urn:microsoft.com/office/officeart/2005/8/layout/radial5"/>
    <dgm:cxn modelId="{02F91F4C-0457-4832-A2DF-F1162DB0BD3C}" type="presOf" srcId="{F152F8B7-46E6-41EA-A04C-0FD128077E71}" destId="{12AE4CBD-AB34-41CA-BA2E-F5CEFFFD04D1}" srcOrd="1" destOrd="0" presId="urn:microsoft.com/office/officeart/2005/8/layout/radial5"/>
    <dgm:cxn modelId="{2A4C63B1-F363-4728-8D4C-DCC7BF42AADE}" type="presOf" srcId="{8853F1EE-BA9E-4D4E-84C6-C7E189357007}" destId="{BC60FA7A-872A-4D25-A7FA-FA2463F858BC}"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0B1547F4-CA3B-4199-9BF7-45C2E4773C25}" type="presParOf" srcId="{73ED8EF3-FDF0-429E-8F00-BDAC532E424A}" destId="{6734A963-9F16-4EA7-9A4D-ABB295727596}" srcOrd="0" destOrd="0" presId="urn:microsoft.com/office/officeart/2005/8/layout/radial5"/>
    <dgm:cxn modelId="{59A18508-EB80-4143-A49A-AF228FEFBBA5}" type="presParOf" srcId="{73ED8EF3-FDF0-429E-8F00-BDAC532E424A}" destId="{D8D3DFD6-34E6-4481-892E-E8FBE0B6A2D5}" srcOrd="1" destOrd="0" presId="urn:microsoft.com/office/officeart/2005/8/layout/radial5"/>
    <dgm:cxn modelId="{797D60B3-8086-446D-ABCF-3BCE327E4FE9}" type="presParOf" srcId="{D8D3DFD6-34E6-4481-892E-E8FBE0B6A2D5}" destId="{2844DCC4-3AA7-4C59-A418-2062BA4D03E9}" srcOrd="0" destOrd="0" presId="urn:microsoft.com/office/officeart/2005/8/layout/radial5"/>
    <dgm:cxn modelId="{58E5386C-B7FB-4268-B606-655CC1D1CA4E}" type="presParOf" srcId="{73ED8EF3-FDF0-429E-8F00-BDAC532E424A}" destId="{974F4250-A5DD-43AD-B94B-E7C06D397F15}" srcOrd="2" destOrd="0" presId="urn:microsoft.com/office/officeart/2005/8/layout/radial5"/>
    <dgm:cxn modelId="{FED4BC01-188A-4395-B2A7-6790AA7047D2}" type="presParOf" srcId="{73ED8EF3-FDF0-429E-8F00-BDAC532E424A}" destId="{A0C165B1-47CA-8248-8225-F3A742B39D97}" srcOrd="3" destOrd="0" presId="urn:microsoft.com/office/officeart/2005/8/layout/radial5"/>
    <dgm:cxn modelId="{52EFDB0A-D252-4752-A0D1-992AB83FC72E}" type="presParOf" srcId="{A0C165B1-47CA-8248-8225-F3A742B39D97}" destId="{3A2CCF14-B7B1-834F-8D89-F7C8B8222DEF}" srcOrd="0" destOrd="0" presId="urn:microsoft.com/office/officeart/2005/8/layout/radial5"/>
    <dgm:cxn modelId="{DEC19B9B-E880-403E-85C9-2C8B938B9552}" type="presParOf" srcId="{73ED8EF3-FDF0-429E-8F00-BDAC532E424A}" destId="{93417ACC-8BC6-4F4C-B1EC-D8EA02BF5B13}" srcOrd="4" destOrd="0" presId="urn:microsoft.com/office/officeart/2005/8/layout/radial5"/>
    <dgm:cxn modelId="{C7DC5F1B-01E0-42BD-8BAF-36D063AE3E8E}" type="presParOf" srcId="{73ED8EF3-FDF0-429E-8F00-BDAC532E424A}" destId="{2796F120-1922-964C-9282-76657E4C6A5D}" srcOrd="5" destOrd="0" presId="urn:microsoft.com/office/officeart/2005/8/layout/radial5"/>
    <dgm:cxn modelId="{CFBAAE83-4703-4827-80C2-20974C1DB1E4}" type="presParOf" srcId="{2796F120-1922-964C-9282-76657E4C6A5D}" destId="{A960EE65-228D-F74A-9C50-4DD578798CED}" srcOrd="0" destOrd="0" presId="urn:microsoft.com/office/officeart/2005/8/layout/radial5"/>
    <dgm:cxn modelId="{A853A003-1B42-4469-AA05-5E1A9367571E}" type="presParOf" srcId="{73ED8EF3-FDF0-429E-8F00-BDAC532E424A}" destId="{F28D7F34-2C11-1C4A-95B0-20981BDC7610}" srcOrd="6" destOrd="0" presId="urn:microsoft.com/office/officeart/2005/8/layout/radial5"/>
    <dgm:cxn modelId="{31762ADB-789B-47C9-B819-8FDE45CE3915}" type="presParOf" srcId="{73ED8EF3-FDF0-429E-8F00-BDAC532E424A}" destId="{3E7FD84F-E7DC-4BCF-B7F6-B1281C180EE9}" srcOrd="7" destOrd="0" presId="urn:microsoft.com/office/officeart/2005/8/layout/radial5"/>
    <dgm:cxn modelId="{99BD70ED-F7B7-4879-9DB1-C166BBF39748}" type="presParOf" srcId="{3E7FD84F-E7DC-4BCF-B7F6-B1281C180EE9}" destId="{A4360698-189E-4A9D-8445-124D77FAB7A3}" srcOrd="0" destOrd="0" presId="urn:microsoft.com/office/officeart/2005/8/layout/radial5"/>
    <dgm:cxn modelId="{B47A9250-BED2-4AE5-BA16-1336CAC66A54}" type="presParOf" srcId="{73ED8EF3-FDF0-429E-8F00-BDAC532E424A}" destId="{6CEBFBD9-FC76-4AB7-90F5-F0D478B3E02E}" srcOrd="8" destOrd="0" presId="urn:microsoft.com/office/officeart/2005/8/layout/radial5"/>
    <dgm:cxn modelId="{548BC74B-1A6F-4582-8FB9-DE43EB65A211}" type="presParOf" srcId="{73ED8EF3-FDF0-429E-8F00-BDAC532E424A}" destId="{A1CE0E89-F7E7-498B-AEBA-3A6FA1675748}" srcOrd="9" destOrd="0" presId="urn:microsoft.com/office/officeart/2005/8/layout/radial5"/>
    <dgm:cxn modelId="{DD9EB085-9B1D-4EFA-A781-197023C87D7C}" type="presParOf" srcId="{A1CE0E89-F7E7-498B-AEBA-3A6FA1675748}" destId="{BB22A690-F488-4CB0-8FC8-29D2D29057EE}" srcOrd="0" destOrd="0" presId="urn:microsoft.com/office/officeart/2005/8/layout/radial5"/>
    <dgm:cxn modelId="{A07AA6E1-686C-48CB-B594-A2FEB2FACCDB}" type="presParOf" srcId="{73ED8EF3-FDF0-429E-8F00-BDAC532E424A}" destId="{BC60FA7A-872A-4D25-A7FA-FA2463F858BC}" srcOrd="10" destOrd="0" presId="urn:microsoft.com/office/officeart/2005/8/layout/radial5"/>
    <dgm:cxn modelId="{266D2D86-2955-49C4-B138-177171C190ED}" type="presParOf" srcId="{73ED8EF3-FDF0-429E-8F00-BDAC532E424A}" destId="{B4D7E912-FC82-4E29-888C-1807C370513E}" srcOrd="11" destOrd="0" presId="urn:microsoft.com/office/officeart/2005/8/layout/radial5"/>
    <dgm:cxn modelId="{D46B9F59-EFF3-475D-B3F0-64B9BBFBF9E5}" type="presParOf" srcId="{B4D7E912-FC82-4E29-888C-1807C370513E}" destId="{12AE4CBD-AB34-41CA-BA2E-F5CEFFFD04D1}" srcOrd="0" destOrd="0" presId="urn:microsoft.com/office/officeart/2005/8/layout/radial5"/>
    <dgm:cxn modelId="{24FF9FE8-8A08-4030-8187-08C6685AE8B8}" type="presParOf" srcId="{73ED8EF3-FDF0-429E-8F00-BDAC532E424A}" destId="{05941817-D28A-4574-9D53-C071417B0B9A}"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017AD4BE-A4C0-4D56-AE36-6FD433F576A5}">
      <dgm:prSet phldrT="[Texto]" custT="1"/>
      <dgm:spPr>
        <a:solidFill>
          <a:schemeClr val="bg1">
            <a:lumMod val="75000"/>
          </a:schemeClr>
        </a:solidFill>
      </dgm:spPr>
      <dgm:t>
        <a:bodyPr/>
        <a:lstStyle/>
        <a:p>
          <a:r>
            <a:rPr lang="es-CO" sz="900" dirty="0">
              <a:solidFill>
                <a:schemeClr val="tx1"/>
              </a:solidFill>
            </a:rPr>
            <a:t>5. </a:t>
          </a:r>
          <a:r>
            <a:rPr lang="es-ES_tradnl" sz="900" dirty="0">
              <a:solidFill>
                <a:schemeClr val="tx1"/>
              </a:solidFill>
            </a:rPr>
            <a:t>Presidencia del CLAD de Función Pública fortalecida </a:t>
          </a:r>
          <a:endParaRPr lang="es-ES" sz="900" dirty="0">
            <a:solidFill>
              <a:schemeClr val="tx1"/>
            </a:solidFill>
          </a:endParaRPr>
        </a:p>
      </dgm:t>
    </dgm:pt>
    <dgm:pt modelId="{F152F8B7-46E6-41EA-A04C-0FD128077E71}" type="parTrans" cxnId="{E56843CC-8683-4A56-B203-13FE48311E64}">
      <dgm:prSet custT="1"/>
      <dgm:spPr/>
      <dgm:t>
        <a:bodyPr/>
        <a:lstStyle/>
        <a:p>
          <a:endParaRPr lang="es-ES" sz="900">
            <a:solidFill>
              <a:schemeClr val="tx1"/>
            </a:solidFill>
          </a:endParaRPr>
        </a:p>
      </dgm:t>
    </dgm:pt>
    <dgm:pt modelId="{E1F3B809-859C-4E1D-879D-7A2693A1EF89}" type="sibTrans" cxnId="{E56843CC-8683-4A56-B203-13FE48311E64}">
      <dgm:prSet/>
      <dgm:spPr/>
      <dgm:t>
        <a:bodyPr/>
        <a:lstStyle/>
        <a:p>
          <a:endParaRPr lang="es-ES" sz="900">
            <a:solidFill>
              <a:schemeClr val="tx1"/>
            </a:solidFill>
          </a:endParaRPr>
        </a:p>
      </dgm:t>
    </dgm:pt>
    <dgm:pt modelId="{9C7053CE-E272-4AA8-8F14-ABCF84D83B99}">
      <dgm:prSet phldrT="[Texto]" custT="1"/>
      <dgm:spPr>
        <a:solidFill>
          <a:schemeClr val="bg1">
            <a:lumMod val="75000"/>
          </a:schemeClr>
        </a:solidFill>
      </dgm:spPr>
      <dgm:t>
        <a:bodyPr/>
        <a:lstStyle/>
        <a:p>
          <a:r>
            <a:rPr lang="es-CO" sz="900" dirty="0">
              <a:solidFill>
                <a:schemeClr val="tx1"/>
              </a:solidFill>
            </a:rPr>
            <a:t>4. </a:t>
          </a:r>
          <a:r>
            <a:rPr lang="es-ES_tradnl" sz="900" dirty="0">
              <a:solidFill>
                <a:schemeClr val="tx1"/>
              </a:solidFill>
            </a:rPr>
            <a:t>Gestión internacional de Función Pública fortalecida</a:t>
          </a:r>
          <a:endParaRPr lang="es-ES" sz="900" dirty="0">
            <a:solidFill>
              <a:schemeClr val="tx1"/>
            </a:solidFill>
          </a:endParaRPr>
        </a:p>
      </dgm:t>
    </dgm:pt>
    <dgm:pt modelId="{06C7B791-FB3F-4475-AB95-8141744DFA85}" type="sibTrans" cxnId="{735B4032-0CE6-415A-B9F8-6044F1B57E3D}">
      <dgm:prSet/>
      <dgm:spPr/>
      <dgm:t>
        <a:bodyPr/>
        <a:lstStyle/>
        <a:p>
          <a:endParaRPr lang="es-ES" sz="900">
            <a:solidFill>
              <a:schemeClr val="tx1"/>
            </a:solidFill>
          </a:endParaRPr>
        </a:p>
      </dgm:t>
    </dgm:pt>
    <dgm:pt modelId="{8A73D137-32C6-486C-AE3B-5CDC982EDCAC}" type="parTrans" cxnId="{735B4032-0CE6-415A-B9F8-6044F1B57E3D}">
      <dgm:prSet custT="1"/>
      <dgm:spPr/>
      <dgm:t>
        <a:bodyPr/>
        <a:lstStyle/>
        <a:p>
          <a:endParaRPr lang="es-ES" sz="900">
            <a:solidFill>
              <a:schemeClr val="tx1"/>
            </a:solidFill>
          </a:endParaRPr>
        </a:p>
      </dgm:t>
    </dgm:pt>
    <dgm:pt modelId="{993B9186-46C2-4D9B-BB4E-9D6763AFAF3B}">
      <dgm:prSet phldrT="[Texto]" custT="1"/>
      <dgm:spPr>
        <a:solidFill>
          <a:srgbClr val="92D050"/>
        </a:solidFill>
        <a:ln w="25400"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s-CO" sz="900" kern="1200" dirty="0">
              <a:solidFill>
                <a:srgbClr val="073763"/>
              </a:solidFill>
              <a:latin typeface="Arial"/>
              <a:ea typeface="+mn-ea"/>
              <a:cs typeface="+mn-cs"/>
            </a:rPr>
            <a:t>1. </a:t>
          </a:r>
          <a:r>
            <a:rPr lang="es-ES_tradnl" sz="900" kern="1200" dirty="0">
              <a:solidFill>
                <a:srgbClr val="073763"/>
              </a:solidFill>
              <a:latin typeface="Arial"/>
              <a:ea typeface="+mn-ea"/>
              <a:cs typeface="+mn-cs"/>
            </a:rPr>
            <a:t>Acompañamiento para la gestión internacional realizado</a:t>
          </a:r>
          <a:endParaRPr lang="es-ES" sz="900" kern="1200" dirty="0">
            <a:solidFill>
              <a:srgbClr val="073763"/>
            </a:solidFill>
            <a:latin typeface="Arial"/>
            <a:ea typeface="+mn-ea"/>
            <a:cs typeface="+mn-cs"/>
          </a:endParaRPr>
        </a:p>
      </dgm:t>
    </dgm:pt>
    <dgm:pt modelId="{4DB7E055-C1BC-4B68-9FA5-92115DD6B77F}" type="sibTrans" cxnId="{468A1842-D0F6-4F39-B6AD-D0302953C4C8}">
      <dgm:prSet/>
      <dgm:spPr/>
      <dgm:t>
        <a:bodyPr/>
        <a:lstStyle/>
        <a:p>
          <a:endParaRPr lang="es-ES" sz="900">
            <a:solidFill>
              <a:schemeClr val="tx1"/>
            </a:solidFill>
          </a:endParaRPr>
        </a:p>
      </dgm:t>
    </dgm:pt>
    <dgm:pt modelId="{F1C67928-56C7-497C-8494-EC56C36D4ED6}" type="parTrans" cxnId="{468A1842-D0F6-4F39-B6AD-D0302953C4C8}">
      <dgm:prSet custT="1"/>
      <dgm:spPr/>
      <dgm:t>
        <a:bodyPr/>
        <a:lstStyle/>
        <a:p>
          <a:endParaRPr lang="es-ES" sz="900">
            <a:solidFill>
              <a:schemeClr val="tx1"/>
            </a:solidFill>
          </a:endParaRPr>
        </a:p>
      </dgm:t>
    </dgm:pt>
    <dgm:pt modelId="{636CABF8-3A3C-465F-8755-8CDEA92375C8}">
      <dgm:prSet phldrT="[Texto]" custT="1"/>
      <dgm:spPr>
        <a:solidFill>
          <a:schemeClr val="bg1">
            <a:lumMod val="75000"/>
          </a:schemeClr>
        </a:solidFill>
      </dgm:spPr>
      <dgm:t>
        <a:bodyPr/>
        <a:lstStyle/>
        <a:p>
          <a:r>
            <a:rPr lang="es-ES_tradnl" sz="900" b="1" dirty="0">
              <a:solidFill>
                <a:schemeClr val="tx1"/>
              </a:solidFill>
            </a:rPr>
            <a:t>7. Gestión pública colombiana reconocida internacionalmente y alianzas establecidas</a:t>
          </a:r>
          <a:endParaRPr lang="es-ES" sz="900" b="1" dirty="0">
            <a:solidFill>
              <a:schemeClr val="tx1"/>
            </a:solidFill>
          </a:endParaRPr>
        </a:p>
      </dgm:t>
    </dgm:pt>
    <dgm:pt modelId="{20966681-6D99-4E02-AF2B-98F00CBE9530}" type="sibTrans" cxnId="{335C32C9-60AC-4C64-914A-B92AA44AB5C2}">
      <dgm:prSet/>
      <dgm:spPr/>
      <dgm:t>
        <a:bodyPr/>
        <a:lstStyle/>
        <a:p>
          <a:endParaRPr lang="es-ES" sz="900">
            <a:solidFill>
              <a:schemeClr val="tx1"/>
            </a:solidFill>
          </a:endParaRPr>
        </a:p>
      </dgm:t>
    </dgm:pt>
    <dgm:pt modelId="{61695C79-D07E-4A13-8CEF-6EA538359683}" type="parTrans" cxnId="{335C32C9-60AC-4C64-914A-B92AA44AB5C2}">
      <dgm:prSet/>
      <dgm:spPr/>
      <dgm:t>
        <a:bodyPr/>
        <a:lstStyle/>
        <a:p>
          <a:endParaRPr lang="es-ES" sz="900">
            <a:solidFill>
              <a:schemeClr val="tx1"/>
            </a:solidFill>
          </a:endParaRPr>
        </a:p>
      </dgm:t>
    </dgm:pt>
    <dgm:pt modelId="{E97AA8DD-025D-B942-9045-2BC95C4C43F8}">
      <dgm:prSet custT="1"/>
      <dgm:spPr>
        <a:solidFill>
          <a:schemeClr val="bg1">
            <a:lumMod val="75000"/>
          </a:schemeClr>
        </a:solidFill>
      </dgm:spPr>
      <dgm:t>
        <a:bodyPr/>
        <a:lstStyle/>
        <a:p>
          <a:r>
            <a:rPr lang="es-ES_tradnl" sz="900" dirty="0">
              <a:solidFill>
                <a:schemeClr val="tx1"/>
              </a:solidFill>
            </a:rPr>
            <a:t>2. Alianzas con entidades homólogas de otros países generadas</a:t>
          </a:r>
        </a:p>
      </dgm:t>
    </dgm:pt>
    <dgm:pt modelId="{485FA22F-39E7-A044-B036-97E0EE04BCA6}" type="parTrans" cxnId="{7FB0A44F-A664-2444-95AA-81F4DEE6FEF2}">
      <dgm:prSet custT="1"/>
      <dgm:spPr/>
      <dgm:t>
        <a:bodyPr/>
        <a:lstStyle/>
        <a:p>
          <a:endParaRPr lang="es-ES_tradnl" sz="900">
            <a:solidFill>
              <a:schemeClr val="tx1"/>
            </a:solidFill>
          </a:endParaRPr>
        </a:p>
      </dgm:t>
    </dgm:pt>
    <dgm:pt modelId="{67741627-832C-DE41-A85E-8F9BAB9F1B75}" type="sibTrans" cxnId="{7FB0A44F-A664-2444-95AA-81F4DEE6FEF2}">
      <dgm:prSet/>
      <dgm:spPr/>
      <dgm:t>
        <a:bodyPr/>
        <a:lstStyle/>
        <a:p>
          <a:endParaRPr lang="es-ES_tradnl" sz="900">
            <a:solidFill>
              <a:schemeClr val="tx1"/>
            </a:solidFill>
          </a:endParaRPr>
        </a:p>
      </dgm:t>
    </dgm:pt>
    <dgm:pt modelId="{EFD0C48A-5F77-C64C-A3F3-FAB47C3649E2}">
      <dgm:prSet custT="1"/>
      <dgm:spPr>
        <a:solidFill>
          <a:schemeClr val="bg1">
            <a:lumMod val="75000"/>
          </a:schemeClr>
        </a:solidFill>
      </dgm:spPr>
      <dgm:t>
        <a:bodyPr/>
        <a:lstStyle/>
        <a:p>
          <a:r>
            <a:rPr lang="es-ES_tradnl" sz="900" dirty="0">
              <a:solidFill>
                <a:schemeClr val="tx1"/>
              </a:solidFill>
            </a:rPr>
            <a:t>3. Mecanismos de cooperación con la OCDE monitoreados</a:t>
          </a:r>
        </a:p>
      </dgm:t>
    </dgm:pt>
    <dgm:pt modelId="{9540AE8A-A1C8-684A-A0DC-AE3F6649B194}" type="parTrans" cxnId="{5B572808-11CF-9F4E-8EA8-9559329BA331}">
      <dgm:prSet custT="1"/>
      <dgm:spPr/>
      <dgm:t>
        <a:bodyPr/>
        <a:lstStyle/>
        <a:p>
          <a:endParaRPr lang="es-ES_tradnl" sz="900">
            <a:solidFill>
              <a:schemeClr val="tx1"/>
            </a:solidFill>
          </a:endParaRPr>
        </a:p>
      </dgm:t>
    </dgm:pt>
    <dgm:pt modelId="{E57E37CB-780A-DB4C-817A-167A2561A2C2}" type="sibTrans" cxnId="{5B572808-11CF-9F4E-8EA8-9559329BA331}">
      <dgm:prSet/>
      <dgm:spPr/>
      <dgm:t>
        <a:bodyPr/>
        <a:lstStyle/>
        <a:p>
          <a:endParaRPr lang="es-ES_tradnl" sz="900">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5"/>
      <dgm:spPr/>
      <dgm:t>
        <a:bodyPr/>
        <a:lstStyle/>
        <a:p>
          <a:endParaRPr lang="es-CO"/>
        </a:p>
      </dgm:t>
    </dgm:pt>
    <dgm:pt modelId="{2844DCC4-3AA7-4C59-A418-2062BA4D03E9}" type="pres">
      <dgm:prSet presAssocID="{F1C67928-56C7-497C-8494-EC56C36D4ED6}" presName="connectorText" presStyleLbl="sibTrans2D1" presStyleIdx="0" presStyleCnt="5"/>
      <dgm:spPr/>
      <dgm:t>
        <a:bodyPr/>
        <a:lstStyle/>
        <a:p>
          <a:endParaRPr lang="es-CO"/>
        </a:p>
      </dgm:t>
    </dgm:pt>
    <dgm:pt modelId="{974F4250-A5DD-43AD-B94B-E7C06D397F15}" type="pres">
      <dgm:prSet presAssocID="{993B9186-46C2-4D9B-BB4E-9D6763AFAF3B}" presName="node" presStyleLbl="node1" presStyleIdx="0" presStyleCnt="5">
        <dgm:presLayoutVars>
          <dgm:bulletEnabled val="1"/>
        </dgm:presLayoutVars>
      </dgm:prSet>
      <dgm:spPr>
        <a:xfrm>
          <a:off x="2581272" y="3314"/>
          <a:ext cx="1327873" cy="1327873"/>
        </a:xfrm>
        <a:prstGeom prst="ellipse">
          <a:avLst/>
        </a:prstGeom>
      </dgm:spPr>
      <dgm:t>
        <a:bodyPr/>
        <a:lstStyle/>
        <a:p>
          <a:endParaRPr lang="es-CO"/>
        </a:p>
      </dgm:t>
    </dgm:pt>
    <dgm:pt modelId="{A0C165B1-47CA-8248-8225-F3A742B39D97}" type="pres">
      <dgm:prSet presAssocID="{485FA22F-39E7-A044-B036-97E0EE04BCA6}" presName="parTrans" presStyleLbl="sibTrans2D1" presStyleIdx="1" presStyleCnt="5"/>
      <dgm:spPr/>
      <dgm:t>
        <a:bodyPr/>
        <a:lstStyle/>
        <a:p>
          <a:endParaRPr lang="es-CO"/>
        </a:p>
      </dgm:t>
    </dgm:pt>
    <dgm:pt modelId="{3A2CCF14-B7B1-834F-8D89-F7C8B8222DEF}" type="pres">
      <dgm:prSet presAssocID="{485FA22F-39E7-A044-B036-97E0EE04BCA6}" presName="connectorText" presStyleLbl="sibTrans2D1" presStyleIdx="1" presStyleCnt="5"/>
      <dgm:spPr/>
      <dgm:t>
        <a:bodyPr/>
        <a:lstStyle/>
        <a:p>
          <a:endParaRPr lang="es-CO"/>
        </a:p>
      </dgm:t>
    </dgm:pt>
    <dgm:pt modelId="{93417ACC-8BC6-4F4C-B1EC-D8EA02BF5B13}" type="pres">
      <dgm:prSet presAssocID="{E97AA8DD-025D-B942-9045-2BC95C4C43F8}" presName="node" presStyleLbl="node1" presStyleIdx="1" presStyleCnt="5">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5"/>
      <dgm:spPr/>
      <dgm:t>
        <a:bodyPr/>
        <a:lstStyle/>
        <a:p>
          <a:endParaRPr lang="es-CO"/>
        </a:p>
      </dgm:t>
    </dgm:pt>
    <dgm:pt modelId="{A960EE65-228D-F74A-9C50-4DD578798CED}" type="pres">
      <dgm:prSet presAssocID="{9540AE8A-A1C8-684A-A0DC-AE3F6649B194}" presName="connectorText" presStyleLbl="sibTrans2D1" presStyleIdx="2" presStyleCnt="5"/>
      <dgm:spPr/>
      <dgm:t>
        <a:bodyPr/>
        <a:lstStyle/>
        <a:p>
          <a:endParaRPr lang="es-CO"/>
        </a:p>
      </dgm:t>
    </dgm:pt>
    <dgm:pt modelId="{F28D7F34-2C11-1C4A-95B0-20981BDC7610}" type="pres">
      <dgm:prSet presAssocID="{EFD0C48A-5F77-C64C-A3F3-FAB47C3649E2}" presName="node" presStyleLbl="node1" presStyleIdx="2" presStyleCnt="5">
        <dgm:presLayoutVars>
          <dgm:bulletEnabled val="1"/>
        </dgm:presLayoutVars>
      </dgm:prSet>
      <dgm:spPr/>
      <dgm:t>
        <a:bodyPr/>
        <a:lstStyle/>
        <a:p>
          <a:endParaRPr lang="es-CO"/>
        </a:p>
      </dgm:t>
    </dgm:pt>
    <dgm:pt modelId="{3E7FD84F-E7DC-4BCF-B7F6-B1281C180EE9}" type="pres">
      <dgm:prSet presAssocID="{8A73D137-32C6-486C-AE3B-5CDC982EDCAC}" presName="parTrans" presStyleLbl="sibTrans2D1" presStyleIdx="3" presStyleCnt="5"/>
      <dgm:spPr/>
      <dgm:t>
        <a:bodyPr/>
        <a:lstStyle/>
        <a:p>
          <a:endParaRPr lang="es-CO"/>
        </a:p>
      </dgm:t>
    </dgm:pt>
    <dgm:pt modelId="{A4360698-189E-4A9D-8445-124D77FAB7A3}" type="pres">
      <dgm:prSet presAssocID="{8A73D137-32C6-486C-AE3B-5CDC982EDCAC}" presName="connectorText" presStyleLbl="sibTrans2D1" presStyleIdx="3" presStyleCnt="5"/>
      <dgm:spPr/>
      <dgm:t>
        <a:bodyPr/>
        <a:lstStyle/>
        <a:p>
          <a:endParaRPr lang="es-CO"/>
        </a:p>
      </dgm:t>
    </dgm:pt>
    <dgm:pt modelId="{6CEBFBD9-FC76-4AB7-90F5-F0D478B3E02E}" type="pres">
      <dgm:prSet presAssocID="{9C7053CE-E272-4AA8-8F14-ABCF84D83B99}" presName="node" presStyleLbl="node1" presStyleIdx="3" presStyleCnt="5">
        <dgm:presLayoutVars>
          <dgm:bulletEnabled val="1"/>
        </dgm:presLayoutVars>
      </dgm:prSet>
      <dgm:spPr/>
      <dgm:t>
        <a:bodyPr/>
        <a:lstStyle/>
        <a:p>
          <a:endParaRPr lang="es-CO"/>
        </a:p>
      </dgm:t>
    </dgm:pt>
    <dgm:pt modelId="{B4D7E912-FC82-4E29-888C-1807C370513E}" type="pres">
      <dgm:prSet presAssocID="{F152F8B7-46E6-41EA-A04C-0FD128077E71}" presName="parTrans" presStyleLbl="sibTrans2D1" presStyleIdx="4" presStyleCnt="5"/>
      <dgm:spPr/>
      <dgm:t>
        <a:bodyPr/>
        <a:lstStyle/>
        <a:p>
          <a:endParaRPr lang="es-CO"/>
        </a:p>
      </dgm:t>
    </dgm:pt>
    <dgm:pt modelId="{12AE4CBD-AB34-41CA-BA2E-F5CEFFFD04D1}" type="pres">
      <dgm:prSet presAssocID="{F152F8B7-46E6-41EA-A04C-0FD128077E71}" presName="connectorText" presStyleLbl="sibTrans2D1" presStyleIdx="4" presStyleCnt="5"/>
      <dgm:spPr/>
      <dgm:t>
        <a:bodyPr/>
        <a:lstStyle/>
        <a:p>
          <a:endParaRPr lang="es-CO"/>
        </a:p>
      </dgm:t>
    </dgm:pt>
    <dgm:pt modelId="{05941817-D28A-4574-9D53-C071417B0B9A}" type="pres">
      <dgm:prSet presAssocID="{017AD4BE-A4C0-4D56-AE36-6FD433F576A5}" presName="node" presStyleLbl="node1" presStyleIdx="4" presStyleCnt="5">
        <dgm:presLayoutVars>
          <dgm:bulletEnabled val="1"/>
        </dgm:presLayoutVars>
      </dgm:prSet>
      <dgm:spPr/>
      <dgm:t>
        <a:bodyPr/>
        <a:lstStyle/>
        <a:p>
          <a:endParaRPr lang="es-CO"/>
        </a:p>
      </dgm:t>
    </dgm:pt>
  </dgm:ptLst>
  <dgm:cxnLst>
    <dgm:cxn modelId="{C5F70DB8-0B50-425A-B2ED-E21EBF9F99D9}" type="presOf" srcId="{9540AE8A-A1C8-684A-A0DC-AE3F6649B194}" destId="{2796F120-1922-964C-9282-76657E4C6A5D}" srcOrd="0" destOrd="0" presId="urn:microsoft.com/office/officeart/2005/8/layout/radial5"/>
    <dgm:cxn modelId="{9FE879CB-3A01-47AC-9E65-2A0827709868}" type="presOf" srcId="{8A73D137-32C6-486C-AE3B-5CDC982EDCAC}" destId="{3E7FD84F-E7DC-4BCF-B7F6-B1281C180EE9}" srcOrd="0" destOrd="0" presId="urn:microsoft.com/office/officeart/2005/8/layout/radial5"/>
    <dgm:cxn modelId="{504A631E-88CA-438B-93D4-3ED702E954BA}" type="presOf" srcId="{9540AE8A-A1C8-684A-A0DC-AE3F6649B194}" destId="{A960EE65-228D-F74A-9C50-4DD578798CED}" srcOrd="1" destOrd="0" presId="urn:microsoft.com/office/officeart/2005/8/layout/radial5"/>
    <dgm:cxn modelId="{8E104767-A401-4364-B108-4B858372A6FF}" type="presOf" srcId="{993B9186-46C2-4D9B-BB4E-9D6763AFAF3B}" destId="{974F4250-A5DD-43AD-B94B-E7C06D397F15}" srcOrd="0" destOrd="0" presId="urn:microsoft.com/office/officeart/2005/8/layout/radial5"/>
    <dgm:cxn modelId="{A56A3699-7949-411D-964F-6586BCFB0CD7}" type="presOf" srcId="{8A73D137-32C6-486C-AE3B-5CDC982EDCAC}" destId="{A4360698-189E-4A9D-8445-124D77FAB7A3}" srcOrd="1"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CF7749AF-F0CE-45B0-AB9B-56E303930959}" type="presOf" srcId="{F152F8B7-46E6-41EA-A04C-0FD128077E71}" destId="{B4D7E912-FC82-4E29-888C-1807C370513E}" srcOrd="0" destOrd="0" presId="urn:microsoft.com/office/officeart/2005/8/layout/radial5"/>
    <dgm:cxn modelId="{735B4032-0CE6-415A-B9F8-6044F1B57E3D}" srcId="{636CABF8-3A3C-465F-8755-8CDEA92375C8}" destId="{9C7053CE-E272-4AA8-8F14-ABCF84D83B99}" srcOrd="3" destOrd="0" parTransId="{8A73D137-32C6-486C-AE3B-5CDC982EDCAC}" sibTransId="{06C7B791-FB3F-4475-AB95-8141744DFA85}"/>
    <dgm:cxn modelId="{FB3499E3-ADC6-4ADE-B311-8CBF6D056651}" type="presOf" srcId="{F152F8B7-46E6-41EA-A04C-0FD128077E71}" destId="{12AE4CBD-AB34-41CA-BA2E-F5CEFFFD04D1}" srcOrd="1" destOrd="0" presId="urn:microsoft.com/office/officeart/2005/8/layout/radial5"/>
    <dgm:cxn modelId="{28A8532A-394E-491A-8F17-5CE9C61514A1}" type="presOf" srcId="{017AD4BE-A4C0-4D56-AE36-6FD433F576A5}" destId="{05941817-D28A-4574-9D53-C071417B0B9A}" srcOrd="0" destOrd="0" presId="urn:microsoft.com/office/officeart/2005/8/layout/radial5"/>
    <dgm:cxn modelId="{96C1F31A-1583-4611-A42C-91CDD73FB682}" type="presOf" srcId="{9C7053CE-E272-4AA8-8F14-ABCF84D83B99}" destId="{6CEBFBD9-FC76-4AB7-90F5-F0D478B3E02E}" srcOrd="0" destOrd="0" presId="urn:microsoft.com/office/officeart/2005/8/layout/radial5"/>
    <dgm:cxn modelId="{669CE0E1-94FE-4AF5-9321-5FF9EACF3F21}" type="presOf" srcId="{87F6CBF5-9073-4C60-8CB3-B142EE610B72}" destId="{73ED8EF3-FDF0-429E-8F00-BDAC532E424A}" srcOrd="0" destOrd="0" presId="urn:microsoft.com/office/officeart/2005/8/layout/radial5"/>
    <dgm:cxn modelId="{32C90A6B-207E-45D2-B9E8-B76186221278}" type="presOf" srcId="{F1C67928-56C7-497C-8494-EC56C36D4ED6}" destId="{2844DCC4-3AA7-4C59-A418-2062BA4D03E9}" srcOrd="1"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5B572808-11CF-9F4E-8EA8-9559329BA331}" srcId="{636CABF8-3A3C-465F-8755-8CDEA92375C8}" destId="{EFD0C48A-5F77-C64C-A3F3-FAB47C3649E2}" srcOrd="2" destOrd="0" parTransId="{9540AE8A-A1C8-684A-A0DC-AE3F6649B194}" sibTransId="{E57E37CB-780A-DB4C-817A-167A2561A2C2}"/>
    <dgm:cxn modelId="{03EADB6C-48D2-415A-A619-3A89B0C1FC0C}" type="presOf" srcId="{485FA22F-39E7-A044-B036-97E0EE04BCA6}" destId="{3A2CCF14-B7B1-834F-8D89-F7C8B8222DEF}" srcOrd="1" destOrd="0" presId="urn:microsoft.com/office/officeart/2005/8/layout/radial5"/>
    <dgm:cxn modelId="{BEE14080-697F-4CB2-8547-062975DDB576}" type="presOf" srcId="{485FA22F-39E7-A044-B036-97E0EE04BCA6}" destId="{A0C165B1-47CA-8248-8225-F3A742B39D97}" srcOrd="0" destOrd="0" presId="urn:microsoft.com/office/officeart/2005/8/layout/radial5"/>
    <dgm:cxn modelId="{81BBD0A6-F362-4B5E-8658-EDE84C17BA40}" type="presOf" srcId="{636CABF8-3A3C-465F-8755-8CDEA92375C8}" destId="{6734A963-9F16-4EA7-9A4D-ABB295727596}" srcOrd="0" destOrd="0" presId="urn:microsoft.com/office/officeart/2005/8/layout/radial5"/>
    <dgm:cxn modelId="{88A488D5-56F6-4A87-AC03-AF981B30FA16}" type="presOf" srcId="{E97AA8DD-025D-B942-9045-2BC95C4C43F8}" destId="{93417ACC-8BC6-4F4C-B1EC-D8EA02BF5B13}" srcOrd="0" destOrd="0" presId="urn:microsoft.com/office/officeart/2005/8/layout/radial5"/>
    <dgm:cxn modelId="{E56843CC-8683-4A56-B203-13FE48311E64}" srcId="{636CABF8-3A3C-465F-8755-8CDEA92375C8}" destId="{017AD4BE-A4C0-4D56-AE36-6FD433F576A5}" srcOrd="4" destOrd="0" parTransId="{F152F8B7-46E6-41EA-A04C-0FD128077E71}" sibTransId="{E1F3B809-859C-4E1D-879D-7A2693A1EF89}"/>
    <dgm:cxn modelId="{382F885E-41A5-47A2-8F6B-2604524B899E}" type="presOf" srcId="{F1C67928-56C7-497C-8494-EC56C36D4ED6}" destId="{D8D3DFD6-34E6-4481-892E-E8FBE0B6A2D5}" srcOrd="0" destOrd="0" presId="urn:microsoft.com/office/officeart/2005/8/layout/radial5"/>
    <dgm:cxn modelId="{59EFF7F4-7F3A-4BB5-898B-97E7D7E7D195}" type="presOf" srcId="{EFD0C48A-5F77-C64C-A3F3-FAB47C3649E2}" destId="{F28D7F34-2C11-1C4A-95B0-20981BDC7610}"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BAE659E0-4889-49B5-96A0-294A7361F0EA}" type="presParOf" srcId="{73ED8EF3-FDF0-429E-8F00-BDAC532E424A}" destId="{6734A963-9F16-4EA7-9A4D-ABB295727596}" srcOrd="0" destOrd="0" presId="urn:microsoft.com/office/officeart/2005/8/layout/radial5"/>
    <dgm:cxn modelId="{CC3E9996-B83D-4F0D-ABBD-685C6298DE8B}" type="presParOf" srcId="{73ED8EF3-FDF0-429E-8F00-BDAC532E424A}" destId="{D8D3DFD6-34E6-4481-892E-E8FBE0B6A2D5}" srcOrd="1" destOrd="0" presId="urn:microsoft.com/office/officeart/2005/8/layout/radial5"/>
    <dgm:cxn modelId="{FBFD6037-337A-448D-B56B-BAAEA4C28DA8}" type="presParOf" srcId="{D8D3DFD6-34E6-4481-892E-E8FBE0B6A2D5}" destId="{2844DCC4-3AA7-4C59-A418-2062BA4D03E9}" srcOrd="0" destOrd="0" presId="urn:microsoft.com/office/officeart/2005/8/layout/radial5"/>
    <dgm:cxn modelId="{370D295D-AC63-4A39-88E7-C45F1C3BFCA0}" type="presParOf" srcId="{73ED8EF3-FDF0-429E-8F00-BDAC532E424A}" destId="{974F4250-A5DD-43AD-B94B-E7C06D397F15}" srcOrd="2" destOrd="0" presId="urn:microsoft.com/office/officeart/2005/8/layout/radial5"/>
    <dgm:cxn modelId="{71D1246A-74E9-426E-B847-5A82FAB7A073}" type="presParOf" srcId="{73ED8EF3-FDF0-429E-8F00-BDAC532E424A}" destId="{A0C165B1-47CA-8248-8225-F3A742B39D97}" srcOrd="3" destOrd="0" presId="urn:microsoft.com/office/officeart/2005/8/layout/radial5"/>
    <dgm:cxn modelId="{05FD41F3-C139-404B-87B2-1470B445E985}" type="presParOf" srcId="{A0C165B1-47CA-8248-8225-F3A742B39D97}" destId="{3A2CCF14-B7B1-834F-8D89-F7C8B8222DEF}" srcOrd="0" destOrd="0" presId="urn:microsoft.com/office/officeart/2005/8/layout/radial5"/>
    <dgm:cxn modelId="{22FB16CA-B465-4F03-B883-57595BFE1697}" type="presParOf" srcId="{73ED8EF3-FDF0-429E-8F00-BDAC532E424A}" destId="{93417ACC-8BC6-4F4C-B1EC-D8EA02BF5B13}" srcOrd="4" destOrd="0" presId="urn:microsoft.com/office/officeart/2005/8/layout/radial5"/>
    <dgm:cxn modelId="{490E8BA1-12DD-4FA5-A628-8705A3E6F337}" type="presParOf" srcId="{73ED8EF3-FDF0-429E-8F00-BDAC532E424A}" destId="{2796F120-1922-964C-9282-76657E4C6A5D}" srcOrd="5" destOrd="0" presId="urn:microsoft.com/office/officeart/2005/8/layout/radial5"/>
    <dgm:cxn modelId="{A1726A4F-D9A6-4615-B606-4AF42C2FE3EA}" type="presParOf" srcId="{2796F120-1922-964C-9282-76657E4C6A5D}" destId="{A960EE65-228D-F74A-9C50-4DD578798CED}" srcOrd="0" destOrd="0" presId="urn:microsoft.com/office/officeart/2005/8/layout/radial5"/>
    <dgm:cxn modelId="{3F68FC69-2583-482E-B314-400A92B7A9DA}" type="presParOf" srcId="{73ED8EF3-FDF0-429E-8F00-BDAC532E424A}" destId="{F28D7F34-2C11-1C4A-95B0-20981BDC7610}" srcOrd="6" destOrd="0" presId="urn:microsoft.com/office/officeart/2005/8/layout/radial5"/>
    <dgm:cxn modelId="{B6DD64C5-9701-4B18-A84D-A38E67C53CBF}" type="presParOf" srcId="{73ED8EF3-FDF0-429E-8F00-BDAC532E424A}" destId="{3E7FD84F-E7DC-4BCF-B7F6-B1281C180EE9}" srcOrd="7" destOrd="0" presId="urn:microsoft.com/office/officeart/2005/8/layout/radial5"/>
    <dgm:cxn modelId="{D6E07B05-85F7-4698-9599-D1D4AA7547FE}" type="presParOf" srcId="{3E7FD84F-E7DC-4BCF-B7F6-B1281C180EE9}" destId="{A4360698-189E-4A9D-8445-124D77FAB7A3}" srcOrd="0" destOrd="0" presId="urn:microsoft.com/office/officeart/2005/8/layout/radial5"/>
    <dgm:cxn modelId="{93280B23-7EE8-4028-9437-47491D37938F}" type="presParOf" srcId="{73ED8EF3-FDF0-429E-8F00-BDAC532E424A}" destId="{6CEBFBD9-FC76-4AB7-90F5-F0D478B3E02E}" srcOrd="8" destOrd="0" presId="urn:microsoft.com/office/officeart/2005/8/layout/radial5"/>
    <dgm:cxn modelId="{DA1BE1C1-EF3A-42ED-A654-A03357D01B3A}" type="presParOf" srcId="{73ED8EF3-FDF0-429E-8F00-BDAC532E424A}" destId="{B4D7E912-FC82-4E29-888C-1807C370513E}" srcOrd="9" destOrd="0" presId="urn:microsoft.com/office/officeart/2005/8/layout/radial5"/>
    <dgm:cxn modelId="{0F584E18-36FC-46EE-A29B-46B8F3886841}" type="presParOf" srcId="{B4D7E912-FC82-4E29-888C-1807C370513E}" destId="{12AE4CBD-AB34-41CA-BA2E-F5CEFFFD04D1}" srcOrd="0" destOrd="0" presId="urn:microsoft.com/office/officeart/2005/8/layout/radial5"/>
    <dgm:cxn modelId="{0A65D60B-F17B-42D9-8276-B333D4A92CB6}" type="presParOf" srcId="{73ED8EF3-FDF0-429E-8F00-BDAC532E424A}" destId="{05941817-D28A-4574-9D53-C071417B0B9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F6CBF5-9073-4C60-8CB3-B142EE610B72}" type="doc">
      <dgm:prSet loTypeId="urn:microsoft.com/office/officeart/2005/8/layout/radial5" loCatId="cycle" qsTypeId="urn:microsoft.com/office/officeart/2005/8/quickstyle/simple1" qsCatId="simple" csTypeId="urn:microsoft.com/office/officeart/2005/8/colors/accent4_2" csCatId="accent4" phldr="1"/>
      <dgm:spPr/>
      <dgm:t>
        <a:bodyPr/>
        <a:lstStyle/>
        <a:p>
          <a:endParaRPr lang="es-ES"/>
        </a:p>
      </dgm:t>
    </dgm:pt>
    <dgm:pt modelId="{993B9186-46C2-4D9B-BB4E-9D6763AFAF3B}">
      <dgm:prSet phldrT="[Texto]" custT="1"/>
      <dgm:spPr>
        <a:solidFill>
          <a:srgbClr val="92D050"/>
        </a:solidFill>
      </dgm:spPr>
      <dgm:t>
        <a:bodyPr/>
        <a:lstStyle/>
        <a:p>
          <a:r>
            <a:rPr lang="es-CO" sz="1000" dirty="0">
              <a:solidFill>
                <a:schemeClr val="tx1"/>
              </a:solidFill>
            </a:rPr>
            <a:t>1. Componente </a:t>
          </a:r>
          <a:r>
            <a:rPr lang="es-ES_tradnl" sz="1000" dirty="0">
              <a:solidFill>
                <a:schemeClr val="tx1"/>
              </a:solidFill>
            </a:rPr>
            <a:t>opción Colombia 2.0 diseñado e implementado</a:t>
          </a:r>
          <a:endParaRPr lang="es-ES" sz="1000" dirty="0">
            <a:solidFill>
              <a:schemeClr val="tx1"/>
            </a:solidFill>
          </a:endParaRPr>
        </a:p>
      </dgm:t>
    </dgm:pt>
    <dgm:pt modelId="{4DB7E055-C1BC-4B68-9FA5-92115DD6B77F}" type="sibTrans" cxnId="{468A1842-D0F6-4F39-B6AD-D0302953C4C8}">
      <dgm:prSet/>
      <dgm:spPr/>
      <dgm:t>
        <a:bodyPr/>
        <a:lstStyle/>
        <a:p>
          <a:endParaRPr lang="es-ES" sz="1000">
            <a:solidFill>
              <a:schemeClr val="tx1"/>
            </a:solidFill>
          </a:endParaRPr>
        </a:p>
      </dgm:t>
    </dgm:pt>
    <dgm:pt modelId="{F1C67928-56C7-497C-8494-EC56C36D4ED6}" type="parTrans" cxnId="{468A1842-D0F6-4F39-B6AD-D0302953C4C8}">
      <dgm:prSet custT="1"/>
      <dgm:spPr/>
      <dgm:t>
        <a:bodyPr/>
        <a:lstStyle/>
        <a:p>
          <a:endParaRPr lang="es-ES" sz="1000">
            <a:solidFill>
              <a:schemeClr val="tx1"/>
            </a:solidFill>
          </a:endParaRPr>
        </a:p>
      </dgm:t>
    </dgm:pt>
    <dgm:pt modelId="{636CABF8-3A3C-465F-8755-8CDEA92375C8}">
      <dgm:prSet phldrT="[Texto]" custT="1"/>
      <dgm:spPr>
        <a:solidFill>
          <a:srgbClr val="92D050"/>
        </a:solidFill>
      </dgm:spPr>
      <dgm:t>
        <a:bodyPr/>
        <a:lstStyle/>
        <a:p>
          <a:r>
            <a:rPr lang="es-ES_tradnl" sz="1000" b="1" kern="1200" dirty="0">
              <a:solidFill>
                <a:schemeClr val="tx1"/>
              </a:solidFill>
            </a:rPr>
            <a:t>8. Programa de Inclusión y </a:t>
          </a:r>
          <a:r>
            <a:rPr lang="es-ES_tradnl" sz="1000" b="1" kern="1200" dirty="0">
              <a:solidFill>
                <a:srgbClr val="073763"/>
              </a:solidFill>
              <a:latin typeface="Arial"/>
              <a:ea typeface="+mn-ea"/>
              <a:cs typeface="+mn-cs"/>
            </a:rPr>
            <a:t>diversidad </a:t>
          </a:r>
          <a:r>
            <a:rPr lang="es-ES_tradnl" sz="1000" b="1" kern="1200" dirty="0">
              <a:solidFill>
                <a:schemeClr val="tx1"/>
              </a:solidFill>
            </a:rPr>
            <a:t>en el empleo público implementado</a:t>
          </a:r>
          <a:endParaRPr lang="es-ES" sz="1000" b="1" kern="1200" dirty="0">
            <a:solidFill>
              <a:schemeClr val="tx1"/>
            </a:solidFill>
          </a:endParaRPr>
        </a:p>
      </dgm:t>
    </dgm:pt>
    <dgm:pt modelId="{20966681-6D99-4E02-AF2B-98F00CBE9530}" type="sibTrans" cxnId="{335C32C9-60AC-4C64-914A-B92AA44AB5C2}">
      <dgm:prSet/>
      <dgm:spPr/>
      <dgm:t>
        <a:bodyPr/>
        <a:lstStyle/>
        <a:p>
          <a:endParaRPr lang="es-ES" sz="1000">
            <a:solidFill>
              <a:schemeClr val="tx1"/>
            </a:solidFill>
          </a:endParaRPr>
        </a:p>
      </dgm:t>
    </dgm:pt>
    <dgm:pt modelId="{61695C79-D07E-4A13-8CEF-6EA538359683}" type="parTrans" cxnId="{335C32C9-60AC-4C64-914A-B92AA44AB5C2}">
      <dgm:prSet/>
      <dgm:spPr/>
      <dgm:t>
        <a:bodyPr/>
        <a:lstStyle/>
        <a:p>
          <a:endParaRPr lang="es-ES" sz="1000">
            <a:solidFill>
              <a:schemeClr val="tx1"/>
            </a:solidFill>
          </a:endParaRPr>
        </a:p>
      </dgm:t>
    </dgm:pt>
    <dgm:pt modelId="{E97AA8DD-025D-B942-9045-2BC95C4C43F8}">
      <dgm:prSet custT="1"/>
      <dgm:spPr>
        <a:solidFill>
          <a:srgbClr val="92D050"/>
        </a:solidFill>
      </dgm:spPr>
      <dgm:t>
        <a:bodyPr/>
        <a:lstStyle/>
        <a:p>
          <a:r>
            <a:rPr lang="es-ES_tradnl" sz="1000" dirty="0">
              <a:solidFill>
                <a:schemeClr val="tx1"/>
              </a:solidFill>
            </a:rPr>
            <a:t>2. Componente de empleo público para jóvenes diseñado e implementado</a:t>
          </a:r>
        </a:p>
      </dgm:t>
    </dgm:pt>
    <dgm:pt modelId="{485FA22F-39E7-A044-B036-97E0EE04BCA6}" type="parTrans" cxnId="{7FB0A44F-A664-2444-95AA-81F4DEE6FEF2}">
      <dgm:prSet custT="1"/>
      <dgm:spPr/>
      <dgm:t>
        <a:bodyPr/>
        <a:lstStyle/>
        <a:p>
          <a:endParaRPr lang="es-ES_tradnl" sz="1000">
            <a:solidFill>
              <a:schemeClr val="tx1"/>
            </a:solidFill>
          </a:endParaRPr>
        </a:p>
      </dgm:t>
    </dgm:pt>
    <dgm:pt modelId="{67741627-832C-DE41-A85E-8F9BAB9F1B75}" type="sibTrans" cxnId="{7FB0A44F-A664-2444-95AA-81F4DEE6FEF2}">
      <dgm:prSet/>
      <dgm:spPr/>
      <dgm:t>
        <a:bodyPr/>
        <a:lstStyle/>
        <a:p>
          <a:endParaRPr lang="es-ES_tradnl" sz="1000">
            <a:solidFill>
              <a:schemeClr val="tx1"/>
            </a:solidFill>
          </a:endParaRPr>
        </a:p>
      </dgm:t>
    </dgm:pt>
    <dgm:pt modelId="{EFD0C48A-5F77-C64C-A3F3-FAB47C3649E2}">
      <dgm:prSet custT="1"/>
      <dgm:spPr>
        <a:solidFill>
          <a:srgbClr val="92D050"/>
        </a:solidFill>
        <a:ln w="25400" cap="flat" cmpd="sng" algn="ctr">
          <a:solidFill>
            <a:srgbClr val="FFFFFF">
              <a:hueOff val="0"/>
              <a:satOff val="0"/>
              <a:lumOff val="0"/>
              <a:alphaOff val="0"/>
            </a:srgbClr>
          </a:solidFill>
          <a:prstDash val="solid"/>
        </a:ln>
        <a:effectLst/>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s-ES_tradnl" sz="1000" kern="1200" dirty="0">
              <a:solidFill>
                <a:srgbClr val="073763"/>
              </a:solidFill>
              <a:latin typeface="Arial"/>
              <a:ea typeface="+mn-ea"/>
              <a:cs typeface="+mn-cs"/>
            </a:rPr>
            <a:t>3. </a:t>
          </a:r>
          <a:r>
            <a:rPr lang="es-CO" sz="1000" kern="1200" dirty="0">
              <a:solidFill>
                <a:srgbClr val="073763"/>
              </a:solidFill>
              <a:latin typeface="Arial"/>
              <a:ea typeface="+mn-ea"/>
              <a:cs typeface="+mn-cs"/>
            </a:rPr>
            <a:t>Componente genero y discapacidad en el empleo público implementado </a:t>
          </a:r>
          <a:endParaRPr lang="es-ES_tradnl" sz="1000" kern="1200" dirty="0">
            <a:solidFill>
              <a:srgbClr val="073763"/>
            </a:solidFill>
            <a:latin typeface="Arial"/>
            <a:ea typeface="+mn-ea"/>
            <a:cs typeface="+mn-cs"/>
          </a:endParaRPr>
        </a:p>
      </dgm:t>
    </dgm:pt>
    <dgm:pt modelId="{9540AE8A-A1C8-684A-A0DC-AE3F6649B194}" type="parTrans" cxnId="{5B572808-11CF-9F4E-8EA8-9559329BA331}">
      <dgm:prSet custT="1"/>
      <dgm:spPr/>
      <dgm:t>
        <a:bodyPr/>
        <a:lstStyle/>
        <a:p>
          <a:endParaRPr lang="es-ES_tradnl" sz="1000">
            <a:solidFill>
              <a:schemeClr val="tx1"/>
            </a:solidFill>
          </a:endParaRPr>
        </a:p>
      </dgm:t>
    </dgm:pt>
    <dgm:pt modelId="{E57E37CB-780A-DB4C-817A-167A2561A2C2}" type="sibTrans" cxnId="{5B572808-11CF-9F4E-8EA8-9559329BA331}">
      <dgm:prSet/>
      <dgm:spPr/>
      <dgm:t>
        <a:bodyPr/>
        <a:lstStyle/>
        <a:p>
          <a:endParaRPr lang="es-ES_tradnl" sz="1000">
            <a:solidFill>
              <a:schemeClr val="tx1"/>
            </a:solidFill>
          </a:endParaRPr>
        </a:p>
      </dgm:t>
    </dgm:pt>
    <dgm:pt modelId="{73ED8EF3-FDF0-429E-8F00-BDAC532E424A}" type="pres">
      <dgm:prSet presAssocID="{87F6CBF5-9073-4C60-8CB3-B142EE610B72}" presName="Name0" presStyleCnt="0">
        <dgm:presLayoutVars>
          <dgm:chMax val="1"/>
          <dgm:dir/>
          <dgm:animLvl val="ctr"/>
          <dgm:resizeHandles val="exact"/>
        </dgm:presLayoutVars>
      </dgm:prSet>
      <dgm:spPr/>
      <dgm:t>
        <a:bodyPr/>
        <a:lstStyle/>
        <a:p>
          <a:endParaRPr lang="es-CO"/>
        </a:p>
      </dgm:t>
    </dgm:pt>
    <dgm:pt modelId="{6734A963-9F16-4EA7-9A4D-ABB295727596}" type="pres">
      <dgm:prSet presAssocID="{636CABF8-3A3C-465F-8755-8CDEA92375C8}" presName="centerShape" presStyleLbl="node0" presStyleIdx="0" presStyleCnt="1" custScaleX="134782" custScaleY="135290"/>
      <dgm:spPr/>
      <dgm:t>
        <a:bodyPr/>
        <a:lstStyle/>
        <a:p>
          <a:endParaRPr lang="es-CO"/>
        </a:p>
      </dgm:t>
    </dgm:pt>
    <dgm:pt modelId="{D8D3DFD6-34E6-4481-892E-E8FBE0B6A2D5}" type="pres">
      <dgm:prSet presAssocID="{F1C67928-56C7-497C-8494-EC56C36D4ED6}" presName="parTrans" presStyleLbl="sibTrans2D1" presStyleIdx="0" presStyleCnt="3"/>
      <dgm:spPr/>
      <dgm:t>
        <a:bodyPr/>
        <a:lstStyle/>
        <a:p>
          <a:endParaRPr lang="es-CO"/>
        </a:p>
      </dgm:t>
    </dgm:pt>
    <dgm:pt modelId="{2844DCC4-3AA7-4C59-A418-2062BA4D03E9}" type="pres">
      <dgm:prSet presAssocID="{F1C67928-56C7-497C-8494-EC56C36D4ED6}" presName="connectorText" presStyleLbl="sibTrans2D1" presStyleIdx="0" presStyleCnt="3"/>
      <dgm:spPr/>
      <dgm:t>
        <a:bodyPr/>
        <a:lstStyle/>
        <a:p>
          <a:endParaRPr lang="es-CO"/>
        </a:p>
      </dgm:t>
    </dgm:pt>
    <dgm:pt modelId="{974F4250-A5DD-43AD-B94B-E7C06D397F15}" type="pres">
      <dgm:prSet presAssocID="{993B9186-46C2-4D9B-BB4E-9D6763AFAF3B}" presName="node" presStyleLbl="node1" presStyleIdx="0" presStyleCnt="3">
        <dgm:presLayoutVars>
          <dgm:bulletEnabled val="1"/>
        </dgm:presLayoutVars>
      </dgm:prSet>
      <dgm:spPr/>
      <dgm:t>
        <a:bodyPr/>
        <a:lstStyle/>
        <a:p>
          <a:endParaRPr lang="es-CO"/>
        </a:p>
      </dgm:t>
    </dgm:pt>
    <dgm:pt modelId="{A0C165B1-47CA-8248-8225-F3A742B39D97}" type="pres">
      <dgm:prSet presAssocID="{485FA22F-39E7-A044-B036-97E0EE04BCA6}" presName="parTrans" presStyleLbl="sibTrans2D1" presStyleIdx="1" presStyleCnt="3"/>
      <dgm:spPr/>
      <dgm:t>
        <a:bodyPr/>
        <a:lstStyle/>
        <a:p>
          <a:endParaRPr lang="es-CO"/>
        </a:p>
      </dgm:t>
    </dgm:pt>
    <dgm:pt modelId="{3A2CCF14-B7B1-834F-8D89-F7C8B8222DEF}" type="pres">
      <dgm:prSet presAssocID="{485FA22F-39E7-A044-B036-97E0EE04BCA6}" presName="connectorText" presStyleLbl="sibTrans2D1" presStyleIdx="1" presStyleCnt="3"/>
      <dgm:spPr/>
      <dgm:t>
        <a:bodyPr/>
        <a:lstStyle/>
        <a:p>
          <a:endParaRPr lang="es-CO"/>
        </a:p>
      </dgm:t>
    </dgm:pt>
    <dgm:pt modelId="{93417ACC-8BC6-4F4C-B1EC-D8EA02BF5B13}" type="pres">
      <dgm:prSet presAssocID="{E97AA8DD-025D-B942-9045-2BC95C4C43F8}" presName="node" presStyleLbl="node1" presStyleIdx="1" presStyleCnt="3">
        <dgm:presLayoutVars>
          <dgm:bulletEnabled val="1"/>
        </dgm:presLayoutVars>
      </dgm:prSet>
      <dgm:spPr/>
      <dgm:t>
        <a:bodyPr/>
        <a:lstStyle/>
        <a:p>
          <a:endParaRPr lang="es-CO"/>
        </a:p>
      </dgm:t>
    </dgm:pt>
    <dgm:pt modelId="{2796F120-1922-964C-9282-76657E4C6A5D}" type="pres">
      <dgm:prSet presAssocID="{9540AE8A-A1C8-684A-A0DC-AE3F6649B194}" presName="parTrans" presStyleLbl="sibTrans2D1" presStyleIdx="2" presStyleCnt="3"/>
      <dgm:spPr/>
      <dgm:t>
        <a:bodyPr/>
        <a:lstStyle/>
        <a:p>
          <a:endParaRPr lang="es-CO"/>
        </a:p>
      </dgm:t>
    </dgm:pt>
    <dgm:pt modelId="{A960EE65-228D-F74A-9C50-4DD578798CED}" type="pres">
      <dgm:prSet presAssocID="{9540AE8A-A1C8-684A-A0DC-AE3F6649B194}" presName="connectorText" presStyleLbl="sibTrans2D1" presStyleIdx="2" presStyleCnt="3"/>
      <dgm:spPr/>
      <dgm:t>
        <a:bodyPr/>
        <a:lstStyle/>
        <a:p>
          <a:endParaRPr lang="es-CO"/>
        </a:p>
      </dgm:t>
    </dgm:pt>
    <dgm:pt modelId="{F28D7F34-2C11-1C4A-95B0-20981BDC7610}" type="pres">
      <dgm:prSet presAssocID="{EFD0C48A-5F77-C64C-A3F3-FAB47C3649E2}" presName="node" presStyleLbl="node1" presStyleIdx="2" presStyleCnt="3">
        <dgm:presLayoutVars>
          <dgm:bulletEnabled val="1"/>
        </dgm:presLayoutVars>
      </dgm:prSet>
      <dgm:spPr>
        <a:xfrm>
          <a:off x="545517" y="2849352"/>
          <a:ext cx="1354911" cy="1354911"/>
        </a:xfrm>
        <a:prstGeom prst="ellipse">
          <a:avLst/>
        </a:prstGeom>
      </dgm:spPr>
      <dgm:t>
        <a:bodyPr/>
        <a:lstStyle/>
        <a:p>
          <a:endParaRPr lang="es-CO"/>
        </a:p>
      </dgm:t>
    </dgm:pt>
  </dgm:ptLst>
  <dgm:cxnLst>
    <dgm:cxn modelId="{44CC97A1-C9E9-4A20-80A5-D50FD6E474E2}" type="presOf" srcId="{485FA22F-39E7-A044-B036-97E0EE04BCA6}" destId="{A0C165B1-47CA-8248-8225-F3A742B39D97}" srcOrd="0" destOrd="0" presId="urn:microsoft.com/office/officeart/2005/8/layout/radial5"/>
    <dgm:cxn modelId="{BDF8A1F4-7793-44C6-A56C-FB03F7245CFC}" type="presOf" srcId="{9540AE8A-A1C8-684A-A0DC-AE3F6649B194}" destId="{2796F120-1922-964C-9282-76657E4C6A5D}" srcOrd="0" destOrd="0" presId="urn:microsoft.com/office/officeart/2005/8/layout/radial5"/>
    <dgm:cxn modelId="{19B566F7-58BC-417D-8432-313F28C52089}" type="presOf" srcId="{636CABF8-3A3C-465F-8755-8CDEA92375C8}" destId="{6734A963-9F16-4EA7-9A4D-ABB295727596}" srcOrd="0" destOrd="0" presId="urn:microsoft.com/office/officeart/2005/8/layout/radial5"/>
    <dgm:cxn modelId="{468A1842-D0F6-4F39-B6AD-D0302953C4C8}" srcId="{636CABF8-3A3C-465F-8755-8CDEA92375C8}" destId="{993B9186-46C2-4D9B-BB4E-9D6763AFAF3B}" srcOrd="0" destOrd="0" parTransId="{F1C67928-56C7-497C-8494-EC56C36D4ED6}" sibTransId="{4DB7E055-C1BC-4B68-9FA5-92115DD6B77F}"/>
    <dgm:cxn modelId="{95830D69-AED9-4365-8C44-5D84F2494576}" type="presOf" srcId="{EFD0C48A-5F77-C64C-A3F3-FAB47C3649E2}" destId="{F28D7F34-2C11-1C4A-95B0-20981BDC7610}" srcOrd="0" destOrd="0" presId="urn:microsoft.com/office/officeart/2005/8/layout/radial5"/>
    <dgm:cxn modelId="{335C32C9-60AC-4C64-914A-B92AA44AB5C2}" srcId="{87F6CBF5-9073-4C60-8CB3-B142EE610B72}" destId="{636CABF8-3A3C-465F-8755-8CDEA92375C8}" srcOrd="0" destOrd="0" parTransId="{61695C79-D07E-4A13-8CEF-6EA538359683}" sibTransId="{20966681-6D99-4E02-AF2B-98F00CBE9530}"/>
    <dgm:cxn modelId="{5B572808-11CF-9F4E-8EA8-9559329BA331}" srcId="{636CABF8-3A3C-465F-8755-8CDEA92375C8}" destId="{EFD0C48A-5F77-C64C-A3F3-FAB47C3649E2}" srcOrd="2" destOrd="0" parTransId="{9540AE8A-A1C8-684A-A0DC-AE3F6649B194}" sibTransId="{E57E37CB-780A-DB4C-817A-167A2561A2C2}"/>
    <dgm:cxn modelId="{18F056C7-2CBB-4A63-89F3-B8A47EB5CC63}" type="presOf" srcId="{F1C67928-56C7-497C-8494-EC56C36D4ED6}" destId="{2844DCC4-3AA7-4C59-A418-2062BA4D03E9}" srcOrd="1" destOrd="0" presId="urn:microsoft.com/office/officeart/2005/8/layout/radial5"/>
    <dgm:cxn modelId="{1AB06C5A-6F06-4160-9F70-8B30EF0A789B}" type="presOf" srcId="{993B9186-46C2-4D9B-BB4E-9D6763AFAF3B}" destId="{974F4250-A5DD-43AD-B94B-E7C06D397F15}" srcOrd="0" destOrd="0" presId="urn:microsoft.com/office/officeart/2005/8/layout/radial5"/>
    <dgm:cxn modelId="{6F02B2E7-7707-4B3C-954F-4E001D2C28C2}" type="presOf" srcId="{9540AE8A-A1C8-684A-A0DC-AE3F6649B194}" destId="{A960EE65-228D-F74A-9C50-4DD578798CED}" srcOrd="1" destOrd="0" presId="urn:microsoft.com/office/officeart/2005/8/layout/radial5"/>
    <dgm:cxn modelId="{B8FD709A-9D7F-43F2-A198-8572DBA6410E}" type="presOf" srcId="{F1C67928-56C7-497C-8494-EC56C36D4ED6}" destId="{D8D3DFD6-34E6-4481-892E-E8FBE0B6A2D5}" srcOrd="0" destOrd="0" presId="urn:microsoft.com/office/officeart/2005/8/layout/radial5"/>
    <dgm:cxn modelId="{B9AC83DF-5806-4091-AF10-A97CD807FA86}" type="presOf" srcId="{87F6CBF5-9073-4C60-8CB3-B142EE610B72}" destId="{73ED8EF3-FDF0-429E-8F00-BDAC532E424A}" srcOrd="0" destOrd="0" presId="urn:microsoft.com/office/officeart/2005/8/layout/radial5"/>
    <dgm:cxn modelId="{DA5E7383-6814-40C6-815C-D3397780F25F}" type="presOf" srcId="{485FA22F-39E7-A044-B036-97E0EE04BCA6}" destId="{3A2CCF14-B7B1-834F-8D89-F7C8B8222DEF}" srcOrd="1" destOrd="0" presId="urn:microsoft.com/office/officeart/2005/8/layout/radial5"/>
    <dgm:cxn modelId="{E6C19822-84AC-44B2-9555-A50E07C8891B}" type="presOf" srcId="{E97AA8DD-025D-B942-9045-2BC95C4C43F8}" destId="{93417ACC-8BC6-4F4C-B1EC-D8EA02BF5B13}" srcOrd="0" destOrd="0" presId="urn:microsoft.com/office/officeart/2005/8/layout/radial5"/>
    <dgm:cxn modelId="{7FB0A44F-A664-2444-95AA-81F4DEE6FEF2}" srcId="{636CABF8-3A3C-465F-8755-8CDEA92375C8}" destId="{E97AA8DD-025D-B942-9045-2BC95C4C43F8}" srcOrd="1" destOrd="0" parTransId="{485FA22F-39E7-A044-B036-97E0EE04BCA6}" sibTransId="{67741627-832C-DE41-A85E-8F9BAB9F1B75}"/>
    <dgm:cxn modelId="{B07B35EB-6781-487A-B76A-7AFD9D7F27A3}" type="presParOf" srcId="{73ED8EF3-FDF0-429E-8F00-BDAC532E424A}" destId="{6734A963-9F16-4EA7-9A4D-ABB295727596}" srcOrd="0" destOrd="0" presId="urn:microsoft.com/office/officeart/2005/8/layout/radial5"/>
    <dgm:cxn modelId="{191E4FE1-4BB9-496F-B9B8-A95EF4B95B82}" type="presParOf" srcId="{73ED8EF3-FDF0-429E-8F00-BDAC532E424A}" destId="{D8D3DFD6-34E6-4481-892E-E8FBE0B6A2D5}" srcOrd="1" destOrd="0" presId="urn:microsoft.com/office/officeart/2005/8/layout/radial5"/>
    <dgm:cxn modelId="{A0DBCA5C-8F44-482A-AD2F-5A29C7CDAD0A}" type="presParOf" srcId="{D8D3DFD6-34E6-4481-892E-E8FBE0B6A2D5}" destId="{2844DCC4-3AA7-4C59-A418-2062BA4D03E9}" srcOrd="0" destOrd="0" presId="urn:microsoft.com/office/officeart/2005/8/layout/radial5"/>
    <dgm:cxn modelId="{DE8AA200-BB27-440E-A8F9-05FA67C2F759}" type="presParOf" srcId="{73ED8EF3-FDF0-429E-8F00-BDAC532E424A}" destId="{974F4250-A5DD-43AD-B94B-E7C06D397F15}" srcOrd="2" destOrd="0" presId="urn:microsoft.com/office/officeart/2005/8/layout/radial5"/>
    <dgm:cxn modelId="{87F1A6A6-AC94-4907-91D4-9B99A113E6C3}" type="presParOf" srcId="{73ED8EF3-FDF0-429E-8F00-BDAC532E424A}" destId="{A0C165B1-47CA-8248-8225-F3A742B39D97}" srcOrd="3" destOrd="0" presId="urn:microsoft.com/office/officeart/2005/8/layout/radial5"/>
    <dgm:cxn modelId="{F1F7D38D-99E0-4D78-A7F8-FB03679BA033}" type="presParOf" srcId="{A0C165B1-47CA-8248-8225-F3A742B39D97}" destId="{3A2CCF14-B7B1-834F-8D89-F7C8B8222DEF}" srcOrd="0" destOrd="0" presId="urn:microsoft.com/office/officeart/2005/8/layout/radial5"/>
    <dgm:cxn modelId="{6D41EA23-8715-4AF1-A3E6-4848D17F5C91}" type="presParOf" srcId="{73ED8EF3-FDF0-429E-8F00-BDAC532E424A}" destId="{93417ACC-8BC6-4F4C-B1EC-D8EA02BF5B13}" srcOrd="4" destOrd="0" presId="urn:microsoft.com/office/officeart/2005/8/layout/radial5"/>
    <dgm:cxn modelId="{881BEFA9-7E86-412E-94F3-A355865D0660}" type="presParOf" srcId="{73ED8EF3-FDF0-429E-8F00-BDAC532E424A}" destId="{2796F120-1922-964C-9282-76657E4C6A5D}" srcOrd="5" destOrd="0" presId="urn:microsoft.com/office/officeart/2005/8/layout/radial5"/>
    <dgm:cxn modelId="{0F072383-F16D-45D2-BBA0-CDD2A0C3809F}" type="presParOf" srcId="{2796F120-1922-964C-9282-76657E4C6A5D}" destId="{A960EE65-228D-F74A-9C50-4DD578798CED}" srcOrd="0" destOrd="0" presId="urn:microsoft.com/office/officeart/2005/8/layout/radial5"/>
    <dgm:cxn modelId="{286D974E-426C-4473-BAD4-0F8E17954632}" type="presParOf" srcId="{73ED8EF3-FDF0-429E-8F00-BDAC532E424A}" destId="{F28D7F34-2C11-1C4A-95B0-20981BDC7610}"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738716" y="1441252"/>
          <a:ext cx="1181497" cy="1189090"/>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O" sz="1400" b="1" kern="1200" dirty="0">
              <a:solidFill>
                <a:schemeClr val="tx1"/>
              </a:solidFill>
            </a:rPr>
            <a:t>Plan de Acción</a:t>
          </a:r>
          <a:endParaRPr lang="es-ES" sz="1400" b="1" kern="1200" dirty="0">
            <a:solidFill>
              <a:schemeClr val="tx1"/>
            </a:solidFill>
          </a:endParaRPr>
        </a:p>
      </dsp:txBody>
      <dsp:txXfrm>
        <a:off x="2911742" y="1615390"/>
        <a:ext cx="835445" cy="840814"/>
      </dsp:txXfrm>
    </dsp:sp>
    <dsp:sp modelId="{D8D3DFD6-34E6-4481-892E-E8FBE0B6A2D5}">
      <dsp:nvSpPr>
        <dsp:cNvPr id="0" name=""/>
        <dsp:cNvSpPr/>
      </dsp:nvSpPr>
      <dsp:spPr>
        <a:xfrm rot="16200000">
          <a:off x="3111311" y="951430"/>
          <a:ext cx="436307"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solidFill>
              <a:schemeClr val="tx1"/>
            </a:solidFill>
          </a:endParaRPr>
        </a:p>
      </dsp:txBody>
      <dsp:txXfrm>
        <a:off x="3154499" y="1052202"/>
        <a:ext cx="349931" cy="172751"/>
      </dsp:txXfrm>
    </dsp:sp>
    <dsp:sp modelId="{974F4250-A5DD-43AD-B94B-E7C06D397F15}">
      <dsp:nvSpPr>
        <dsp:cNvPr id="0" name=""/>
        <dsp:cNvSpPr/>
      </dsp:nvSpPr>
      <dsp:spPr>
        <a:xfrm>
          <a:off x="2914417" y="-65306"/>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Institucional de Archivos de la Entidad (PINAR)</a:t>
          </a:r>
          <a:endParaRPr lang="es-ES" sz="700" b="1" kern="1200" dirty="0">
            <a:solidFill>
              <a:schemeClr val="tx1"/>
            </a:solidFill>
          </a:endParaRPr>
        </a:p>
      </dsp:txBody>
      <dsp:txXfrm>
        <a:off x="3035981" y="50891"/>
        <a:ext cx="586966" cy="561048"/>
      </dsp:txXfrm>
    </dsp:sp>
    <dsp:sp modelId="{A0C165B1-47CA-8248-8225-F3A742B39D97}">
      <dsp:nvSpPr>
        <dsp:cNvPr id="0" name=""/>
        <dsp:cNvSpPr/>
      </dsp:nvSpPr>
      <dsp:spPr>
        <a:xfrm rot="18000000">
          <a:off x="3585048" y="1104821"/>
          <a:ext cx="397601"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solidFill>
              <a:schemeClr val="tx1"/>
            </a:solidFill>
          </a:endParaRPr>
        </a:p>
      </dsp:txBody>
      <dsp:txXfrm>
        <a:off x="3606642" y="1199807"/>
        <a:ext cx="311225" cy="172751"/>
      </dsp:txXfrm>
    </dsp:sp>
    <dsp:sp modelId="{93417ACC-8BC6-4F4C-B1EC-D8EA02BF5B13}">
      <dsp:nvSpPr>
        <dsp:cNvPr id="0" name=""/>
        <dsp:cNvSpPr/>
      </dsp:nvSpPr>
      <dsp:spPr>
        <a:xfrm>
          <a:off x="3710317" y="102134"/>
          <a:ext cx="942677" cy="915248"/>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Anual de Adquisiciones </a:t>
          </a:r>
          <a:endParaRPr lang="es-ES_tradnl" sz="700" b="1" kern="1200" dirty="0">
            <a:solidFill>
              <a:schemeClr val="tx1"/>
            </a:solidFill>
          </a:endParaRPr>
        </a:p>
      </dsp:txBody>
      <dsp:txXfrm>
        <a:off x="3848369" y="236169"/>
        <a:ext cx="666573" cy="647178"/>
      </dsp:txXfrm>
    </dsp:sp>
    <dsp:sp modelId="{2796F120-1922-964C-9282-76657E4C6A5D}">
      <dsp:nvSpPr>
        <dsp:cNvPr id="0" name=""/>
        <dsp:cNvSpPr/>
      </dsp:nvSpPr>
      <dsp:spPr>
        <a:xfrm rot="19800000">
          <a:off x="3922041" y="1425644"/>
          <a:ext cx="429785"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_tradnl" sz="1200" kern="1200">
            <a:solidFill>
              <a:schemeClr val="tx1"/>
            </a:solidFill>
          </a:endParaRPr>
        </a:p>
      </dsp:txBody>
      <dsp:txXfrm>
        <a:off x="3927827" y="1504822"/>
        <a:ext cx="343409" cy="172751"/>
      </dsp:txXfrm>
    </dsp:sp>
    <dsp:sp modelId="{F28D7F34-2C11-1C4A-95B0-20981BDC7610}">
      <dsp:nvSpPr>
        <dsp:cNvPr id="0" name=""/>
        <dsp:cNvSpPr/>
      </dsp:nvSpPr>
      <dsp:spPr>
        <a:xfrm>
          <a:off x="4390456" y="786884"/>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Estratégico de Talento Humano </a:t>
          </a:r>
          <a:endParaRPr lang="es-ES_tradnl" sz="700" b="1" kern="1200" dirty="0">
            <a:solidFill>
              <a:schemeClr val="tx1"/>
            </a:solidFill>
          </a:endParaRPr>
        </a:p>
      </dsp:txBody>
      <dsp:txXfrm>
        <a:off x="4512020" y="903081"/>
        <a:ext cx="586966" cy="561048"/>
      </dsp:txXfrm>
    </dsp:sp>
    <dsp:sp modelId="{3E7FD84F-E7DC-4BCF-B7F6-B1281C180EE9}">
      <dsp:nvSpPr>
        <dsp:cNvPr id="0" name=""/>
        <dsp:cNvSpPr/>
      </dsp:nvSpPr>
      <dsp:spPr>
        <a:xfrm>
          <a:off x="4045319" y="1885361"/>
          <a:ext cx="427417"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solidFill>
              <a:schemeClr val="tx1"/>
            </a:solidFill>
          </a:endParaRPr>
        </a:p>
      </dsp:txBody>
      <dsp:txXfrm>
        <a:off x="4045319" y="1942945"/>
        <a:ext cx="341041" cy="172751"/>
      </dsp:txXfrm>
    </dsp:sp>
    <dsp:sp modelId="{6CEBFBD9-FC76-4AB7-90F5-F0D478B3E02E}">
      <dsp:nvSpPr>
        <dsp:cNvPr id="0" name=""/>
        <dsp:cNvSpPr/>
      </dsp:nvSpPr>
      <dsp:spPr>
        <a:xfrm>
          <a:off x="4618800" y="1639076"/>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de Previsión de Recursos Humanos </a:t>
          </a:r>
          <a:endParaRPr lang="es-ES" sz="700" b="1" kern="1200" dirty="0">
            <a:solidFill>
              <a:schemeClr val="tx1"/>
            </a:solidFill>
          </a:endParaRPr>
        </a:p>
      </dsp:txBody>
      <dsp:txXfrm>
        <a:off x="4740364" y="1755273"/>
        <a:ext cx="586966" cy="561048"/>
      </dsp:txXfrm>
    </dsp:sp>
    <dsp:sp modelId="{B4D7E912-FC82-4E29-888C-1807C370513E}">
      <dsp:nvSpPr>
        <dsp:cNvPr id="0" name=""/>
        <dsp:cNvSpPr/>
      </dsp:nvSpPr>
      <dsp:spPr>
        <a:xfrm rot="1800000">
          <a:off x="3922041" y="2351554"/>
          <a:ext cx="429785"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solidFill>
              <a:schemeClr val="tx1"/>
            </a:solidFill>
          </a:endParaRPr>
        </a:p>
      </dsp:txBody>
      <dsp:txXfrm>
        <a:off x="3927827" y="2387544"/>
        <a:ext cx="343409" cy="172751"/>
      </dsp:txXfrm>
    </dsp:sp>
    <dsp:sp modelId="{05941817-D28A-4574-9D53-C071417B0B9A}">
      <dsp:nvSpPr>
        <dsp:cNvPr id="0" name=""/>
        <dsp:cNvSpPr/>
      </dsp:nvSpPr>
      <dsp:spPr>
        <a:xfrm>
          <a:off x="4390456" y="2491268"/>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Anual de Vacantes </a:t>
          </a:r>
          <a:endParaRPr lang="es-ES" sz="700" b="1" kern="1200" dirty="0">
            <a:solidFill>
              <a:schemeClr val="tx1"/>
            </a:solidFill>
          </a:endParaRPr>
        </a:p>
      </dsp:txBody>
      <dsp:txXfrm>
        <a:off x="4512020" y="2607465"/>
        <a:ext cx="586966" cy="561048"/>
      </dsp:txXfrm>
    </dsp:sp>
    <dsp:sp modelId="{CD671B9D-3427-46E5-90FA-1DAE7F6B7B85}">
      <dsp:nvSpPr>
        <dsp:cNvPr id="0" name=""/>
        <dsp:cNvSpPr/>
      </dsp:nvSpPr>
      <dsp:spPr>
        <a:xfrm rot="3600000">
          <a:off x="3581252" y="2697522"/>
          <a:ext cx="434229"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a:off x="3602846" y="2717704"/>
        <a:ext cx="347853" cy="172751"/>
      </dsp:txXfrm>
    </dsp:sp>
    <dsp:sp modelId="{5EEDBC2A-5553-4A74-A67E-58E78232FD92}">
      <dsp:nvSpPr>
        <dsp:cNvPr id="0" name=""/>
        <dsp:cNvSpPr/>
      </dsp:nvSpPr>
      <dsp:spPr>
        <a:xfrm>
          <a:off x="3766609" y="3115115"/>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Institucional de Capacitación </a:t>
          </a:r>
          <a:endParaRPr lang="es-ES" sz="700" b="1" kern="1200" dirty="0">
            <a:solidFill>
              <a:schemeClr val="tx1"/>
            </a:solidFill>
          </a:endParaRPr>
        </a:p>
      </dsp:txBody>
      <dsp:txXfrm>
        <a:off x="3888173" y="3231312"/>
        <a:ext cx="586966" cy="561048"/>
      </dsp:txXfrm>
    </dsp:sp>
    <dsp:sp modelId="{9CC826AC-0E2B-4DA7-AAD0-88D925F5C57C}">
      <dsp:nvSpPr>
        <dsp:cNvPr id="0" name=""/>
        <dsp:cNvSpPr/>
      </dsp:nvSpPr>
      <dsp:spPr>
        <a:xfrm rot="5400000">
          <a:off x="3117189" y="2816448"/>
          <a:ext cx="424551"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a:off x="3160377" y="2830844"/>
        <a:ext cx="338175" cy="172751"/>
      </dsp:txXfrm>
    </dsp:sp>
    <dsp:sp modelId="{A2ED1026-E73B-4C11-B8D7-0C1F7FF48C73}">
      <dsp:nvSpPr>
        <dsp:cNvPr id="0" name=""/>
        <dsp:cNvSpPr/>
      </dsp:nvSpPr>
      <dsp:spPr>
        <a:xfrm>
          <a:off x="2841706" y="3324244"/>
          <a:ext cx="975517" cy="831871"/>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de Incentivos Institucionales </a:t>
          </a:r>
          <a:endParaRPr lang="es-ES" sz="700" b="1" kern="1200" dirty="0">
            <a:solidFill>
              <a:schemeClr val="tx1"/>
            </a:solidFill>
          </a:endParaRPr>
        </a:p>
      </dsp:txBody>
      <dsp:txXfrm>
        <a:off x="2984567" y="3446069"/>
        <a:ext cx="689795" cy="588221"/>
      </dsp:txXfrm>
    </dsp:sp>
    <dsp:sp modelId="{DBB1E65E-713C-48BC-807C-44403F3145BD}">
      <dsp:nvSpPr>
        <dsp:cNvPr id="0" name=""/>
        <dsp:cNvSpPr/>
      </dsp:nvSpPr>
      <dsp:spPr>
        <a:xfrm rot="7200000">
          <a:off x="2643448" y="2697522"/>
          <a:ext cx="434229"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rot="10800000">
        <a:off x="2708230" y="2717704"/>
        <a:ext cx="347853" cy="172751"/>
      </dsp:txXfrm>
    </dsp:sp>
    <dsp:sp modelId="{D7330519-67A3-4532-8257-81ADC40D662C}">
      <dsp:nvSpPr>
        <dsp:cNvPr id="0" name=""/>
        <dsp:cNvSpPr/>
      </dsp:nvSpPr>
      <dsp:spPr>
        <a:xfrm>
          <a:off x="2062226" y="3115115"/>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de Trabajo Anual en Seguridad y Salud en el Trabajo </a:t>
          </a:r>
          <a:endParaRPr lang="es-ES" sz="700" b="1" kern="1200" dirty="0">
            <a:solidFill>
              <a:schemeClr val="tx1"/>
            </a:solidFill>
          </a:endParaRPr>
        </a:p>
      </dsp:txBody>
      <dsp:txXfrm>
        <a:off x="2183790" y="3231312"/>
        <a:ext cx="586966" cy="561048"/>
      </dsp:txXfrm>
    </dsp:sp>
    <dsp:sp modelId="{D31D6667-B980-41EB-8587-34779BABAB2A}">
      <dsp:nvSpPr>
        <dsp:cNvPr id="0" name=""/>
        <dsp:cNvSpPr/>
      </dsp:nvSpPr>
      <dsp:spPr>
        <a:xfrm rot="9000000">
          <a:off x="2307102" y="2351554"/>
          <a:ext cx="429785"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rot="10800000">
        <a:off x="2387692" y="2387544"/>
        <a:ext cx="343409" cy="172751"/>
      </dsp:txXfrm>
    </dsp:sp>
    <dsp:sp modelId="{84BA8E60-63A5-4650-AA32-F11F472637EA}">
      <dsp:nvSpPr>
        <dsp:cNvPr id="0" name=""/>
        <dsp:cNvSpPr/>
      </dsp:nvSpPr>
      <dsp:spPr>
        <a:xfrm>
          <a:off x="1438378" y="2491268"/>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s-ES" sz="600" b="1" kern="1200" dirty="0">
              <a:solidFill>
                <a:schemeClr val="tx2">
                  <a:lumMod val="50000"/>
                </a:schemeClr>
              </a:solidFill>
            </a:rPr>
            <a:t>Plan Estratégico de Tecnologías de la Información y las Comunicaciones (PETI) </a:t>
          </a:r>
          <a:endParaRPr lang="es-ES" sz="600" b="1" kern="1200" dirty="0">
            <a:solidFill>
              <a:schemeClr val="tx1"/>
            </a:solidFill>
          </a:endParaRPr>
        </a:p>
      </dsp:txBody>
      <dsp:txXfrm>
        <a:off x="1559942" y="2607465"/>
        <a:ext cx="586966" cy="561048"/>
      </dsp:txXfrm>
    </dsp:sp>
    <dsp:sp modelId="{D8CB88B6-5EEE-4ADE-8E62-E751F6ACB791}">
      <dsp:nvSpPr>
        <dsp:cNvPr id="0" name=""/>
        <dsp:cNvSpPr/>
      </dsp:nvSpPr>
      <dsp:spPr>
        <a:xfrm rot="10800000">
          <a:off x="2186192" y="1891837"/>
          <a:ext cx="427417"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rot="10800000">
        <a:off x="2272568" y="1949421"/>
        <a:ext cx="341041" cy="172751"/>
      </dsp:txXfrm>
    </dsp:sp>
    <dsp:sp modelId="{0BC834FC-345B-4413-B338-89380C46C999}">
      <dsp:nvSpPr>
        <dsp:cNvPr id="0" name=""/>
        <dsp:cNvSpPr/>
      </dsp:nvSpPr>
      <dsp:spPr>
        <a:xfrm>
          <a:off x="1210034" y="1639076"/>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s-ES" sz="600" b="1" kern="1200" dirty="0">
              <a:solidFill>
                <a:schemeClr val="tx2">
                  <a:lumMod val="50000"/>
                </a:schemeClr>
              </a:solidFill>
            </a:rPr>
            <a:t>Plan de Tratamiento de Riesgos de Seguridad y Privacidad de la Información</a:t>
          </a:r>
          <a:r>
            <a:rPr lang="es-ES" sz="600" b="1" kern="1200" dirty="0">
              <a:solidFill>
                <a:schemeClr val="bg1"/>
              </a:solidFill>
            </a:rPr>
            <a:t> </a:t>
          </a:r>
          <a:endParaRPr lang="es-ES" sz="600" b="1" kern="1200" dirty="0">
            <a:solidFill>
              <a:schemeClr val="tx1"/>
            </a:solidFill>
          </a:endParaRPr>
        </a:p>
      </dsp:txBody>
      <dsp:txXfrm>
        <a:off x="1331598" y="1755273"/>
        <a:ext cx="586966" cy="561048"/>
      </dsp:txXfrm>
    </dsp:sp>
    <dsp:sp modelId="{B052651D-C52C-44E1-BA0B-C83874701DD3}">
      <dsp:nvSpPr>
        <dsp:cNvPr id="0" name=""/>
        <dsp:cNvSpPr/>
      </dsp:nvSpPr>
      <dsp:spPr>
        <a:xfrm rot="12600000">
          <a:off x="2307102" y="1425644"/>
          <a:ext cx="429785"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rot="10800000">
        <a:off x="2387692" y="1504822"/>
        <a:ext cx="343409" cy="172751"/>
      </dsp:txXfrm>
    </dsp:sp>
    <dsp:sp modelId="{BB2831DF-40E0-41A6-9F19-E419C6CAF283}">
      <dsp:nvSpPr>
        <dsp:cNvPr id="0" name=""/>
        <dsp:cNvSpPr/>
      </dsp:nvSpPr>
      <dsp:spPr>
        <a:xfrm>
          <a:off x="1438378" y="786884"/>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de Seguridad y Privacidad de la Información. </a:t>
          </a:r>
          <a:endParaRPr lang="es-ES" sz="700" b="1" kern="1200" dirty="0">
            <a:solidFill>
              <a:schemeClr val="tx1"/>
            </a:solidFill>
          </a:endParaRPr>
        </a:p>
      </dsp:txBody>
      <dsp:txXfrm>
        <a:off x="1559942" y="903081"/>
        <a:ext cx="586966" cy="561048"/>
      </dsp:txXfrm>
    </dsp:sp>
    <dsp:sp modelId="{45A1A13D-AD27-411E-B664-B71E2B2E236F}">
      <dsp:nvSpPr>
        <dsp:cNvPr id="0" name=""/>
        <dsp:cNvSpPr/>
      </dsp:nvSpPr>
      <dsp:spPr>
        <a:xfrm rot="14400000">
          <a:off x="2643448" y="1079676"/>
          <a:ext cx="434229" cy="28791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CO" sz="1200" kern="1200"/>
        </a:p>
      </dsp:txBody>
      <dsp:txXfrm rot="10800000">
        <a:off x="2708230" y="1174662"/>
        <a:ext cx="347853" cy="172751"/>
      </dsp:txXfrm>
    </dsp:sp>
    <dsp:sp modelId="{4E10A279-9B43-4B68-BE42-F70F0CF61913}">
      <dsp:nvSpPr>
        <dsp:cNvPr id="0" name=""/>
        <dsp:cNvSpPr/>
      </dsp:nvSpPr>
      <dsp:spPr>
        <a:xfrm>
          <a:off x="2062226" y="163037"/>
          <a:ext cx="830094" cy="793442"/>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solidFill>
                <a:schemeClr val="tx2">
                  <a:lumMod val="50000"/>
                </a:schemeClr>
              </a:solidFill>
            </a:rPr>
            <a:t>Plan Anticorrupción y de Atención al Ciudadano </a:t>
          </a:r>
          <a:endParaRPr lang="es-ES" sz="700" b="1" kern="1200" dirty="0">
            <a:solidFill>
              <a:schemeClr val="tx1"/>
            </a:solidFill>
          </a:endParaRPr>
        </a:p>
      </dsp:txBody>
      <dsp:txXfrm>
        <a:off x="2183790" y="279234"/>
        <a:ext cx="586966" cy="5610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852738" y="1854182"/>
          <a:ext cx="1541461" cy="1469798"/>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b="1" kern="1200" dirty="0">
              <a:solidFill>
                <a:schemeClr val="tx1"/>
              </a:solidFill>
            </a:rPr>
            <a:t>9. Servidores públicos articulados a través de redes interinstitucionales</a:t>
          </a:r>
          <a:endParaRPr lang="es-ES" sz="900" b="1" kern="1200" dirty="0">
            <a:solidFill>
              <a:schemeClr val="tx1"/>
            </a:solidFill>
          </a:endParaRPr>
        </a:p>
      </dsp:txBody>
      <dsp:txXfrm>
        <a:off x="3078480" y="2069429"/>
        <a:ext cx="1089977" cy="1039304"/>
      </dsp:txXfrm>
    </dsp:sp>
    <dsp:sp modelId="{D8D3DFD6-34E6-4481-892E-E8FBE0B6A2D5}">
      <dsp:nvSpPr>
        <dsp:cNvPr id="0" name=""/>
        <dsp:cNvSpPr/>
      </dsp:nvSpPr>
      <dsp:spPr>
        <a:xfrm rot="14826294">
          <a:off x="3188001" y="1536465"/>
          <a:ext cx="172395" cy="45116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3223920" y="1650520"/>
        <a:ext cx="120677" cy="270698"/>
      </dsp:txXfrm>
    </dsp:sp>
    <dsp:sp modelId="{974F4250-A5DD-43AD-B94B-E7C06D397F15}">
      <dsp:nvSpPr>
        <dsp:cNvPr id="0" name=""/>
        <dsp:cNvSpPr/>
      </dsp:nvSpPr>
      <dsp:spPr>
        <a:xfrm>
          <a:off x="2091694" y="86986"/>
          <a:ext cx="1617663" cy="1580481"/>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s-CO" sz="1050" kern="1200" dirty="0">
              <a:solidFill>
                <a:schemeClr val="tx1"/>
              </a:solidFill>
            </a:rPr>
            <a:t>1. </a:t>
          </a:r>
          <a:r>
            <a:rPr lang="es-ES_tradnl" sz="1050" kern="1200" dirty="0">
              <a:solidFill>
                <a:schemeClr val="tx1"/>
              </a:solidFill>
            </a:rPr>
            <a:t>Redes Interinstitucionales de gestión pública identificadas</a:t>
          </a:r>
          <a:endParaRPr lang="es-ES" sz="1050" kern="1200" dirty="0">
            <a:solidFill>
              <a:schemeClr val="tx1"/>
            </a:solidFill>
          </a:endParaRPr>
        </a:p>
      </dsp:txBody>
      <dsp:txXfrm>
        <a:off x="2328595" y="318442"/>
        <a:ext cx="1143861" cy="1117569"/>
      </dsp:txXfrm>
    </dsp:sp>
    <dsp:sp modelId="{A0C165B1-47CA-8248-8225-F3A742B39D97}">
      <dsp:nvSpPr>
        <dsp:cNvPr id="0" name=""/>
        <dsp:cNvSpPr/>
      </dsp:nvSpPr>
      <dsp:spPr>
        <a:xfrm rot="4183326">
          <a:off x="3856238" y="3166155"/>
          <a:ext cx="127579" cy="45116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3868743" y="3238437"/>
        <a:ext cx="89305" cy="270698"/>
      </dsp:txXfrm>
    </dsp:sp>
    <dsp:sp modelId="{93417ACC-8BC6-4F4C-B1EC-D8EA02BF5B13}">
      <dsp:nvSpPr>
        <dsp:cNvPr id="0" name=""/>
        <dsp:cNvSpPr/>
      </dsp:nvSpPr>
      <dsp:spPr>
        <a:xfrm>
          <a:off x="3529459" y="3466902"/>
          <a:ext cx="1326953" cy="1326953"/>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_tradnl" sz="1100" kern="1200" dirty="0">
              <a:solidFill>
                <a:schemeClr val="tx1"/>
              </a:solidFill>
            </a:rPr>
            <a:t>2. Estrategia de Equipos Transversales implementada</a:t>
          </a:r>
        </a:p>
      </dsp:txBody>
      <dsp:txXfrm>
        <a:off x="3723787" y="3661230"/>
        <a:ext cx="938297" cy="9382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558683" y="1628243"/>
          <a:ext cx="1791433" cy="179818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b="1" kern="1200" dirty="0">
              <a:solidFill>
                <a:schemeClr val="tx1"/>
              </a:solidFill>
            </a:rPr>
            <a:t>10. Servidores públicos competentes, productivos y con comportamientos coherentes con su vocación de servicio </a:t>
          </a:r>
          <a:endParaRPr lang="es-ES" sz="900" b="1" kern="1200" dirty="0">
            <a:solidFill>
              <a:schemeClr val="tx1"/>
            </a:solidFill>
          </a:endParaRPr>
        </a:p>
      </dsp:txBody>
      <dsp:txXfrm>
        <a:off x="2821032" y="1891581"/>
        <a:ext cx="1266735" cy="1271509"/>
      </dsp:txXfrm>
    </dsp:sp>
    <dsp:sp modelId="{D8D3DFD6-34E6-4481-892E-E8FBE0B6A2D5}">
      <dsp:nvSpPr>
        <dsp:cNvPr id="0" name=""/>
        <dsp:cNvSpPr/>
      </dsp:nvSpPr>
      <dsp:spPr>
        <a:xfrm rot="16200000">
          <a:off x="3375815" y="1258465"/>
          <a:ext cx="157169" cy="45190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S" sz="600" kern="1200">
            <a:solidFill>
              <a:schemeClr val="tx1"/>
            </a:solidFill>
          </a:endParaRPr>
        </a:p>
      </dsp:txBody>
      <dsp:txXfrm>
        <a:off x="3399391" y="1372422"/>
        <a:ext cx="110018" cy="271143"/>
      </dsp:txXfrm>
    </dsp:sp>
    <dsp:sp modelId="{974F4250-A5DD-43AD-B94B-E7C06D397F15}">
      <dsp:nvSpPr>
        <dsp:cNvPr id="0" name=""/>
        <dsp:cNvSpPr/>
      </dsp:nvSpPr>
      <dsp:spPr>
        <a:xfrm>
          <a:off x="2789832" y="2562"/>
          <a:ext cx="1329134" cy="1329134"/>
        </a:xfrm>
        <a:prstGeom prst="ellipse">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s-CO" sz="900" kern="1200" dirty="0">
              <a:solidFill>
                <a:srgbClr val="073763"/>
              </a:solidFill>
              <a:latin typeface="Arial"/>
              <a:ea typeface="+mn-ea"/>
              <a:cs typeface="+mn-cs"/>
            </a:rPr>
            <a:t>1. </a:t>
          </a:r>
          <a:r>
            <a:rPr lang="es-ES_tradnl" sz="900" kern="1200" dirty="0">
              <a:solidFill>
                <a:srgbClr val="073763"/>
              </a:solidFill>
              <a:latin typeface="Arial"/>
              <a:ea typeface="+mn-ea"/>
              <a:cs typeface="+mn-cs"/>
            </a:rPr>
            <a:t>Programa Nacional de Bienestar para los servidores públicos</a:t>
          </a:r>
          <a:endParaRPr lang="es-ES" sz="900" kern="1200" dirty="0">
            <a:solidFill>
              <a:srgbClr val="073763"/>
            </a:solidFill>
            <a:latin typeface="Arial"/>
            <a:ea typeface="+mn-ea"/>
            <a:cs typeface="+mn-cs"/>
          </a:endParaRPr>
        </a:p>
      </dsp:txBody>
      <dsp:txXfrm>
        <a:off x="2984479" y="197209"/>
        <a:ext cx="939840" cy="939840"/>
      </dsp:txXfrm>
    </dsp:sp>
    <dsp:sp modelId="{A0C165B1-47CA-8248-8225-F3A742B39D97}">
      <dsp:nvSpPr>
        <dsp:cNvPr id="0" name=""/>
        <dsp:cNvSpPr/>
      </dsp:nvSpPr>
      <dsp:spPr>
        <a:xfrm rot="19800000">
          <a:off x="4277205" y="1780577"/>
          <a:ext cx="158513" cy="45190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S_tradnl" sz="600" kern="1200">
            <a:solidFill>
              <a:schemeClr val="tx1"/>
            </a:solidFill>
          </a:endParaRPr>
        </a:p>
      </dsp:txBody>
      <dsp:txXfrm>
        <a:off x="4280391" y="1882847"/>
        <a:ext cx="110959" cy="271143"/>
      </dsp:txXfrm>
    </dsp:sp>
    <dsp:sp modelId="{93417ACC-8BC6-4F4C-B1EC-D8EA02BF5B13}">
      <dsp:nvSpPr>
        <dsp:cNvPr id="0" name=""/>
        <dsp:cNvSpPr/>
      </dsp:nvSpPr>
      <dsp:spPr>
        <a:xfrm>
          <a:off x="4400818" y="932666"/>
          <a:ext cx="1329134" cy="132913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 Lineamientos definidos para el fortalecimiento de las competencias técnicas de los equipos de control interno </a:t>
          </a:r>
        </a:p>
      </dsp:txBody>
      <dsp:txXfrm>
        <a:off x="4595465" y="1127313"/>
        <a:ext cx="939840" cy="939840"/>
      </dsp:txXfrm>
    </dsp:sp>
    <dsp:sp modelId="{2796F120-1922-964C-9282-76657E4C6A5D}">
      <dsp:nvSpPr>
        <dsp:cNvPr id="0" name=""/>
        <dsp:cNvSpPr/>
      </dsp:nvSpPr>
      <dsp:spPr>
        <a:xfrm rot="1800000">
          <a:off x="4277205" y="2822189"/>
          <a:ext cx="158513" cy="45190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S_tradnl" sz="600" kern="1200">
            <a:solidFill>
              <a:schemeClr val="tx1"/>
            </a:solidFill>
          </a:endParaRPr>
        </a:p>
      </dsp:txBody>
      <dsp:txXfrm>
        <a:off x="4280391" y="2900682"/>
        <a:ext cx="110959" cy="271143"/>
      </dsp:txXfrm>
    </dsp:sp>
    <dsp:sp modelId="{F28D7F34-2C11-1C4A-95B0-20981BDC7610}">
      <dsp:nvSpPr>
        <dsp:cNvPr id="0" name=""/>
        <dsp:cNvSpPr/>
      </dsp:nvSpPr>
      <dsp:spPr>
        <a:xfrm>
          <a:off x="4400818" y="2792872"/>
          <a:ext cx="1329134" cy="1329134"/>
        </a:xfrm>
        <a:prstGeom prst="ellipse">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s-ES_tradnl" sz="900" kern="1200" dirty="0">
              <a:solidFill>
                <a:srgbClr val="073763"/>
              </a:solidFill>
              <a:latin typeface="Arial"/>
              <a:ea typeface="+mn-ea"/>
              <a:cs typeface="+mn-cs"/>
            </a:rPr>
            <a:t>3. Plan Nacional de Formación y Capacitación</a:t>
          </a:r>
        </a:p>
      </dsp:txBody>
      <dsp:txXfrm>
        <a:off x="4595465" y="2987519"/>
        <a:ext cx="939840" cy="939840"/>
      </dsp:txXfrm>
    </dsp:sp>
    <dsp:sp modelId="{C506E130-4AD4-CF4E-8027-AC1E887DEC5D}">
      <dsp:nvSpPr>
        <dsp:cNvPr id="0" name=""/>
        <dsp:cNvSpPr/>
      </dsp:nvSpPr>
      <dsp:spPr>
        <a:xfrm rot="5400000">
          <a:off x="3375815" y="3344301"/>
          <a:ext cx="157169" cy="45190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S_tradnl" sz="600" kern="1200">
            <a:solidFill>
              <a:schemeClr val="tx1"/>
            </a:solidFill>
          </a:endParaRPr>
        </a:p>
      </dsp:txBody>
      <dsp:txXfrm>
        <a:off x="3399391" y="3411107"/>
        <a:ext cx="110018" cy="271143"/>
      </dsp:txXfrm>
    </dsp:sp>
    <dsp:sp modelId="{D1CC81A5-A79A-3349-8805-EF137DE9DDF6}">
      <dsp:nvSpPr>
        <dsp:cNvPr id="0" name=""/>
        <dsp:cNvSpPr/>
      </dsp:nvSpPr>
      <dsp:spPr>
        <a:xfrm>
          <a:off x="2789832" y="3722975"/>
          <a:ext cx="1329134" cy="1329134"/>
        </a:xfrm>
        <a:prstGeom prst="ellipse">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s-ES_tradnl" sz="700" kern="1200" dirty="0">
              <a:solidFill>
                <a:srgbClr val="073763"/>
              </a:solidFill>
              <a:latin typeface="Arial"/>
              <a:ea typeface="+mn-ea"/>
              <a:cs typeface="+mn-cs"/>
            </a:rPr>
            <a:t>4. Plan de competencias laborales para el sector público alienado con los lineamientos de la CIGERH que responda a los nuevos requerimientos y tendencias del empleo público a nivel internacional</a:t>
          </a:r>
        </a:p>
      </dsp:txBody>
      <dsp:txXfrm>
        <a:off x="2984479" y="3917622"/>
        <a:ext cx="939840" cy="939840"/>
      </dsp:txXfrm>
    </dsp:sp>
    <dsp:sp modelId="{F7DF6C71-2209-384C-80A7-D913C7A54A74}">
      <dsp:nvSpPr>
        <dsp:cNvPr id="0" name=""/>
        <dsp:cNvSpPr/>
      </dsp:nvSpPr>
      <dsp:spPr>
        <a:xfrm rot="9000000">
          <a:off x="2473080" y="2822189"/>
          <a:ext cx="158513" cy="45190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S_tradnl" sz="600" kern="1200">
            <a:solidFill>
              <a:schemeClr val="tx1"/>
            </a:solidFill>
          </a:endParaRPr>
        </a:p>
      </dsp:txBody>
      <dsp:txXfrm rot="10800000">
        <a:off x="2517448" y="2900682"/>
        <a:ext cx="110959" cy="271143"/>
      </dsp:txXfrm>
    </dsp:sp>
    <dsp:sp modelId="{336686DC-2012-3E47-9BC0-07BBE15F37B6}">
      <dsp:nvSpPr>
        <dsp:cNvPr id="0" name=""/>
        <dsp:cNvSpPr/>
      </dsp:nvSpPr>
      <dsp:spPr>
        <a:xfrm>
          <a:off x="1178846" y="2792872"/>
          <a:ext cx="1329134" cy="132913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s-ES_tradnl" sz="600" kern="1200" dirty="0">
              <a:solidFill>
                <a:schemeClr val="tx1"/>
              </a:solidFill>
            </a:rPr>
            <a:t>5. Programa de capacitación para servidores públicos y contratistas en integridad, transparencia y herramientas de prevención de la corrupción implementado; e implementación de estrategias en conflictos de interés por sector.</a:t>
          </a:r>
        </a:p>
      </dsp:txBody>
      <dsp:txXfrm>
        <a:off x="1373493" y="2987519"/>
        <a:ext cx="939840" cy="939840"/>
      </dsp:txXfrm>
    </dsp:sp>
    <dsp:sp modelId="{7DE2982E-944E-B94E-9CE6-32E2F5140AFC}">
      <dsp:nvSpPr>
        <dsp:cNvPr id="0" name=""/>
        <dsp:cNvSpPr/>
      </dsp:nvSpPr>
      <dsp:spPr>
        <a:xfrm rot="12600000">
          <a:off x="2473080" y="1780577"/>
          <a:ext cx="158513" cy="45190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S_tradnl" sz="600" kern="1200">
            <a:solidFill>
              <a:schemeClr val="tx1"/>
            </a:solidFill>
          </a:endParaRPr>
        </a:p>
      </dsp:txBody>
      <dsp:txXfrm rot="10800000">
        <a:off x="2517448" y="1882847"/>
        <a:ext cx="110959" cy="271143"/>
      </dsp:txXfrm>
    </dsp:sp>
    <dsp:sp modelId="{92645CFD-679F-204F-8234-EDC57900AFAE}">
      <dsp:nvSpPr>
        <dsp:cNvPr id="0" name=""/>
        <dsp:cNvSpPr/>
      </dsp:nvSpPr>
      <dsp:spPr>
        <a:xfrm>
          <a:off x="1178846" y="932666"/>
          <a:ext cx="1329134" cy="132913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s-ES_tradnl" sz="600" kern="1200" dirty="0">
              <a:solidFill>
                <a:schemeClr val="tx1"/>
              </a:solidFill>
            </a:rPr>
            <a:t>6. Programa de capacitación para servidores públicos en temáticas como trato digno, código de integridad, servicio de atención al ciudadano, en el marco de MIPG con enfoque de derechos diferencial y étnico NARP diseñado</a:t>
          </a:r>
        </a:p>
      </dsp:txBody>
      <dsp:txXfrm>
        <a:off x="1373493" y="1127313"/>
        <a:ext cx="939840" cy="939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100057" y="1762959"/>
          <a:ext cx="1939464" cy="1946774"/>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_tradnl" sz="1000" b="1" kern="1200" dirty="0">
              <a:solidFill>
                <a:schemeClr val="tx1"/>
              </a:solidFill>
            </a:rPr>
            <a:t>11. Personas naturales y jurídicas interesadas, capacitadas en control social para incidir en la gestión pública</a:t>
          </a:r>
        </a:p>
        <a:p>
          <a:pPr lvl="0" algn="ctr" defTabSz="444500">
            <a:lnSpc>
              <a:spcPct val="90000"/>
            </a:lnSpc>
            <a:spcBef>
              <a:spcPct val="0"/>
            </a:spcBef>
            <a:spcAft>
              <a:spcPct val="35000"/>
            </a:spcAft>
          </a:pPr>
          <a:endParaRPr lang="es-ES" sz="1000" b="1" kern="1200" dirty="0">
            <a:solidFill>
              <a:schemeClr val="tx1"/>
            </a:solidFill>
          </a:endParaRPr>
        </a:p>
      </dsp:txBody>
      <dsp:txXfrm>
        <a:off x="2384085" y="2048057"/>
        <a:ext cx="1371408" cy="1376578"/>
      </dsp:txXfrm>
    </dsp:sp>
    <dsp:sp modelId="{D8D3DFD6-34E6-4481-892E-E8FBE0B6A2D5}">
      <dsp:nvSpPr>
        <dsp:cNvPr id="0" name=""/>
        <dsp:cNvSpPr/>
      </dsp:nvSpPr>
      <dsp:spPr>
        <a:xfrm rot="16200000">
          <a:off x="2984562" y="1362352"/>
          <a:ext cx="170455" cy="48924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chemeClr val="tx1"/>
            </a:solidFill>
          </a:endParaRPr>
        </a:p>
      </dsp:txBody>
      <dsp:txXfrm>
        <a:off x="3010130" y="1485769"/>
        <a:ext cx="119319" cy="293549"/>
      </dsp:txXfrm>
    </dsp:sp>
    <dsp:sp modelId="{974F4250-A5DD-43AD-B94B-E7C06D397F15}">
      <dsp:nvSpPr>
        <dsp:cNvPr id="0" name=""/>
        <dsp:cNvSpPr/>
      </dsp:nvSpPr>
      <dsp:spPr>
        <a:xfrm>
          <a:off x="2350307" y="2380"/>
          <a:ext cx="1438964" cy="143896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1. </a:t>
          </a:r>
          <a:r>
            <a:rPr lang="es-ES_tradnl" sz="900" kern="1200" dirty="0">
              <a:solidFill>
                <a:schemeClr val="tx1"/>
              </a:solidFill>
            </a:rPr>
            <a:t>Plan nacional de formación de veedores actualizado </a:t>
          </a:r>
          <a:endParaRPr lang="es-ES" sz="900" kern="1200" dirty="0">
            <a:solidFill>
              <a:schemeClr val="tx1"/>
            </a:solidFill>
          </a:endParaRPr>
        </a:p>
      </dsp:txBody>
      <dsp:txXfrm>
        <a:off x="2561038" y="213111"/>
        <a:ext cx="1017502" cy="1017502"/>
      </dsp:txXfrm>
    </dsp:sp>
    <dsp:sp modelId="{A0C165B1-47CA-8248-8225-F3A742B39D97}">
      <dsp:nvSpPr>
        <dsp:cNvPr id="0" name=""/>
        <dsp:cNvSpPr/>
      </dsp:nvSpPr>
      <dsp:spPr>
        <a:xfrm rot="1800000">
          <a:off x="3960673" y="3055700"/>
          <a:ext cx="171910" cy="48924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_tradnl" sz="2200" kern="1200">
            <a:solidFill>
              <a:schemeClr val="tx1"/>
            </a:solidFill>
          </a:endParaRPr>
        </a:p>
      </dsp:txBody>
      <dsp:txXfrm>
        <a:off x="3964128" y="3140656"/>
        <a:ext cx="120337" cy="293549"/>
      </dsp:txXfrm>
    </dsp:sp>
    <dsp:sp modelId="{93417ACC-8BC6-4F4C-B1EC-D8EA02BF5B13}">
      <dsp:nvSpPr>
        <dsp:cNvPr id="0" name=""/>
        <dsp:cNvSpPr/>
      </dsp:nvSpPr>
      <dsp:spPr>
        <a:xfrm>
          <a:off x="4094902" y="3024106"/>
          <a:ext cx="1438964" cy="1438964"/>
        </a:xfrm>
        <a:prstGeom prst="ellipse">
          <a:avLst/>
        </a:prstGeom>
        <a:solidFill>
          <a:srgbClr val="FFA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a:t>
          </a:r>
          <a:r>
            <a:rPr lang="es-ES" sz="900" kern="1200" dirty="0">
              <a:solidFill>
                <a:schemeClr val="tx1"/>
              </a:solidFill>
            </a:rPr>
            <a:t>. </a:t>
          </a:r>
          <a:r>
            <a:rPr lang="es-ES_tradnl" sz="900" kern="1200" dirty="0">
              <a:solidFill>
                <a:schemeClr val="tx1"/>
              </a:solidFill>
            </a:rPr>
            <a:t>Plan Nacional de formación de veedores incluyendo el componente de pertinencia cultural</a:t>
          </a:r>
        </a:p>
      </dsp:txBody>
      <dsp:txXfrm>
        <a:off x="4305633" y="3234837"/>
        <a:ext cx="1017502" cy="1017502"/>
      </dsp:txXfrm>
    </dsp:sp>
    <dsp:sp modelId="{2796F120-1922-964C-9282-76657E4C6A5D}">
      <dsp:nvSpPr>
        <dsp:cNvPr id="0" name=""/>
        <dsp:cNvSpPr/>
      </dsp:nvSpPr>
      <dsp:spPr>
        <a:xfrm rot="9000000">
          <a:off x="2006995" y="3055700"/>
          <a:ext cx="171910" cy="48924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_tradnl" sz="2200" kern="1200">
            <a:solidFill>
              <a:schemeClr val="tx1"/>
            </a:solidFill>
          </a:endParaRPr>
        </a:p>
      </dsp:txBody>
      <dsp:txXfrm rot="10800000">
        <a:off x="2055113" y="3140656"/>
        <a:ext cx="120337" cy="293549"/>
      </dsp:txXfrm>
    </dsp:sp>
    <dsp:sp modelId="{F28D7F34-2C11-1C4A-95B0-20981BDC7610}">
      <dsp:nvSpPr>
        <dsp:cNvPr id="0" name=""/>
        <dsp:cNvSpPr/>
      </dsp:nvSpPr>
      <dsp:spPr>
        <a:xfrm>
          <a:off x="605713" y="3024106"/>
          <a:ext cx="1438964" cy="1438964"/>
        </a:xfrm>
        <a:prstGeom prst="ellipse">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_tradnl" sz="900" kern="1200" dirty="0">
              <a:solidFill>
                <a:srgbClr val="073763"/>
              </a:solidFill>
              <a:latin typeface="Arial"/>
              <a:ea typeface="+mn-ea"/>
              <a:cs typeface="+mn-cs"/>
            </a:rPr>
            <a:t>3. Multiplicadores en control social formados a través de programas presenciales y virtuales</a:t>
          </a:r>
        </a:p>
      </dsp:txBody>
      <dsp:txXfrm>
        <a:off x="816444" y="3234837"/>
        <a:ext cx="1017502" cy="10175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413345" y="1513571"/>
          <a:ext cx="1663727" cy="166999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solidFill>
                <a:schemeClr val="tx1"/>
              </a:solidFill>
            </a:rPr>
            <a:t>12. Sujetos de derechos de protección especial capacitados para incidir en la gestión pública</a:t>
          </a:r>
          <a:endParaRPr lang="es-ES" sz="1000" b="1" kern="1200" dirty="0">
            <a:solidFill>
              <a:schemeClr val="tx1"/>
            </a:solidFill>
          </a:endParaRPr>
        </a:p>
      </dsp:txBody>
      <dsp:txXfrm>
        <a:off x="2656992" y="1758136"/>
        <a:ext cx="1176433" cy="1180867"/>
      </dsp:txXfrm>
    </dsp:sp>
    <dsp:sp modelId="{D8D3DFD6-34E6-4481-892E-E8FBE0B6A2D5}">
      <dsp:nvSpPr>
        <dsp:cNvPr id="0" name=""/>
        <dsp:cNvSpPr/>
      </dsp:nvSpPr>
      <dsp:spPr>
        <a:xfrm rot="16200000">
          <a:off x="3172182" y="1170074"/>
          <a:ext cx="146052"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solidFill>
              <a:schemeClr val="tx1"/>
            </a:solidFill>
          </a:endParaRPr>
        </a:p>
      </dsp:txBody>
      <dsp:txXfrm>
        <a:off x="3194090" y="1275920"/>
        <a:ext cx="102236" cy="251814"/>
      </dsp:txXfrm>
    </dsp:sp>
    <dsp:sp modelId="{974F4250-A5DD-43AD-B94B-E7C06D397F15}">
      <dsp:nvSpPr>
        <dsp:cNvPr id="0" name=""/>
        <dsp:cNvSpPr/>
      </dsp:nvSpPr>
      <dsp:spPr>
        <a:xfrm>
          <a:off x="2628017" y="3617"/>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1. </a:t>
          </a:r>
          <a:r>
            <a:rPr lang="es-ES_tradnl" sz="900" kern="1200" dirty="0">
              <a:solidFill>
                <a:schemeClr val="tx1"/>
              </a:solidFill>
            </a:rPr>
            <a:t>Índice de accesibilidad para la población con discapacidad validado interinstitucionalmente</a:t>
          </a:r>
          <a:endParaRPr lang="es-ES" sz="900" kern="1200" dirty="0">
            <a:solidFill>
              <a:schemeClr val="tx1"/>
            </a:solidFill>
          </a:endParaRPr>
        </a:p>
      </dsp:txBody>
      <dsp:txXfrm>
        <a:off x="2808788" y="184388"/>
        <a:ext cx="872841" cy="872841"/>
      </dsp:txXfrm>
    </dsp:sp>
    <dsp:sp modelId="{A0C165B1-47CA-8248-8225-F3A742B39D97}">
      <dsp:nvSpPr>
        <dsp:cNvPr id="0" name=""/>
        <dsp:cNvSpPr/>
      </dsp:nvSpPr>
      <dsp:spPr>
        <a:xfrm>
          <a:off x="4138387" y="2138724"/>
          <a:ext cx="147713"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_tradnl" sz="1900" kern="1200">
            <a:solidFill>
              <a:schemeClr val="tx1"/>
            </a:solidFill>
          </a:endParaRPr>
        </a:p>
      </dsp:txBody>
      <dsp:txXfrm>
        <a:off x="4138387" y="2222662"/>
        <a:ext cx="103399" cy="251814"/>
      </dsp:txXfrm>
    </dsp:sp>
    <dsp:sp modelId="{93417ACC-8BC6-4F4C-B1EC-D8EA02BF5B13}">
      <dsp:nvSpPr>
        <dsp:cNvPr id="0" name=""/>
        <dsp:cNvSpPr/>
      </dsp:nvSpPr>
      <dsp:spPr>
        <a:xfrm>
          <a:off x="4355777" y="1731378"/>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a:t>
          </a:r>
          <a:r>
            <a:rPr lang="es-ES" sz="900" kern="1200" dirty="0">
              <a:solidFill>
                <a:schemeClr val="tx1"/>
              </a:solidFill>
            </a:rPr>
            <a:t>. </a:t>
          </a:r>
          <a:r>
            <a:rPr lang="es-ES_tradnl" sz="900" kern="1200" dirty="0">
              <a:solidFill>
                <a:schemeClr val="tx1"/>
              </a:solidFill>
            </a:rPr>
            <a:t>Programa de fortalecimiento a pueblos indígenas diseñado</a:t>
          </a:r>
        </a:p>
      </dsp:txBody>
      <dsp:txXfrm>
        <a:off x="4536548" y="1912149"/>
        <a:ext cx="872841" cy="872841"/>
      </dsp:txXfrm>
    </dsp:sp>
    <dsp:sp modelId="{2796F120-1922-964C-9282-76657E4C6A5D}">
      <dsp:nvSpPr>
        <dsp:cNvPr id="0" name=""/>
        <dsp:cNvSpPr/>
      </dsp:nvSpPr>
      <dsp:spPr>
        <a:xfrm rot="5400000">
          <a:off x="3172182" y="3107375"/>
          <a:ext cx="146052"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_tradnl" sz="1900" kern="1200">
            <a:solidFill>
              <a:schemeClr val="tx1"/>
            </a:solidFill>
          </a:endParaRPr>
        </a:p>
      </dsp:txBody>
      <dsp:txXfrm>
        <a:off x="3194090" y="3169405"/>
        <a:ext cx="102236" cy="251814"/>
      </dsp:txXfrm>
    </dsp:sp>
    <dsp:sp modelId="{F28D7F34-2C11-1C4A-95B0-20981BDC7610}">
      <dsp:nvSpPr>
        <dsp:cNvPr id="0" name=""/>
        <dsp:cNvSpPr/>
      </dsp:nvSpPr>
      <dsp:spPr>
        <a:xfrm>
          <a:off x="2628017" y="3459138"/>
          <a:ext cx="1234383" cy="1234383"/>
        </a:xfrm>
        <a:prstGeom prst="ellipse">
          <a:avLst/>
        </a:prstGeom>
        <a:solidFill>
          <a:srgbClr val="FFA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3. Pueblos y comunidades étnicas formados en control social y veedurías</a:t>
          </a:r>
        </a:p>
      </dsp:txBody>
      <dsp:txXfrm>
        <a:off x="2808788" y="3639909"/>
        <a:ext cx="872841" cy="872841"/>
      </dsp:txXfrm>
    </dsp:sp>
    <dsp:sp modelId="{3E7FD84F-E7DC-4BCF-B7F6-B1281C180EE9}">
      <dsp:nvSpPr>
        <dsp:cNvPr id="0" name=""/>
        <dsp:cNvSpPr/>
      </dsp:nvSpPr>
      <dsp:spPr>
        <a:xfrm rot="10800000">
          <a:off x="2204316" y="2138724"/>
          <a:ext cx="147713"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solidFill>
              <a:schemeClr val="tx1"/>
            </a:solidFill>
          </a:endParaRPr>
        </a:p>
      </dsp:txBody>
      <dsp:txXfrm rot="10800000">
        <a:off x="2248630" y="2222662"/>
        <a:ext cx="103399" cy="251814"/>
      </dsp:txXfrm>
    </dsp:sp>
    <dsp:sp modelId="{6CEBFBD9-FC76-4AB7-90F5-F0D478B3E02E}">
      <dsp:nvSpPr>
        <dsp:cNvPr id="0" name=""/>
        <dsp:cNvSpPr/>
      </dsp:nvSpPr>
      <dsp:spPr>
        <a:xfrm>
          <a:off x="900256" y="1731378"/>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CO" sz="800" kern="1200" dirty="0">
              <a:solidFill>
                <a:schemeClr val="tx1"/>
              </a:solidFill>
            </a:rPr>
            <a:t>4. </a:t>
          </a:r>
          <a:r>
            <a:rPr lang="es-ES_tradnl" sz="800" kern="1200" dirty="0">
              <a:solidFill>
                <a:schemeClr val="tx1"/>
              </a:solidFill>
            </a:rPr>
            <a:t>Programa de fortalecimiento relación Estado ciudadano con enfoque de derechos y diferencial para comunidades NARP diseñado</a:t>
          </a:r>
          <a:r>
            <a:rPr lang="es-CO" sz="800" kern="1200" dirty="0">
              <a:solidFill>
                <a:schemeClr val="tx1"/>
              </a:solidFill>
            </a:rPr>
            <a:t> </a:t>
          </a:r>
          <a:endParaRPr lang="es-ES" sz="800" kern="1200" dirty="0">
            <a:solidFill>
              <a:schemeClr val="tx1"/>
            </a:solidFill>
          </a:endParaRPr>
        </a:p>
      </dsp:txBody>
      <dsp:txXfrm>
        <a:off x="1081027" y="1912149"/>
        <a:ext cx="872841" cy="872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456406" y="1727188"/>
          <a:ext cx="1577604" cy="158355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solidFill>
                <a:schemeClr val="tx1"/>
              </a:solidFill>
            </a:rPr>
            <a:t>1. Entidades del Estado con mejores capacidades desarrolladas de cara al ciudadano </a:t>
          </a:r>
          <a:endParaRPr lang="es-ES" sz="1000" b="1" kern="1200" dirty="0">
            <a:solidFill>
              <a:schemeClr val="tx1"/>
            </a:solidFill>
          </a:endParaRPr>
        </a:p>
      </dsp:txBody>
      <dsp:txXfrm>
        <a:off x="2687441" y="1959094"/>
        <a:ext cx="1115534" cy="1119738"/>
      </dsp:txXfrm>
    </dsp:sp>
    <dsp:sp modelId="{D8D3DFD6-34E6-4481-892E-E8FBE0B6A2D5}">
      <dsp:nvSpPr>
        <dsp:cNvPr id="0" name=""/>
        <dsp:cNvSpPr/>
      </dsp:nvSpPr>
      <dsp:spPr>
        <a:xfrm rot="16200000">
          <a:off x="3174817" y="1453971"/>
          <a:ext cx="140783" cy="2887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solidFill>
              <a:schemeClr val="tx1"/>
            </a:solidFill>
          </a:endParaRPr>
        </a:p>
      </dsp:txBody>
      <dsp:txXfrm>
        <a:off x="3195935" y="1532843"/>
        <a:ext cx="98548" cy="173264"/>
      </dsp:txXfrm>
    </dsp:sp>
    <dsp:sp modelId="{974F4250-A5DD-43AD-B94B-E7C06D397F15}">
      <dsp:nvSpPr>
        <dsp:cNvPr id="0" name=""/>
        <dsp:cNvSpPr/>
      </dsp:nvSpPr>
      <dsp:spPr>
        <a:xfrm>
          <a:off x="2518227" y="7596"/>
          <a:ext cx="1453962" cy="145396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CO" sz="800" kern="1200" dirty="0">
              <a:solidFill>
                <a:schemeClr val="tx1"/>
              </a:solidFill>
            </a:rPr>
            <a:t>1. </a:t>
          </a:r>
          <a:r>
            <a:rPr lang="es-ES_tradnl" sz="800" kern="1200" dirty="0">
              <a:solidFill>
                <a:schemeClr val="tx1"/>
              </a:solidFill>
            </a:rPr>
            <a:t>Planes de desarrollo territorial con iniciativas de transformación institucional para una mejor gestión y desempeño</a:t>
          </a:r>
          <a:endParaRPr lang="es-ES" sz="800" kern="1200" dirty="0">
            <a:solidFill>
              <a:schemeClr val="tx1"/>
            </a:solidFill>
          </a:endParaRPr>
        </a:p>
      </dsp:txBody>
      <dsp:txXfrm>
        <a:off x="2731155" y="220524"/>
        <a:ext cx="1028106" cy="1028106"/>
      </dsp:txXfrm>
    </dsp:sp>
    <dsp:sp modelId="{A0C165B1-47CA-8248-8225-F3A742B39D97}">
      <dsp:nvSpPr>
        <dsp:cNvPr id="0" name=""/>
        <dsp:cNvSpPr/>
      </dsp:nvSpPr>
      <dsp:spPr>
        <a:xfrm rot="20520000">
          <a:off x="4048334" y="2090522"/>
          <a:ext cx="142209" cy="2887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_tradnl" sz="800" kern="1200">
            <a:solidFill>
              <a:schemeClr val="tx1"/>
            </a:solidFill>
          </a:endParaRPr>
        </a:p>
      </dsp:txBody>
      <dsp:txXfrm>
        <a:off x="4049378" y="2154868"/>
        <a:ext cx="99546" cy="173264"/>
      </dsp:txXfrm>
    </dsp:sp>
    <dsp:sp modelId="{93417ACC-8BC6-4F4C-B1EC-D8EA02BF5B13}">
      <dsp:nvSpPr>
        <dsp:cNvPr id="0" name=""/>
        <dsp:cNvSpPr/>
      </dsp:nvSpPr>
      <dsp:spPr>
        <a:xfrm>
          <a:off x="4215279" y="1240576"/>
          <a:ext cx="1453962" cy="145396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S_tradnl" sz="800" kern="1200" dirty="0">
              <a:solidFill>
                <a:schemeClr val="tx1"/>
              </a:solidFill>
            </a:rPr>
            <a:t>2. Ruta de trabajo con la caracterización de los procesos de transformación institucional en territorio para una mejor gestión y desempeño</a:t>
          </a:r>
        </a:p>
      </dsp:txBody>
      <dsp:txXfrm>
        <a:off x="4428207" y="1453504"/>
        <a:ext cx="1028106" cy="1028106"/>
      </dsp:txXfrm>
    </dsp:sp>
    <dsp:sp modelId="{2796F120-1922-964C-9282-76657E4C6A5D}">
      <dsp:nvSpPr>
        <dsp:cNvPr id="0" name=""/>
        <dsp:cNvSpPr/>
      </dsp:nvSpPr>
      <dsp:spPr>
        <a:xfrm rot="3240000">
          <a:off x="3715350" y="3118933"/>
          <a:ext cx="141329" cy="2887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_tradnl" sz="800" kern="1200">
            <a:solidFill>
              <a:schemeClr val="tx1"/>
            </a:solidFill>
          </a:endParaRPr>
        </a:p>
      </dsp:txBody>
      <dsp:txXfrm>
        <a:off x="3724089" y="3159536"/>
        <a:ext cx="98930" cy="173264"/>
      </dsp:txXfrm>
    </dsp:sp>
    <dsp:sp modelId="{F28D7F34-2C11-1C4A-95B0-20981BDC7610}">
      <dsp:nvSpPr>
        <dsp:cNvPr id="0" name=""/>
        <dsp:cNvSpPr/>
      </dsp:nvSpPr>
      <dsp:spPr>
        <a:xfrm>
          <a:off x="3567063" y="3235580"/>
          <a:ext cx="1453962" cy="145396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S_tradnl" sz="800" kern="1200" dirty="0">
              <a:solidFill>
                <a:schemeClr val="tx1"/>
              </a:solidFill>
            </a:rPr>
            <a:t>3. Procesos de fortalecimiento institucional en territorio adelantados para una mejor gestión y desempeño</a:t>
          </a:r>
        </a:p>
      </dsp:txBody>
      <dsp:txXfrm>
        <a:off x="3779991" y="3448508"/>
        <a:ext cx="1028106" cy="1028106"/>
      </dsp:txXfrm>
    </dsp:sp>
    <dsp:sp modelId="{3E7FD84F-E7DC-4BCF-B7F6-B1281C180EE9}">
      <dsp:nvSpPr>
        <dsp:cNvPr id="0" name=""/>
        <dsp:cNvSpPr/>
      </dsp:nvSpPr>
      <dsp:spPr>
        <a:xfrm rot="7560000">
          <a:off x="2633737" y="3118933"/>
          <a:ext cx="141329" cy="2887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solidFill>
              <a:schemeClr val="tx1"/>
            </a:solidFill>
          </a:endParaRPr>
        </a:p>
      </dsp:txBody>
      <dsp:txXfrm rot="10800000">
        <a:off x="2667397" y="3159536"/>
        <a:ext cx="98930" cy="173264"/>
      </dsp:txXfrm>
    </dsp:sp>
    <dsp:sp modelId="{6CEBFBD9-FC76-4AB7-90F5-F0D478B3E02E}">
      <dsp:nvSpPr>
        <dsp:cNvPr id="0" name=""/>
        <dsp:cNvSpPr/>
      </dsp:nvSpPr>
      <dsp:spPr>
        <a:xfrm>
          <a:off x="1469391" y="3235580"/>
          <a:ext cx="1453962" cy="145396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CO" sz="800" kern="1200" dirty="0">
              <a:solidFill>
                <a:schemeClr val="tx1"/>
              </a:solidFill>
            </a:rPr>
            <a:t>4. </a:t>
          </a:r>
          <a:r>
            <a:rPr lang="es-ES_tradnl" sz="800" kern="1200" dirty="0">
              <a:solidFill>
                <a:schemeClr val="tx1"/>
              </a:solidFill>
            </a:rPr>
            <a:t>Asesoría integral orientada a mejorar la gestión y el desempeño de las entidades territoriales a través de la implementación de MIPG, ejecutada</a:t>
          </a:r>
          <a:endParaRPr lang="es-ES" sz="800" kern="1200" dirty="0">
            <a:solidFill>
              <a:schemeClr val="tx1"/>
            </a:solidFill>
          </a:endParaRPr>
        </a:p>
      </dsp:txBody>
      <dsp:txXfrm>
        <a:off x="1682319" y="3448508"/>
        <a:ext cx="1028106" cy="1028106"/>
      </dsp:txXfrm>
    </dsp:sp>
    <dsp:sp modelId="{B4D7E912-FC82-4E29-888C-1807C370513E}">
      <dsp:nvSpPr>
        <dsp:cNvPr id="0" name=""/>
        <dsp:cNvSpPr/>
      </dsp:nvSpPr>
      <dsp:spPr>
        <a:xfrm rot="11880000">
          <a:off x="2299874" y="2090522"/>
          <a:ext cx="142209" cy="2887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solidFill>
              <a:schemeClr val="tx1"/>
            </a:solidFill>
          </a:endParaRPr>
        </a:p>
      </dsp:txBody>
      <dsp:txXfrm rot="10800000">
        <a:off x="2341493" y="2154868"/>
        <a:ext cx="99546" cy="173264"/>
      </dsp:txXfrm>
    </dsp:sp>
    <dsp:sp modelId="{05941817-D28A-4574-9D53-C071417B0B9A}">
      <dsp:nvSpPr>
        <dsp:cNvPr id="0" name=""/>
        <dsp:cNvSpPr/>
      </dsp:nvSpPr>
      <dsp:spPr>
        <a:xfrm>
          <a:off x="821175" y="1240576"/>
          <a:ext cx="1453962" cy="145396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CO" sz="800" kern="1200" dirty="0">
              <a:solidFill>
                <a:schemeClr val="tx1"/>
              </a:solidFill>
            </a:rPr>
            <a:t>5. </a:t>
          </a:r>
          <a:r>
            <a:rPr lang="es-ES_tradnl" sz="800" kern="1200" dirty="0">
              <a:solidFill>
                <a:schemeClr val="tx1"/>
              </a:solidFill>
            </a:rPr>
            <a:t>Desempeño de las entidades públicas del orden nacional fortalecidas.</a:t>
          </a:r>
          <a:endParaRPr lang="es-ES" sz="800" kern="1200" dirty="0">
            <a:solidFill>
              <a:schemeClr val="tx1"/>
            </a:solidFill>
          </a:endParaRPr>
        </a:p>
      </dsp:txBody>
      <dsp:txXfrm>
        <a:off x="1034103" y="1453504"/>
        <a:ext cx="1028106" cy="1028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456551" y="1727443"/>
          <a:ext cx="1577314" cy="1583259"/>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solidFill>
                <a:schemeClr val="tx1"/>
              </a:solidFill>
            </a:rPr>
            <a:t>2. Conocimiento preservado  e innovación promovida en las Entidades del Estado </a:t>
          </a:r>
          <a:endParaRPr lang="es-ES" sz="1000" b="1" kern="1200" dirty="0">
            <a:solidFill>
              <a:schemeClr val="tx1"/>
            </a:solidFill>
          </a:endParaRPr>
        </a:p>
      </dsp:txBody>
      <dsp:txXfrm>
        <a:off x="2687543" y="1959306"/>
        <a:ext cx="1115330" cy="1119533"/>
      </dsp:txXfrm>
    </dsp:sp>
    <dsp:sp modelId="{D8D3DFD6-34E6-4481-892E-E8FBE0B6A2D5}">
      <dsp:nvSpPr>
        <dsp:cNvPr id="0" name=""/>
        <dsp:cNvSpPr/>
      </dsp:nvSpPr>
      <dsp:spPr>
        <a:xfrm rot="16200000">
          <a:off x="3175651" y="1447402"/>
          <a:ext cx="139115" cy="30547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a:off x="3196518" y="1529364"/>
        <a:ext cx="97381" cy="183284"/>
      </dsp:txXfrm>
    </dsp:sp>
    <dsp:sp modelId="{974F4250-A5DD-43AD-B94B-E7C06D397F15}">
      <dsp:nvSpPr>
        <dsp:cNvPr id="0" name=""/>
        <dsp:cNvSpPr/>
      </dsp:nvSpPr>
      <dsp:spPr>
        <a:xfrm>
          <a:off x="2513789" y="2122"/>
          <a:ext cx="1462839" cy="146283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1. </a:t>
          </a:r>
          <a:r>
            <a:rPr lang="es-ES" sz="900" kern="1200" dirty="0">
              <a:solidFill>
                <a:schemeClr val="tx1"/>
              </a:solidFill>
            </a:rPr>
            <a:t>Herramientas diseñadas,</a:t>
          </a:r>
          <a:r>
            <a:rPr lang="es-ES" sz="900" kern="1200" baseline="0" dirty="0">
              <a:solidFill>
                <a:schemeClr val="tx1"/>
              </a:solidFill>
            </a:rPr>
            <a:t> socializadas y/o aplicadas</a:t>
          </a:r>
          <a:endParaRPr lang="es-ES" sz="900" kern="1200" dirty="0">
            <a:solidFill>
              <a:schemeClr val="tx1"/>
            </a:solidFill>
          </a:endParaRPr>
        </a:p>
      </dsp:txBody>
      <dsp:txXfrm>
        <a:off x="2728017" y="216350"/>
        <a:ext cx="1034383" cy="1034383"/>
      </dsp:txXfrm>
    </dsp:sp>
    <dsp:sp modelId="{A0C165B1-47CA-8248-8225-F3A742B39D97}">
      <dsp:nvSpPr>
        <dsp:cNvPr id="0" name=""/>
        <dsp:cNvSpPr/>
      </dsp:nvSpPr>
      <dsp:spPr>
        <a:xfrm rot="20520000">
          <a:off x="4047578" y="2082797"/>
          <a:ext cx="140541" cy="30547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4048610" y="2150406"/>
        <a:ext cx="98379" cy="183284"/>
      </dsp:txXfrm>
    </dsp:sp>
    <dsp:sp modelId="{93417ACC-8BC6-4F4C-B1EC-D8EA02BF5B13}">
      <dsp:nvSpPr>
        <dsp:cNvPr id="0" name=""/>
        <dsp:cNvSpPr/>
      </dsp:nvSpPr>
      <dsp:spPr>
        <a:xfrm>
          <a:off x="4211930" y="1235894"/>
          <a:ext cx="1462839" cy="1462839"/>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 </a:t>
          </a:r>
          <a:r>
            <a:rPr lang="es-ES" sz="900" kern="1200" dirty="0">
              <a:solidFill>
                <a:schemeClr val="tx1"/>
              </a:solidFill>
            </a:rPr>
            <a:t>Estrategia GESCO+I diseñada e implementada al interior de Función Pública</a:t>
          </a:r>
          <a:endParaRPr lang="es-ES_tradnl" sz="900" kern="1200" dirty="0">
            <a:solidFill>
              <a:schemeClr val="tx1"/>
            </a:solidFill>
          </a:endParaRPr>
        </a:p>
      </dsp:txBody>
      <dsp:txXfrm>
        <a:off x="4426158" y="1450122"/>
        <a:ext cx="1034383" cy="1034383"/>
      </dsp:txXfrm>
    </dsp:sp>
    <dsp:sp modelId="{2796F120-1922-964C-9282-76657E4C6A5D}">
      <dsp:nvSpPr>
        <dsp:cNvPr id="0" name=""/>
        <dsp:cNvSpPr/>
      </dsp:nvSpPr>
      <dsp:spPr>
        <a:xfrm rot="3240000">
          <a:off x="3715201" y="3109339"/>
          <a:ext cx="139661" cy="30547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3723836" y="3153486"/>
        <a:ext cx="97763" cy="183284"/>
      </dsp:txXfrm>
    </dsp:sp>
    <dsp:sp modelId="{F28D7F34-2C11-1C4A-95B0-20981BDC7610}">
      <dsp:nvSpPr>
        <dsp:cNvPr id="0" name=""/>
        <dsp:cNvSpPr/>
      </dsp:nvSpPr>
      <dsp:spPr>
        <a:xfrm>
          <a:off x="3563298" y="3232178"/>
          <a:ext cx="1462839" cy="1462839"/>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3. </a:t>
          </a:r>
          <a:r>
            <a:rPr lang="es-CO" sz="900" kern="1200" dirty="0">
              <a:solidFill>
                <a:schemeClr val="tx1"/>
              </a:solidFill>
            </a:rPr>
            <a:t>Buenas prácticas de la Gestión Pública Colombiana fortalecidas</a:t>
          </a:r>
          <a:endParaRPr lang="es-ES_tradnl" sz="900" kern="1200" dirty="0">
            <a:solidFill>
              <a:schemeClr val="tx1"/>
            </a:solidFill>
          </a:endParaRPr>
        </a:p>
      </dsp:txBody>
      <dsp:txXfrm>
        <a:off x="3777526" y="3446406"/>
        <a:ext cx="1034383" cy="1034383"/>
      </dsp:txXfrm>
    </dsp:sp>
    <dsp:sp modelId="{3E7FD84F-E7DC-4BCF-B7F6-B1281C180EE9}">
      <dsp:nvSpPr>
        <dsp:cNvPr id="0" name=""/>
        <dsp:cNvSpPr/>
      </dsp:nvSpPr>
      <dsp:spPr>
        <a:xfrm rot="7134910">
          <a:off x="2797684" y="3113995"/>
          <a:ext cx="69071" cy="30547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813054" y="3166021"/>
        <a:ext cx="48350" cy="183284"/>
      </dsp:txXfrm>
    </dsp:sp>
    <dsp:sp modelId="{6CEBFBD9-FC76-4AB7-90F5-F0D478B3E02E}">
      <dsp:nvSpPr>
        <dsp:cNvPr id="0" name=""/>
        <dsp:cNvSpPr/>
      </dsp:nvSpPr>
      <dsp:spPr>
        <a:xfrm>
          <a:off x="1714697" y="3234300"/>
          <a:ext cx="1462839" cy="146283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4. </a:t>
          </a:r>
          <a:r>
            <a:rPr lang="es-ES_tradnl" sz="900" kern="1200" dirty="0">
              <a:solidFill>
                <a:schemeClr val="tx1"/>
              </a:solidFill>
            </a:rPr>
            <a:t>Documentos </a:t>
          </a:r>
          <a:r>
            <a:rPr lang="es-ES" sz="900" kern="1200" dirty="0">
              <a:solidFill>
                <a:schemeClr val="tx1"/>
              </a:solidFill>
            </a:rPr>
            <a:t>técnicos</a:t>
          </a:r>
          <a:r>
            <a:rPr lang="es-ES" sz="900" kern="1200" baseline="0" dirty="0">
              <a:solidFill>
                <a:schemeClr val="tx1"/>
              </a:solidFill>
            </a:rPr>
            <a:t>  </a:t>
          </a:r>
          <a:r>
            <a:rPr lang="es-ES_tradnl" sz="900" kern="1200" baseline="0" dirty="0">
              <a:solidFill>
                <a:schemeClr val="tx1"/>
              </a:solidFill>
            </a:rPr>
            <a:t>e</a:t>
          </a:r>
          <a:r>
            <a:rPr lang="es-ES_tradnl" sz="900" kern="1200" dirty="0">
              <a:solidFill>
                <a:schemeClr val="tx1"/>
              </a:solidFill>
            </a:rPr>
            <a:t> investigaciones en temas de las políticas de gestión y desempeño orientado a mejorar la gestión pública</a:t>
          </a:r>
          <a:endParaRPr lang="es-ES" sz="900" kern="1200" dirty="0">
            <a:solidFill>
              <a:schemeClr val="tx1"/>
            </a:solidFill>
          </a:endParaRPr>
        </a:p>
      </dsp:txBody>
      <dsp:txXfrm>
        <a:off x="1928925" y="3448528"/>
        <a:ext cx="1034383" cy="1034383"/>
      </dsp:txXfrm>
    </dsp:sp>
    <dsp:sp modelId="{B4D7E912-FC82-4E29-888C-1807C370513E}">
      <dsp:nvSpPr>
        <dsp:cNvPr id="0" name=""/>
        <dsp:cNvSpPr/>
      </dsp:nvSpPr>
      <dsp:spPr>
        <a:xfrm rot="11880000">
          <a:off x="2302298" y="2082797"/>
          <a:ext cx="140541" cy="305474"/>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343428" y="2150406"/>
        <a:ext cx="98379" cy="183284"/>
      </dsp:txXfrm>
    </dsp:sp>
    <dsp:sp modelId="{05941817-D28A-4574-9D53-C071417B0B9A}">
      <dsp:nvSpPr>
        <dsp:cNvPr id="0" name=""/>
        <dsp:cNvSpPr/>
      </dsp:nvSpPr>
      <dsp:spPr>
        <a:xfrm>
          <a:off x="815648" y="1235894"/>
          <a:ext cx="1462839" cy="1462839"/>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5. Politicas</a:t>
          </a:r>
          <a:r>
            <a:rPr lang="es-CO" sz="900" kern="1200" baseline="0" dirty="0">
              <a:solidFill>
                <a:schemeClr val="tx1"/>
              </a:solidFill>
            </a:rPr>
            <a:t> de Gesti</a:t>
          </a:r>
          <a:r>
            <a:rPr lang="es-ES" sz="900" kern="1200" baseline="0" dirty="0">
              <a:solidFill>
                <a:schemeClr val="tx1"/>
              </a:solidFill>
            </a:rPr>
            <a:t>ón y Desempeño Institucional a cargo del Departamento evaluadas</a:t>
          </a:r>
          <a:endParaRPr lang="es-ES" sz="900" kern="1200" dirty="0">
            <a:solidFill>
              <a:schemeClr val="tx1"/>
            </a:solidFill>
          </a:endParaRPr>
        </a:p>
      </dsp:txBody>
      <dsp:txXfrm>
        <a:off x="1029876" y="1450122"/>
        <a:ext cx="1034383" cy="1034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456967" y="1727806"/>
          <a:ext cx="1576482" cy="1582424"/>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_tradnl" sz="1000" b="1" kern="1200" dirty="0">
              <a:solidFill>
                <a:schemeClr val="tx1"/>
              </a:solidFill>
            </a:rPr>
            <a:t>3. Empleo público modernizado para una gestión pública eficiente </a:t>
          </a:r>
          <a:endParaRPr lang="es-ES" sz="1000" b="1" kern="1200" dirty="0">
            <a:solidFill>
              <a:schemeClr val="tx1"/>
            </a:solidFill>
          </a:endParaRPr>
        </a:p>
      </dsp:txBody>
      <dsp:txXfrm>
        <a:off x="2687837" y="1959547"/>
        <a:ext cx="1114742" cy="1118942"/>
      </dsp:txXfrm>
    </dsp:sp>
    <dsp:sp modelId="{D8D3DFD6-34E6-4481-892E-E8FBE0B6A2D5}">
      <dsp:nvSpPr>
        <dsp:cNvPr id="0" name=""/>
        <dsp:cNvSpPr/>
      </dsp:nvSpPr>
      <dsp:spPr>
        <a:xfrm rot="16200000">
          <a:off x="3175587" y="1440914"/>
          <a:ext cx="139242" cy="31894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a:off x="3196474" y="1525590"/>
        <a:ext cx="97469" cy="191365"/>
      </dsp:txXfrm>
    </dsp:sp>
    <dsp:sp modelId="{974F4250-A5DD-43AD-B94B-E7C06D397F15}">
      <dsp:nvSpPr>
        <dsp:cNvPr id="0" name=""/>
        <dsp:cNvSpPr/>
      </dsp:nvSpPr>
      <dsp:spPr>
        <a:xfrm>
          <a:off x="2514175" y="3017"/>
          <a:ext cx="1462067" cy="14620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1. </a:t>
          </a:r>
          <a:r>
            <a:rPr lang="es-ES_tradnl" sz="900" kern="1200" dirty="0">
              <a:solidFill>
                <a:schemeClr val="tx1"/>
              </a:solidFill>
            </a:rPr>
            <a:t>Índice </a:t>
          </a:r>
          <a:r>
            <a:rPr lang="es-ES_tradnl" sz="900" kern="1200" dirty="0">
              <a:solidFill>
                <a:srgbClr val="073763"/>
              </a:solidFill>
              <a:latin typeface="Arial"/>
              <a:ea typeface="+mn-ea"/>
              <a:cs typeface="+mn-cs"/>
            </a:rPr>
            <a:t>El sector público el mejor lugar para </a:t>
          </a:r>
          <a:r>
            <a:rPr lang="es-ES_tradnl" sz="900" kern="1200" dirty="0" smtClean="0">
              <a:solidFill>
                <a:srgbClr val="073763"/>
              </a:solidFill>
              <a:latin typeface="Arial"/>
              <a:ea typeface="+mn-ea"/>
              <a:cs typeface="+mn-cs"/>
            </a:rPr>
            <a:t>trabajar </a:t>
          </a:r>
          <a:r>
            <a:rPr lang="es-ES_tradnl" sz="900" kern="1200" dirty="0">
              <a:solidFill>
                <a:srgbClr val="073763"/>
              </a:solidFill>
              <a:latin typeface="Arial"/>
              <a:ea typeface="+mn-ea"/>
              <a:cs typeface="+mn-cs"/>
            </a:rPr>
            <a:t>– </a:t>
          </a:r>
          <a:r>
            <a:rPr lang="es-ES" sz="900" kern="1200" dirty="0">
              <a:solidFill>
                <a:srgbClr val="073763"/>
              </a:solidFill>
              <a:latin typeface="Arial"/>
              <a:ea typeface="+mn-ea"/>
              <a:cs typeface="+mn-cs"/>
            </a:rPr>
            <a:t>Índice de Productividad</a:t>
          </a:r>
          <a:r>
            <a:rPr lang="es-ES_tradnl" sz="900" kern="1200" dirty="0">
              <a:solidFill>
                <a:srgbClr val="073763"/>
              </a:solidFill>
              <a:latin typeface="Arial"/>
              <a:ea typeface="+mn-ea"/>
              <a:cs typeface="+mn-cs"/>
            </a:rPr>
            <a:t> creado </a:t>
          </a:r>
          <a:endParaRPr lang="es-ES" sz="900" kern="1200" dirty="0">
            <a:solidFill>
              <a:srgbClr val="073763"/>
            </a:solidFill>
            <a:latin typeface="Arial"/>
            <a:ea typeface="+mn-ea"/>
            <a:cs typeface="+mn-cs"/>
          </a:endParaRPr>
        </a:p>
      </dsp:txBody>
      <dsp:txXfrm>
        <a:off x="2728290" y="217132"/>
        <a:ext cx="1033837" cy="1033837"/>
      </dsp:txXfrm>
    </dsp:sp>
    <dsp:sp modelId="{A0C165B1-47CA-8248-8225-F3A742B39D97}">
      <dsp:nvSpPr>
        <dsp:cNvPr id="0" name=""/>
        <dsp:cNvSpPr/>
      </dsp:nvSpPr>
      <dsp:spPr>
        <a:xfrm rot="20520000">
          <a:off x="4047229" y="2076102"/>
          <a:ext cx="140667" cy="31894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4048262" y="2146411"/>
        <a:ext cx="98467" cy="191365"/>
      </dsp:txXfrm>
    </dsp:sp>
    <dsp:sp modelId="{93417ACC-8BC6-4F4C-B1EC-D8EA02BF5B13}">
      <dsp:nvSpPr>
        <dsp:cNvPr id="0" name=""/>
        <dsp:cNvSpPr/>
      </dsp:nvSpPr>
      <dsp:spPr>
        <a:xfrm>
          <a:off x="4211781" y="1236400"/>
          <a:ext cx="1462067" cy="14620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 Proyecto SIGEP II en Función Pública implementado</a:t>
          </a:r>
        </a:p>
      </dsp:txBody>
      <dsp:txXfrm>
        <a:off x="4425896" y="1450515"/>
        <a:ext cx="1033837" cy="1033837"/>
      </dsp:txXfrm>
    </dsp:sp>
    <dsp:sp modelId="{2796F120-1922-964C-9282-76657E4C6A5D}">
      <dsp:nvSpPr>
        <dsp:cNvPr id="0" name=""/>
        <dsp:cNvSpPr/>
      </dsp:nvSpPr>
      <dsp:spPr>
        <a:xfrm rot="3240000">
          <a:off x="3714961" y="3102307"/>
          <a:ext cx="139788" cy="31894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3723604" y="3149133"/>
        <a:ext cx="97852" cy="191365"/>
      </dsp:txXfrm>
    </dsp:sp>
    <dsp:sp modelId="{F28D7F34-2C11-1C4A-95B0-20981BDC7610}">
      <dsp:nvSpPr>
        <dsp:cNvPr id="0" name=""/>
        <dsp:cNvSpPr/>
      </dsp:nvSpPr>
      <dsp:spPr>
        <a:xfrm>
          <a:off x="3563353" y="3232055"/>
          <a:ext cx="1462067" cy="1462067"/>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3. Entidades con ETHI (Estrategia de Talento Humano Innovadora) implementada según el nivel de madurez</a:t>
          </a:r>
        </a:p>
      </dsp:txBody>
      <dsp:txXfrm>
        <a:off x="3777468" y="3446170"/>
        <a:ext cx="1033837" cy="1033837"/>
      </dsp:txXfrm>
    </dsp:sp>
    <dsp:sp modelId="{3E7FD84F-E7DC-4BCF-B7F6-B1281C180EE9}">
      <dsp:nvSpPr>
        <dsp:cNvPr id="0" name=""/>
        <dsp:cNvSpPr/>
      </dsp:nvSpPr>
      <dsp:spPr>
        <a:xfrm rot="7560000">
          <a:off x="2635667" y="3102307"/>
          <a:ext cx="139788" cy="31894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668960" y="3149133"/>
        <a:ext cx="97852" cy="191365"/>
      </dsp:txXfrm>
    </dsp:sp>
    <dsp:sp modelId="{6CEBFBD9-FC76-4AB7-90F5-F0D478B3E02E}">
      <dsp:nvSpPr>
        <dsp:cNvPr id="0" name=""/>
        <dsp:cNvSpPr/>
      </dsp:nvSpPr>
      <dsp:spPr>
        <a:xfrm>
          <a:off x="1464997" y="3232055"/>
          <a:ext cx="1462067" cy="1462067"/>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4. </a:t>
          </a:r>
          <a:r>
            <a:rPr lang="es-ES_tradnl" sz="900" kern="1200" dirty="0">
              <a:solidFill>
                <a:schemeClr val="tx1"/>
              </a:solidFill>
            </a:rPr>
            <a:t>Procesos meritocráticos adelantados</a:t>
          </a:r>
          <a:endParaRPr lang="es-ES" sz="900" kern="1200" dirty="0">
            <a:solidFill>
              <a:schemeClr val="tx1"/>
            </a:solidFill>
          </a:endParaRPr>
        </a:p>
      </dsp:txBody>
      <dsp:txXfrm>
        <a:off x="1679112" y="3446170"/>
        <a:ext cx="1033837" cy="1033837"/>
      </dsp:txXfrm>
    </dsp:sp>
    <dsp:sp modelId="{B4D7E912-FC82-4E29-888C-1807C370513E}">
      <dsp:nvSpPr>
        <dsp:cNvPr id="0" name=""/>
        <dsp:cNvSpPr/>
      </dsp:nvSpPr>
      <dsp:spPr>
        <a:xfrm rot="11880000">
          <a:off x="2302520" y="2076102"/>
          <a:ext cx="140667" cy="31894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343687" y="2146411"/>
        <a:ext cx="98467" cy="191365"/>
      </dsp:txXfrm>
    </dsp:sp>
    <dsp:sp modelId="{05941817-D28A-4574-9D53-C071417B0B9A}">
      <dsp:nvSpPr>
        <dsp:cNvPr id="0" name=""/>
        <dsp:cNvSpPr/>
      </dsp:nvSpPr>
      <dsp:spPr>
        <a:xfrm>
          <a:off x="816569" y="1236400"/>
          <a:ext cx="1462067" cy="1462067"/>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5. </a:t>
          </a:r>
          <a:r>
            <a:rPr lang="es-ES_tradnl" sz="900" kern="1200" dirty="0">
              <a:solidFill>
                <a:schemeClr val="tx1"/>
              </a:solidFill>
            </a:rPr>
            <a:t>Reforma Empleo Público, diseñada e implementada gradualmente</a:t>
          </a:r>
          <a:endParaRPr lang="es-ES" sz="900" kern="1200" dirty="0">
            <a:solidFill>
              <a:schemeClr val="tx1"/>
            </a:solidFill>
          </a:endParaRPr>
        </a:p>
      </dsp:txBody>
      <dsp:txXfrm>
        <a:off x="1030684" y="1450515"/>
        <a:ext cx="1033837" cy="1033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618980" y="1453705"/>
          <a:ext cx="1322858" cy="1327844"/>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t>4. Datos e información pública de calidad para la toma de decisiones y uso de la ciudadanía</a:t>
          </a:r>
          <a:r>
            <a:rPr lang="es-CO" sz="700" kern="1200" dirty="0"/>
            <a:t>.</a:t>
          </a:r>
          <a:endParaRPr lang="es-ES" sz="700" kern="1200" dirty="0"/>
        </a:p>
      </dsp:txBody>
      <dsp:txXfrm>
        <a:off x="2812708" y="1648163"/>
        <a:ext cx="935402" cy="938928"/>
      </dsp:txXfrm>
    </dsp:sp>
    <dsp:sp modelId="{3887A27E-1DA0-4C58-AD30-84F64A42E587}">
      <dsp:nvSpPr>
        <dsp:cNvPr id="0" name=""/>
        <dsp:cNvSpPr/>
      </dsp:nvSpPr>
      <dsp:spPr>
        <a:xfrm rot="16200000">
          <a:off x="3220855" y="1189499"/>
          <a:ext cx="119108" cy="3104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238721" y="1269449"/>
        <a:ext cx="83376" cy="186253"/>
      </dsp:txXfrm>
    </dsp:sp>
    <dsp:sp modelId="{433846F3-7A48-426D-BC4F-603DF27E98A6}">
      <dsp:nvSpPr>
        <dsp:cNvPr id="0" name=""/>
        <dsp:cNvSpPr/>
      </dsp:nvSpPr>
      <dsp:spPr>
        <a:xfrm>
          <a:off x="2666984" y="2122"/>
          <a:ext cx="1226850" cy="1226850"/>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t>1. Documento que defina el consenso ético mínimo respecto de la explotación de datos divulgado</a:t>
          </a:r>
          <a:endParaRPr lang="es-ES" sz="900" kern="1200" dirty="0"/>
        </a:p>
      </dsp:txBody>
      <dsp:txXfrm>
        <a:off x="2846652" y="181790"/>
        <a:ext cx="867514" cy="867514"/>
      </dsp:txXfrm>
    </dsp:sp>
    <dsp:sp modelId="{93188DBA-EEAC-4B44-B706-C5A20201FF16}">
      <dsp:nvSpPr>
        <dsp:cNvPr id="0" name=""/>
        <dsp:cNvSpPr/>
      </dsp:nvSpPr>
      <dsp:spPr>
        <a:xfrm rot="19800000">
          <a:off x="3888890" y="1576440"/>
          <a:ext cx="120100" cy="3104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891304" y="1647532"/>
        <a:ext cx="84070" cy="186253"/>
      </dsp:txXfrm>
    </dsp:sp>
    <dsp:sp modelId="{E5A2CB3F-48C6-4EF3-AD9B-6F98EC7101A3}">
      <dsp:nvSpPr>
        <dsp:cNvPr id="0" name=""/>
        <dsp:cNvSpPr/>
      </dsp:nvSpPr>
      <dsp:spPr>
        <a:xfrm>
          <a:off x="3967824" y="753162"/>
          <a:ext cx="1226850" cy="1226850"/>
        </a:xfrm>
        <a:prstGeom prst="ellipse">
          <a:avLst/>
        </a:prstGeom>
        <a:solidFill>
          <a:srgbClr val="FFFFFF">
            <a:lumMod val="6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400050">
            <a:lnSpc>
              <a:spcPct val="90000"/>
            </a:lnSpc>
            <a:spcBef>
              <a:spcPct val="0"/>
            </a:spcBef>
            <a:spcAft>
              <a:spcPct val="35000"/>
            </a:spcAft>
          </a:pPr>
          <a:r>
            <a:rPr lang="es-ES" sz="900" kern="1200" dirty="0"/>
            <a:t>2. Analítica de datos en temas de Función Pública Desarrollada</a:t>
          </a:r>
        </a:p>
        <a:p>
          <a:pPr lvl="0" algn="ctr" defTabSz="400050">
            <a:lnSpc>
              <a:spcPct val="90000"/>
            </a:lnSpc>
            <a:spcBef>
              <a:spcPct val="0"/>
            </a:spcBef>
            <a:spcAft>
              <a:spcPct val="35000"/>
            </a:spcAft>
          </a:pPr>
          <a:endParaRPr lang="es-ES" sz="900" kern="1200" dirty="0"/>
        </a:p>
      </dsp:txBody>
      <dsp:txXfrm>
        <a:off x="4147492" y="932830"/>
        <a:ext cx="867514" cy="867514"/>
      </dsp:txXfrm>
    </dsp:sp>
    <dsp:sp modelId="{D8D3DFD6-34E6-4481-892E-E8FBE0B6A2D5}">
      <dsp:nvSpPr>
        <dsp:cNvPr id="0" name=""/>
        <dsp:cNvSpPr/>
      </dsp:nvSpPr>
      <dsp:spPr>
        <a:xfrm rot="1800000">
          <a:off x="3888890" y="2348393"/>
          <a:ext cx="120100" cy="3104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891304" y="2401470"/>
        <a:ext cx="84070" cy="186253"/>
      </dsp:txXfrm>
    </dsp:sp>
    <dsp:sp modelId="{974F4250-A5DD-43AD-B94B-E7C06D397F15}">
      <dsp:nvSpPr>
        <dsp:cNvPr id="0" name=""/>
        <dsp:cNvSpPr/>
      </dsp:nvSpPr>
      <dsp:spPr>
        <a:xfrm>
          <a:off x="3967824" y="2255242"/>
          <a:ext cx="1226850" cy="1226850"/>
        </a:xfrm>
        <a:prstGeom prst="ellipse">
          <a:avLst/>
        </a:prstGeom>
        <a:solidFill>
          <a:srgbClr val="FFFFFF">
            <a:lumMod val="6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algn="ctr" defTabSz="400050">
            <a:lnSpc>
              <a:spcPct val="90000"/>
            </a:lnSpc>
            <a:spcBef>
              <a:spcPct val="0"/>
            </a:spcBef>
            <a:spcAft>
              <a:spcPct val="35000"/>
            </a:spcAft>
            <a:buNone/>
          </a:pPr>
          <a:r>
            <a:rPr lang="es-CO" sz="1000" kern="1200" dirty="0">
              <a:solidFill>
                <a:srgbClr val="FFFFFF"/>
              </a:solidFill>
              <a:latin typeface="Arial"/>
              <a:ea typeface="+mn-ea"/>
              <a:cs typeface="+mn-cs"/>
            </a:rPr>
            <a:t>3. Gestor normativo actualizado</a:t>
          </a:r>
          <a:endParaRPr lang="es-ES" sz="1000" kern="1200" dirty="0">
            <a:solidFill>
              <a:srgbClr val="FFFFFF"/>
            </a:solidFill>
            <a:latin typeface="Arial"/>
            <a:ea typeface="+mn-ea"/>
            <a:cs typeface="+mn-cs"/>
          </a:endParaRPr>
        </a:p>
      </dsp:txBody>
      <dsp:txXfrm>
        <a:off x="4147492" y="2434910"/>
        <a:ext cx="867514" cy="867514"/>
      </dsp:txXfrm>
    </dsp:sp>
    <dsp:sp modelId="{F930C761-3ABF-433D-B988-DF6CF6FE2A59}">
      <dsp:nvSpPr>
        <dsp:cNvPr id="0" name=""/>
        <dsp:cNvSpPr/>
      </dsp:nvSpPr>
      <dsp:spPr>
        <a:xfrm rot="5400000">
          <a:off x="3220855" y="2735334"/>
          <a:ext cx="119108" cy="3104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238721" y="2779552"/>
        <a:ext cx="83376" cy="186253"/>
      </dsp:txXfrm>
    </dsp:sp>
    <dsp:sp modelId="{1E8E7785-A62C-478B-BBC4-B0273B32328D}">
      <dsp:nvSpPr>
        <dsp:cNvPr id="0" name=""/>
        <dsp:cNvSpPr/>
      </dsp:nvSpPr>
      <dsp:spPr>
        <a:xfrm>
          <a:off x="2666984" y="3006282"/>
          <a:ext cx="1226850" cy="1226850"/>
        </a:xfrm>
        <a:prstGeom prst="ellipse">
          <a:avLst/>
        </a:prstGeom>
        <a:solidFill>
          <a:srgbClr val="FFFFFF">
            <a:lumMod val="6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400050">
            <a:lnSpc>
              <a:spcPct val="90000"/>
            </a:lnSpc>
            <a:spcBef>
              <a:spcPct val="0"/>
            </a:spcBef>
            <a:spcAft>
              <a:spcPct val="35000"/>
            </a:spcAft>
            <a:buNone/>
          </a:pPr>
          <a:r>
            <a:rPr lang="es-CO" sz="1000" kern="1200" dirty="0">
              <a:solidFill>
                <a:srgbClr val="FFFFFF"/>
              </a:solidFill>
              <a:latin typeface="Arial"/>
              <a:ea typeface="+mn-ea"/>
              <a:cs typeface="+mn-cs"/>
            </a:rPr>
            <a:t>4. Sistemas de información internos interoperando</a:t>
          </a:r>
          <a:endParaRPr lang="es-ES" sz="1000" kern="1200" dirty="0">
            <a:solidFill>
              <a:srgbClr val="FFFFFF"/>
            </a:solidFill>
            <a:latin typeface="Arial"/>
            <a:ea typeface="+mn-ea"/>
            <a:cs typeface="+mn-cs"/>
          </a:endParaRPr>
        </a:p>
      </dsp:txBody>
      <dsp:txXfrm>
        <a:off x="2846652" y="3185950"/>
        <a:ext cx="867514" cy="867514"/>
      </dsp:txXfrm>
    </dsp:sp>
    <dsp:sp modelId="{3E7FD84F-E7DC-4BCF-B7F6-B1281C180EE9}">
      <dsp:nvSpPr>
        <dsp:cNvPr id="0" name=""/>
        <dsp:cNvSpPr/>
      </dsp:nvSpPr>
      <dsp:spPr>
        <a:xfrm rot="9000000">
          <a:off x="2551828" y="2348393"/>
          <a:ext cx="120100" cy="3104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rot="10800000">
        <a:off x="2585444" y="2401470"/>
        <a:ext cx="84070" cy="186253"/>
      </dsp:txXfrm>
    </dsp:sp>
    <dsp:sp modelId="{6CEBFBD9-FC76-4AB7-90F5-F0D478B3E02E}">
      <dsp:nvSpPr>
        <dsp:cNvPr id="0" name=""/>
        <dsp:cNvSpPr/>
      </dsp:nvSpPr>
      <dsp:spPr>
        <a:xfrm>
          <a:off x="1366145" y="2255242"/>
          <a:ext cx="1226850" cy="1226850"/>
        </a:xfrm>
        <a:prstGeom prst="ellipse">
          <a:avLst/>
        </a:prstGeom>
        <a:solidFill>
          <a:srgbClr val="FFFFFF">
            <a:lumMod val="6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400050">
            <a:lnSpc>
              <a:spcPct val="90000"/>
            </a:lnSpc>
            <a:spcBef>
              <a:spcPct val="0"/>
            </a:spcBef>
            <a:spcAft>
              <a:spcPct val="35000"/>
            </a:spcAft>
            <a:buNone/>
          </a:pPr>
          <a:r>
            <a:rPr lang="es-ES" sz="900" kern="1200" dirty="0">
              <a:solidFill>
                <a:srgbClr val="FFFFFF"/>
              </a:solidFill>
              <a:latin typeface="Arial"/>
              <a:ea typeface="+mn-ea"/>
              <a:cs typeface="+mn-cs"/>
            </a:rPr>
            <a:t>5. Estrategia de sensibilización para el uso y apropiación de los datos diseñado e implementado</a:t>
          </a:r>
        </a:p>
      </dsp:txBody>
      <dsp:txXfrm>
        <a:off x="1545813" y="2434910"/>
        <a:ext cx="867514" cy="867514"/>
      </dsp:txXfrm>
    </dsp:sp>
    <dsp:sp modelId="{B4D7E912-FC82-4E29-888C-1807C370513E}">
      <dsp:nvSpPr>
        <dsp:cNvPr id="0" name=""/>
        <dsp:cNvSpPr/>
      </dsp:nvSpPr>
      <dsp:spPr>
        <a:xfrm rot="12600000">
          <a:off x="2551828" y="1576440"/>
          <a:ext cx="120100" cy="31042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rot="10800000">
        <a:off x="2585444" y="1647532"/>
        <a:ext cx="84070" cy="186253"/>
      </dsp:txXfrm>
    </dsp:sp>
    <dsp:sp modelId="{05941817-D28A-4574-9D53-C071417B0B9A}">
      <dsp:nvSpPr>
        <dsp:cNvPr id="0" name=""/>
        <dsp:cNvSpPr/>
      </dsp:nvSpPr>
      <dsp:spPr>
        <a:xfrm>
          <a:off x="1366145" y="753162"/>
          <a:ext cx="1226850" cy="1226850"/>
        </a:xfrm>
        <a:prstGeom prst="ellipse">
          <a:avLst/>
        </a:prstGeom>
        <a:solidFill>
          <a:srgbClr val="FFFFFF">
            <a:lumMod val="6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O" sz="900" kern="1200" dirty="0">
              <a:solidFill>
                <a:srgbClr val="FFFFFF"/>
              </a:solidFill>
              <a:latin typeface="Arial"/>
              <a:ea typeface="+mn-ea"/>
              <a:cs typeface="+mn-cs"/>
            </a:rPr>
            <a:t>6.SIE con criterios de usabilidad y calidad fortalecido</a:t>
          </a:r>
          <a:endParaRPr lang="es-ES" sz="900" kern="1200" dirty="0">
            <a:solidFill>
              <a:srgbClr val="FFFFFF"/>
            </a:solidFill>
            <a:latin typeface="Arial"/>
            <a:ea typeface="+mn-ea"/>
            <a:cs typeface="+mn-cs"/>
          </a:endParaRPr>
        </a:p>
      </dsp:txBody>
      <dsp:txXfrm>
        <a:off x="1545813" y="932830"/>
        <a:ext cx="867514" cy="867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446449" y="1546799"/>
          <a:ext cx="1597519" cy="1603540"/>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b="1" kern="1200" dirty="0">
              <a:solidFill>
                <a:schemeClr val="tx1"/>
              </a:solidFill>
            </a:rPr>
            <a:t>5. Capacidades digitales, tecnológicas y de ciberseguridad fortalecidas para acercarnos a los grupos de valor </a:t>
          </a:r>
        </a:p>
      </dsp:txBody>
      <dsp:txXfrm>
        <a:off x="2680400" y="1781632"/>
        <a:ext cx="1129617" cy="1133874"/>
      </dsp:txXfrm>
    </dsp:sp>
    <dsp:sp modelId="{D8D3DFD6-34E6-4481-892E-E8FBE0B6A2D5}">
      <dsp:nvSpPr>
        <dsp:cNvPr id="0" name=""/>
        <dsp:cNvSpPr/>
      </dsp:nvSpPr>
      <dsp:spPr>
        <a:xfrm rot="16200000">
          <a:off x="3118777" y="1113911"/>
          <a:ext cx="252863"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156707" y="1232439"/>
        <a:ext cx="177004" cy="241793"/>
      </dsp:txXfrm>
    </dsp:sp>
    <dsp:sp modelId="{974F4250-A5DD-43AD-B94B-E7C06D397F15}">
      <dsp:nvSpPr>
        <dsp:cNvPr id="0" name=""/>
        <dsp:cNvSpPr/>
      </dsp:nvSpPr>
      <dsp:spPr>
        <a:xfrm>
          <a:off x="2711841" y="2962"/>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1. </a:t>
          </a:r>
          <a:r>
            <a:rPr lang="es-ES_tradnl" sz="900" kern="1200" dirty="0">
              <a:solidFill>
                <a:schemeClr val="tx1"/>
              </a:solidFill>
            </a:rPr>
            <a:t>Canal de atención virtual optimizado</a:t>
          </a:r>
          <a:endParaRPr lang="es-ES" sz="900" kern="1200" dirty="0">
            <a:solidFill>
              <a:schemeClr val="tx1"/>
            </a:solidFill>
          </a:endParaRPr>
        </a:p>
      </dsp:txBody>
      <dsp:txXfrm>
        <a:off x="2868061" y="159182"/>
        <a:ext cx="754295" cy="754295"/>
      </dsp:txXfrm>
    </dsp:sp>
    <dsp:sp modelId="{A0C165B1-47CA-8248-8225-F3A742B39D97}">
      <dsp:nvSpPr>
        <dsp:cNvPr id="0" name=""/>
        <dsp:cNvSpPr/>
      </dsp:nvSpPr>
      <dsp:spPr>
        <a:xfrm rot="18900000">
          <a:off x="3848385" y="1417067"/>
          <a:ext cx="253663"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p>
      </dsp:txBody>
      <dsp:txXfrm>
        <a:off x="3859529" y="1524570"/>
        <a:ext cx="177564" cy="241793"/>
      </dsp:txXfrm>
    </dsp:sp>
    <dsp:sp modelId="{93417ACC-8BC6-4F4C-B1EC-D8EA02BF5B13}">
      <dsp:nvSpPr>
        <dsp:cNvPr id="0" name=""/>
        <dsp:cNvSpPr/>
      </dsp:nvSpPr>
      <dsp:spPr>
        <a:xfrm>
          <a:off x="3993287" y="533755"/>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a:t>
          </a:r>
          <a:r>
            <a:rPr lang="es-ES" sz="900" kern="1200" dirty="0">
              <a:solidFill>
                <a:schemeClr val="tx1"/>
              </a:solidFill>
            </a:rPr>
            <a:t>. </a:t>
          </a:r>
          <a:r>
            <a:rPr lang="es-ES_tradnl" sz="900" kern="1200" dirty="0">
              <a:solidFill>
                <a:schemeClr val="tx1"/>
              </a:solidFill>
            </a:rPr>
            <a:t>Política de Gobierno Digital ejecutada</a:t>
          </a:r>
        </a:p>
      </dsp:txBody>
      <dsp:txXfrm>
        <a:off x="4149507" y="689975"/>
        <a:ext cx="754295" cy="754295"/>
      </dsp:txXfrm>
    </dsp:sp>
    <dsp:sp modelId="{2796F120-1922-964C-9282-76657E4C6A5D}">
      <dsp:nvSpPr>
        <dsp:cNvPr id="0" name=""/>
        <dsp:cNvSpPr/>
      </dsp:nvSpPr>
      <dsp:spPr>
        <a:xfrm>
          <a:off x="4149593" y="2147075"/>
          <a:ext cx="254459"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p>
      </dsp:txBody>
      <dsp:txXfrm>
        <a:off x="4149593" y="2227673"/>
        <a:ext cx="178121" cy="241793"/>
      </dsp:txXfrm>
    </dsp:sp>
    <dsp:sp modelId="{F28D7F34-2C11-1C4A-95B0-20981BDC7610}">
      <dsp:nvSpPr>
        <dsp:cNvPr id="0" name=""/>
        <dsp:cNvSpPr/>
      </dsp:nvSpPr>
      <dsp:spPr>
        <a:xfrm>
          <a:off x="4524080" y="1815202"/>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3. Servicios tecnológicos de apoyo actualizados</a:t>
          </a:r>
        </a:p>
      </dsp:txBody>
      <dsp:txXfrm>
        <a:off x="4680300" y="1971422"/>
        <a:ext cx="754295" cy="754295"/>
      </dsp:txXfrm>
    </dsp:sp>
    <dsp:sp modelId="{3E7FD84F-E7DC-4BCF-B7F6-B1281C180EE9}">
      <dsp:nvSpPr>
        <dsp:cNvPr id="0" name=""/>
        <dsp:cNvSpPr/>
      </dsp:nvSpPr>
      <dsp:spPr>
        <a:xfrm rot="2700000">
          <a:off x="3848385" y="2877083"/>
          <a:ext cx="253663"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a:off x="3859529" y="2930776"/>
        <a:ext cx="177564" cy="241793"/>
      </dsp:txXfrm>
    </dsp:sp>
    <dsp:sp modelId="{6CEBFBD9-FC76-4AB7-90F5-F0D478B3E02E}">
      <dsp:nvSpPr>
        <dsp:cNvPr id="0" name=""/>
        <dsp:cNvSpPr/>
      </dsp:nvSpPr>
      <dsp:spPr>
        <a:xfrm>
          <a:off x="3993287" y="3096648"/>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4. </a:t>
          </a:r>
          <a:r>
            <a:rPr lang="es-ES_tradnl" sz="900" kern="1200" dirty="0">
              <a:solidFill>
                <a:schemeClr val="tx1"/>
              </a:solidFill>
            </a:rPr>
            <a:t>Servicios ciudadanos digitales actualizados</a:t>
          </a:r>
          <a:endParaRPr lang="es-ES" sz="900" kern="1200" dirty="0">
            <a:solidFill>
              <a:schemeClr val="tx1"/>
            </a:solidFill>
          </a:endParaRPr>
        </a:p>
      </dsp:txBody>
      <dsp:txXfrm>
        <a:off x="4149507" y="3252868"/>
        <a:ext cx="754295" cy="754295"/>
      </dsp:txXfrm>
    </dsp:sp>
    <dsp:sp modelId="{96EDF313-F5B5-6247-9905-50C2B47F9D51}">
      <dsp:nvSpPr>
        <dsp:cNvPr id="0" name=""/>
        <dsp:cNvSpPr/>
      </dsp:nvSpPr>
      <dsp:spPr>
        <a:xfrm rot="5400000">
          <a:off x="3118777" y="3180239"/>
          <a:ext cx="252863"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p>
      </dsp:txBody>
      <dsp:txXfrm>
        <a:off x="3156707" y="3222908"/>
        <a:ext cx="177004" cy="241793"/>
      </dsp:txXfrm>
    </dsp:sp>
    <dsp:sp modelId="{8F9F0612-408D-E146-9110-58CF7C46CF94}">
      <dsp:nvSpPr>
        <dsp:cNvPr id="0" name=""/>
        <dsp:cNvSpPr/>
      </dsp:nvSpPr>
      <dsp:spPr>
        <a:xfrm>
          <a:off x="2711841" y="3627441"/>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5. Micrositios de la entidad creados o actualizados</a:t>
          </a:r>
        </a:p>
      </dsp:txBody>
      <dsp:txXfrm>
        <a:off x="2868061" y="3783661"/>
        <a:ext cx="754295" cy="754295"/>
      </dsp:txXfrm>
    </dsp:sp>
    <dsp:sp modelId="{815695E2-DC79-574A-A26F-EE0D6A7C734C}">
      <dsp:nvSpPr>
        <dsp:cNvPr id="0" name=""/>
        <dsp:cNvSpPr/>
      </dsp:nvSpPr>
      <dsp:spPr>
        <a:xfrm rot="8100000">
          <a:off x="2388369" y="2877083"/>
          <a:ext cx="253663"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p>
      </dsp:txBody>
      <dsp:txXfrm rot="10800000">
        <a:off x="2453324" y="2930776"/>
        <a:ext cx="177564" cy="241793"/>
      </dsp:txXfrm>
    </dsp:sp>
    <dsp:sp modelId="{EA982C56-4B16-924B-B7DE-DF39A70CA965}">
      <dsp:nvSpPr>
        <dsp:cNvPr id="0" name=""/>
        <dsp:cNvSpPr/>
      </dsp:nvSpPr>
      <dsp:spPr>
        <a:xfrm>
          <a:off x="1430394" y="3096648"/>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6. Cursos digitales desarrollados o actualizados</a:t>
          </a:r>
        </a:p>
      </dsp:txBody>
      <dsp:txXfrm>
        <a:off x="1586614" y="3252868"/>
        <a:ext cx="754295" cy="754295"/>
      </dsp:txXfrm>
    </dsp:sp>
    <dsp:sp modelId="{3B837736-8185-F54C-AEB7-3E790432308E}">
      <dsp:nvSpPr>
        <dsp:cNvPr id="0" name=""/>
        <dsp:cNvSpPr/>
      </dsp:nvSpPr>
      <dsp:spPr>
        <a:xfrm rot="10800000">
          <a:off x="2086365" y="2147075"/>
          <a:ext cx="254459"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p>
      </dsp:txBody>
      <dsp:txXfrm rot="10800000">
        <a:off x="2162703" y="2227673"/>
        <a:ext cx="178121" cy="241793"/>
      </dsp:txXfrm>
    </dsp:sp>
    <dsp:sp modelId="{964FA571-6756-6640-B556-EEF4A59D759C}">
      <dsp:nvSpPr>
        <dsp:cNvPr id="0" name=""/>
        <dsp:cNvSpPr/>
      </dsp:nvSpPr>
      <dsp:spPr>
        <a:xfrm>
          <a:off x="899601" y="1815202"/>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7. Portal institucional actualizado en imagen</a:t>
          </a:r>
        </a:p>
      </dsp:txBody>
      <dsp:txXfrm>
        <a:off x="1055821" y="1971422"/>
        <a:ext cx="754295" cy="754295"/>
      </dsp:txXfrm>
    </dsp:sp>
    <dsp:sp modelId="{2E3A0FDB-4F79-7D44-8270-9CFDC28C9EBF}">
      <dsp:nvSpPr>
        <dsp:cNvPr id="0" name=""/>
        <dsp:cNvSpPr/>
      </dsp:nvSpPr>
      <dsp:spPr>
        <a:xfrm rot="13500000">
          <a:off x="2388369" y="1417067"/>
          <a:ext cx="253663" cy="40298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p>
      </dsp:txBody>
      <dsp:txXfrm rot="10800000">
        <a:off x="2453324" y="1524570"/>
        <a:ext cx="177564" cy="241793"/>
      </dsp:txXfrm>
    </dsp:sp>
    <dsp:sp modelId="{1E4CED0F-8401-CD44-8047-974656882196}">
      <dsp:nvSpPr>
        <dsp:cNvPr id="0" name=""/>
        <dsp:cNvSpPr/>
      </dsp:nvSpPr>
      <dsp:spPr>
        <a:xfrm>
          <a:off x="1430394" y="533755"/>
          <a:ext cx="1066735" cy="1066735"/>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8. Análisis del alcance, crecimiento e interacción de las redes sociales de la entidad </a:t>
          </a:r>
        </a:p>
      </dsp:txBody>
      <dsp:txXfrm>
        <a:off x="1586614" y="689975"/>
        <a:ext cx="754295" cy="754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413345" y="1513571"/>
          <a:ext cx="1663727" cy="1669997"/>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b="1" kern="1200" dirty="0">
              <a:solidFill>
                <a:schemeClr val="tx1"/>
              </a:solidFill>
            </a:rPr>
            <a:t>6. Entidades ágiles, efectivas y abiertas al ciudadano que garanticen su participación en el ciclo de la gestión pública y ayuden a mejorar la relación con el Estado</a:t>
          </a:r>
          <a:endParaRPr lang="es-ES" sz="900" b="1" kern="1200" dirty="0">
            <a:solidFill>
              <a:schemeClr val="tx1"/>
            </a:solidFill>
          </a:endParaRPr>
        </a:p>
      </dsp:txBody>
      <dsp:txXfrm>
        <a:off x="2656992" y="1758136"/>
        <a:ext cx="1176433" cy="1180867"/>
      </dsp:txXfrm>
    </dsp:sp>
    <dsp:sp modelId="{D8D3DFD6-34E6-4481-892E-E8FBE0B6A2D5}">
      <dsp:nvSpPr>
        <dsp:cNvPr id="0" name=""/>
        <dsp:cNvSpPr/>
      </dsp:nvSpPr>
      <dsp:spPr>
        <a:xfrm rot="16200000">
          <a:off x="3173826" y="1173082"/>
          <a:ext cx="142764"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a:off x="3195241" y="1278435"/>
        <a:ext cx="99935" cy="251814"/>
      </dsp:txXfrm>
    </dsp:sp>
    <dsp:sp modelId="{974F4250-A5DD-43AD-B94B-E7C06D397F15}">
      <dsp:nvSpPr>
        <dsp:cNvPr id="0" name=""/>
        <dsp:cNvSpPr/>
      </dsp:nvSpPr>
      <dsp:spPr>
        <a:xfrm>
          <a:off x="2628017" y="9820"/>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1. </a:t>
          </a:r>
          <a:r>
            <a:rPr lang="es-ES_tradnl" sz="900" kern="1200" dirty="0">
              <a:solidFill>
                <a:schemeClr val="tx1"/>
              </a:solidFill>
            </a:rPr>
            <a:t>Acciones de racionalización de trámites de alto impacto adelantadas</a:t>
          </a:r>
          <a:endParaRPr lang="es-ES" sz="900" kern="1200" dirty="0">
            <a:solidFill>
              <a:schemeClr val="tx1"/>
            </a:solidFill>
          </a:endParaRPr>
        </a:p>
      </dsp:txBody>
      <dsp:txXfrm>
        <a:off x="2808788" y="190591"/>
        <a:ext cx="872841" cy="872841"/>
      </dsp:txXfrm>
    </dsp:sp>
    <dsp:sp modelId="{A0C165B1-47CA-8248-8225-F3A742B39D97}">
      <dsp:nvSpPr>
        <dsp:cNvPr id="0" name=""/>
        <dsp:cNvSpPr/>
      </dsp:nvSpPr>
      <dsp:spPr>
        <a:xfrm rot="19800000">
          <a:off x="4009384" y="1655005"/>
          <a:ext cx="147300"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4012344" y="1749991"/>
        <a:ext cx="103110" cy="251814"/>
      </dsp:txXfrm>
    </dsp:sp>
    <dsp:sp modelId="{93417ACC-8BC6-4F4C-B1EC-D8EA02BF5B13}">
      <dsp:nvSpPr>
        <dsp:cNvPr id="0" name=""/>
        <dsp:cNvSpPr/>
      </dsp:nvSpPr>
      <dsp:spPr>
        <a:xfrm>
          <a:off x="4124301" y="867497"/>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 Propuesta de política de servicio al ciudadano formulada</a:t>
          </a:r>
        </a:p>
      </dsp:txBody>
      <dsp:txXfrm>
        <a:off x="4305072" y="1048268"/>
        <a:ext cx="872841" cy="872841"/>
      </dsp:txXfrm>
    </dsp:sp>
    <dsp:sp modelId="{2796F120-1922-964C-9282-76657E4C6A5D}">
      <dsp:nvSpPr>
        <dsp:cNvPr id="0" name=""/>
        <dsp:cNvSpPr/>
      </dsp:nvSpPr>
      <dsp:spPr>
        <a:xfrm rot="1800000">
          <a:off x="4009384" y="2622443"/>
          <a:ext cx="147300"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4012344" y="2695334"/>
        <a:ext cx="103110" cy="251814"/>
      </dsp:txXfrm>
    </dsp:sp>
    <dsp:sp modelId="{F28D7F34-2C11-1C4A-95B0-20981BDC7610}">
      <dsp:nvSpPr>
        <dsp:cNvPr id="0" name=""/>
        <dsp:cNvSpPr/>
      </dsp:nvSpPr>
      <dsp:spPr>
        <a:xfrm>
          <a:off x="4124301" y="2595258"/>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3. Propuesta  de política de transparencia, integridad pública formulada e implementada</a:t>
          </a:r>
        </a:p>
      </dsp:txBody>
      <dsp:txXfrm>
        <a:off x="4305072" y="2776029"/>
        <a:ext cx="872841" cy="872841"/>
      </dsp:txXfrm>
    </dsp:sp>
    <dsp:sp modelId="{3E7FD84F-E7DC-4BCF-B7F6-B1281C180EE9}">
      <dsp:nvSpPr>
        <dsp:cNvPr id="0" name=""/>
        <dsp:cNvSpPr/>
      </dsp:nvSpPr>
      <dsp:spPr>
        <a:xfrm rot="5400000">
          <a:off x="3172182" y="3107375"/>
          <a:ext cx="146052"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a:off x="3194090" y="3169405"/>
        <a:ext cx="102236" cy="251814"/>
      </dsp:txXfrm>
    </dsp:sp>
    <dsp:sp modelId="{6CEBFBD9-FC76-4AB7-90F5-F0D478B3E02E}">
      <dsp:nvSpPr>
        <dsp:cNvPr id="0" name=""/>
        <dsp:cNvSpPr/>
      </dsp:nvSpPr>
      <dsp:spPr>
        <a:xfrm>
          <a:off x="2628017" y="3459138"/>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4. </a:t>
          </a:r>
          <a:r>
            <a:rPr lang="es-ES_tradnl" sz="900" kern="1200" dirty="0">
              <a:solidFill>
                <a:schemeClr val="tx1"/>
              </a:solidFill>
            </a:rPr>
            <a:t>Asesorías en la formulación e implementación de acciones de participación y de rendición de cuentas desarrolladas</a:t>
          </a:r>
          <a:endParaRPr lang="es-ES" sz="900" kern="1200" dirty="0">
            <a:solidFill>
              <a:schemeClr val="tx1"/>
            </a:solidFill>
          </a:endParaRPr>
        </a:p>
      </dsp:txBody>
      <dsp:txXfrm>
        <a:off x="2808788" y="3639909"/>
        <a:ext cx="872841" cy="872841"/>
      </dsp:txXfrm>
    </dsp:sp>
    <dsp:sp modelId="{A1CE0E89-F7E7-498B-AEBA-3A6FA1675748}">
      <dsp:nvSpPr>
        <dsp:cNvPr id="0" name=""/>
        <dsp:cNvSpPr/>
      </dsp:nvSpPr>
      <dsp:spPr>
        <a:xfrm rot="9000000">
          <a:off x="2333733" y="2622443"/>
          <a:ext cx="147300"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CO" sz="1900" kern="1200"/>
        </a:p>
      </dsp:txBody>
      <dsp:txXfrm rot="10800000">
        <a:off x="2374963" y="2695334"/>
        <a:ext cx="103110" cy="251814"/>
      </dsp:txXfrm>
    </dsp:sp>
    <dsp:sp modelId="{BC60FA7A-872A-4D25-A7FA-FA2463F858BC}">
      <dsp:nvSpPr>
        <dsp:cNvPr id="0" name=""/>
        <dsp:cNvSpPr/>
      </dsp:nvSpPr>
      <dsp:spPr>
        <a:xfrm>
          <a:off x="1131732" y="2595258"/>
          <a:ext cx="1234383" cy="1234383"/>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5.Entidades del orden nacional y territorial vinculadas al Sistema de Rendición de Cuentas</a:t>
          </a:r>
        </a:p>
      </dsp:txBody>
      <dsp:txXfrm>
        <a:off x="1312503" y="2776029"/>
        <a:ext cx="872841" cy="872841"/>
      </dsp:txXfrm>
    </dsp:sp>
    <dsp:sp modelId="{B4D7E912-FC82-4E29-888C-1807C370513E}">
      <dsp:nvSpPr>
        <dsp:cNvPr id="0" name=""/>
        <dsp:cNvSpPr/>
      </dsp:nvSpPr>
      <dsp:spPr>
        <a:xfrm rot="12600000">
          <a:off x="2333733" y="1655005"/>
          <a:ext cx="147300" cy="4196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374963" y="1749991"/>
        <a:ext cx="103110" cy="251814"/>
      </dsp:txXfrm>
    </dsp:sp>
    <dsp:sp modelId="{05941817-D28A-4574-9D53-C071417B0B9A}">
      <dsp:nvSpPr>
        <dsp:cNvPr id="0" name=""/>
        <dsp:cNvSpPr/>
      </dsp:nvSpPr>
      <dsp:spPr>
        <a:xfrm>
          <a:off x="1131732" y="867497"/>
          <a:ext cx="1234383" cy="1234383"/>
        </a:xfrm>
        <a:prstGeom prst="ellipse">
          <a:avLst/>
        </a:prstGeom>
        <a:solidFill>
          <a:srgbClr val="FFA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6. </a:t>
          </a:r>
          <a:r>
            <a:rPr lang="es-ES_tradnl" sz="900" kern="1200" dirty="0">
              <a:solidFill>
                <a:schemeClr val="tx1"/>
              </a:solidFill>
            </a:rPr>
            <a:t>Sistema de Rendición de Cuentas del acuerdo de paz implementado</a:t>
          </a:r>
          <a:endParaRPr lang="es-ES" sz="900" kern="1200" dirty="0">
            <a:solidFill>
              <a:schemeClr val="tx1"/>
            </a:solidFill>
          </a:endParaRPr>
        </a:p>
      </dsp:txBody>
      <dsp:txXfrm>
        <a:off x="1312503" y="1048268"/>
        <a:ext cx="872841" cy="8728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2350341" y="1627831"/>
          <a:ext cx="1789734" cy="1796480"/>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b="1" kern="1200" dirty="0">
              <a:solidFill>
                <a:schemeClr val="tx1"/>
              </a:solidFill>
            </a:rPr>
            <a:t>7. Gestión pública colombiana reconocida internacionalmente y alianzas establecidas</a:t>
          </a:r>
          <a:endParaRPr lang="es-ES" sz="900" b="1" kern="1200" dirty="0">
            <a:solidFill>
              <a:schemeClr val="tx1"/>
            </a:solidFill>
          </a:endParaRPr>
        </a:p>
      </dsp:txBody>
      <dsp:txXfrm>
        <a:off x="2612441" y="1890919"/>
        <a:ext cx="1265534" cy="1270304"/>
      </dsp:txXfrm>
    </dsp:sp>
    <dsp:sp modelId="{D8D3DFD6-34E6-4481-892E-E8FBE0B6A2D5}">
      <dsp:nvSpPr>
        <dsp:cNvPr id="0" name=""/>
        <dsp:cNvSpPr/>
      </dsp:nvSpPr>
      <dsp:spPr>
        <a:xfrm rot="16200000">
          <a:off x="3166598" y="1258220"/>
          <a:ext cx="157221" cy="45147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a:off x="3190181" y="1372098"/>
        <a:ext cx="110055" cy="270887"/>
      </dsp:txXfrm>
    </dsp:sp>
    <dsp:sp modelId="{974F4250-A5DD-43AD-B94B-E7C06D397F15}">
      <dsp:nvSpPr>
        <dsp:cNvPr id="0" name=""/>
        <dsp:cNvSpPr/>
      </dsp:nvSpPr>
      <dsp:spPr>
        <a:xfrm>
          <a:off x="2581272" y="3314"/>
          <a:ext cx="1327873" cy="1327873"/>
        </a:xfrm>
        <a:prstGeom prst="ellipse">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kern="1200" dirty="0">
              <a:solidFill>
                <a:srgbClr val="073763"/>
              </a:solidFill>
              <a:latin typeface="Arial"/>
              <a:ea typeface="+mn-ea"/>
              <a:cs typeface="+mn-cs"/>
            </a:rPr>
            <a:t>1. </a:t>
          </a:r>
          <a:r>
            <a:rPr lang="es-ES_tradnl" sz="900" kern="1200" dirty="0">
              <a:solidFill>
                <a:srgbClr val="073763"/>
              </a:solidFill>
              <a:latin typeface="Arial"/>
              <a:ea typeface="+mn-ea"/>
              <a:cs typeface="+mn-cs"/>
            </a:rPr>
            <a:t>Acompañamiento para la gestión internacional realizado</a:t>
          </a:r>
          <a:endParaRPr lang="es-ES" sz="900" kern="1200" dirty="0">
            <a:solidFill>
              <a:srgbClr val="073763"/>
            </a:solidFill>
            <a:latin typeface="Arial"/>
            <a:ea typeface="+mn-ea"/>
            <a:cs typeface="+mn-cs"/>
          </a:endParaRPr>
        </a:p>
      </dsp:txBody>
      <dsp:txXfrm>
        <a:off x="2775734" y="197776"/>
        <a:ext cx="938949" cy="938949"/>
      </dsp:txXfrm>
    </dsp:sp>
    <dsp:sp modelId="{A0C165B1-47CA-8248-8225-F3A742B39D97}">
      <dsp:nvSpPr>
        <dsp:cNvPr id="0" name=""/>
        <dsp:cNvSpPr/>
      </dsp:nvSpPr>
      <dsp:spPr>
        <a:xfrm rot="20520000">
          <a:off x="4155402" y="1978788"/>
          <a:ext cx="158838" cy="45147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4156568" y="2076445"/>
        <a:ext cx="111187" cy="270887"/>
      </dsp:txXfrm>
    </dsp:sp>
    <dsp:sp modelId="{93417ACC-8BC6-4F4C-B1EC-D8EA02BF5B13}">
      <dsp:nvSpPr>
        <dsp:cNvPr id="0" name=""/>
        <dsp:cNvSpPr/>
      </dsp:nvSpPr>
      <dsp:spPr>
        <a:xfrm>
          <a:off x="4349115" y="1287727"/>
          <a:ext cx="1327873" cy="1327873"/>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2. Alianzas con entidades homólogas de otros países generadas</a:t>
          </a:r>
        </a:p>
      </dsp:txBody>
      <dsp:txXfrm>
        <a:off x="4543577" y="1482189"/>
        <a:ext cx="938949" cy="938949"/>
      </dsp:txXfrm>
    </dsp:sp>
    <dsp:sp modelId="{2796F120-1922-964C-9282-76657E4C6A5D}">
      <dsp:nvSpPr>
        <dsp:cNvPr id="0" name=""/>
        <dsp:cNvSpPr/>
      </dsp:nvSpPr>
      <dsp:spPr>
        <a:xfrm rot="3240000">
          <a:off x="3778472" y="3142932"/>
          <a:ext cx="157841" cy="45147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_tradnl" sz="900" kern="1200">
            <a:solidFill>
              <a:schemeClr val="tx1"/>
            </a:solidFill>
          </a:endParaRPr>
        </a:p>
      </dsp:txBody>
      <dsp:txXfrm>
        <a:off x="3788232" y="3214073"/>
        <a:ext cx="110489" cy="270887"/>
      </dsp:txXfrm>
    </dsp:sp>
    <dsp:sp modelId="{F28D7F34-2C11-1C4A-95B0-20981BDC7610}">
      <dsp:nvSpPr>
        <dsp:cNvPr id="0" name=""/>
        <dsp:cNvSpPr/>
      </dsp:nvSpPr>
      <dsp:spPr>
        <a:xfrm>
          <a:off x="3673859" y="3365952"/>
          <a:ext cx="1327873" cy="1327873"/>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S_tradnl" sz="900" kern="1200" dirty="0">
              <a:solidFill>
                <a:schemeClr val="tx1"/>
              </a:solidFill>
            </a:rPr>
            <a:t>3. Mecanismos de cooperación con la OCDE monitoreados</a:t>
          </a:r>
        </a:p>
      </dsp:txBody>
      <dsp:txXfrm>
        <a:off x="3868321" y="3560414"/>
        <a:ext cx="938949" cy="938949"/>
      </dsp:txXfrm>
    </dsp:sp>
    <dsp:sp modelId="{3E7FD84F-E7DC-4BCF-B7F6-B1281C180EE9}">
      <dsp:nvSpPr>
        <dsp:cNvPr id="0" name=""/>
        <dsp:cNvSpPr/>
      </dsp:nvSpPr>
      <dsp:spPr>
        <a:xfrm rot="7560000">
          <a:off x="2554104" y="3142932"/>
          <a:ext cx="157841" cy="45147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591696" y="3214073"/>
        <a:ext cx="110489" cy="270887"/>
      </dsp:txXfrm>
    </dsp:sp>
    <dsp:sp modelId="{6CEBFBD9-FC76-4AB7-90F5-F0D478B3E02E}">
      <dsp:nvSpPr>
        <dsp:cNvPr id="0" name=""/>
        <dsp:cNvSpPr/>
      </dsp:nvSpPr>
      <dsp:spPr>
        <a:xfrm>
          <a:off x="1488684" y="3365952"/>
          <a:ext cx="1327873" cy="1327873"/>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4. </a:t>
          </a:r>
          <a:r>
            <a:rPr lang="es-ES_tradnl" sz="900" kern="1200" dirty="0">
              <a:solidFill>
                <a:schemeClr val="tx1"/>
              </a:solidFill>
            </a:rPr>
            <a:t>Gestión internacional de Función Pública fortalecida</a:t>
          </a:r>
          <a:endParaRPr lang="es-ES" sz="900" kern="1200" dirty="0">
            <a:solidFill>
              <a:schemeClr val="tx1"/>
            </a:solidFill>
          </a:endParaRPr>
        </a:p>
      </dsp:txBody>
      <dsp:txXfrm>
        <a:off x="1683146" y="3560414"/>
        <a:ext cx="938949" cy="938949"/>
      </dsp:txXfrm>
    </dsp:sp>
    <dsp:sp modelId="{B4D7E912-FC82-4E29-888C-1807C370513E}">
      <dsp:nvSpPr>
        <dsp:cNvPr id="0" name=""/>
        <dsp:cNvSpPr/>
      </dsp:nvSpPr>
      <dsp:spPr>
        <a:xfrm rot="11880000">
          <a:off x="2176176" y="1978788"/>
          <a:ext cx="158838" cy="45147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solidFill>
              <a:schemeClr val="tx1"/>
            </a:solidFill>
          </a:endParaRPr>
        </a:p>
      </dsp:txBody>
      <dsp:txXfrm rot="10800000">
        <a:off x="2222661" y="2076445"/>
        <a:ext cx="111187" cy="270887"/>
      </dsp:txXfrm>
    </dsp:sp>
    <dsp:sp modelId="{05941817-D28A-4574-9D53-C071417B0B9A}">
      <dsp:nvSpPr>
        <dsp:cNvPr id="0" name=""/>
        <dsp:cNvSpPr/>
      </dsp:nvSpPr>
      <dsp:spPr>
        <a:xfrm>
          <a:off x="813428" y="1287727"/>
          <a:ext cx="1327873" cy="1327873"/>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CO" sz="900" kern="1200" dirty="0">
              <a:solidFill>
                <a:schemeClr val="tx1"/>
              </a:solidFill>
            </a:rPr>
            <a:t>5. </a:t>
          </a:r>
          <a:r>
            <a:rPr lang="es-ES_tradnl" sz="900" kern="1200" dirty="0">
              <a:solidFill>
                <a:schemeClr val="tx1"/>
              </a:solidFill>
            </a:rPr>
            <a:t>Presidencia del CLAD de Función Pública fortalecida </a:t>
          </a:r>
          <a:endParaRPr lang="es-ES" sz="900" kern="1200" dirty="0">
            <a:solidFill>
              <a:schemeClr val="tx1"/>
            </a:solidFill>
          </a:endParaRPr>
        </a:p>
      </dsp:txBody>
      <dsp:txXfrm>
        <a:off x="1007890" y="1482189"/>
        <a:ext cx="938949" cy="9389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A963-9F16-4EA7-9A4D-ABB295727596}">
      <dsp:nvSpPr>
        <dsp:cNvPr id="0" name=""/>
        <dsp:cNvSpPr/>
      </dsp:nvSpPr>
      <dsp:spPr>
        <a:xfrm>
          <a:off x="1953501" y="1661335"/>
          <a:ext cx="1826177" cy="183306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_tradnl" sz="1000" b="1" kern="1200" dirty="0">
              <a:solidFill>
                <a:schemeClr val="tx1"/>
              </a:solidFill>
            </a:rPr>
            <a:t>8. Programa de Inclusión y </a:t>
          </a:r>
          <a:r>
            <a:rPr lang="es-ES_tradnl" sz="1000" b="1" kern="1200" dirty="0">
              <a:solidFill>
                <a:srgbClr val="073763"/>
              </a:solidFill>
              <a:latin typeface="Arial"/>
              <a:ea typeface="+mn-ea"/>
              <a:cs typeface="+mn-cs"/>
            </a:rPr>
            <a:t>diversidad </a:t>
          </a:r>
          <a:r>
            <a:rPr lang="es-ES_tradnl" sz="1000" b="1" kern="1200" dirty="0">
              <a:solidFill>
                <a:schemeClr val="tx1"/>
              </a:solidFill>
            </a:rPr>
            <a:t>en el empleo público implementado</a:t>
          </a:r>
          <a:endParaRPr lang="es-ES" sz="1000" b="1" kern="1200" dirty="0">
            <a:solidFill>
              <a:schemeClr val="tx1"/>
            </a:solidFill>
          </a:endParaRPr>
        </a:p>
      </dsp:txBody>
      <dsp:txXfrm>
        <a:off x="2220938" y="1929780"/>
        <a:ext cx="1291303" cy="1296170"/>
      </dsp:txXfrm>
    </dsp:sp>
    <dsp:sp modelId="{D8D3DFD6-34E6-4481-892E-E8FBE0B6A2D5}">
      <dsp:nvSpPr>
        <dsp:cNvPr id="0" name=""/>
        <dsp:cNvSpPr/>
      </dsp:nvSpPr>
      <dsp:spPr>
        <a:xfrm rot="16200000">
          <a:off x="2786056" y="1283609"/>
          <a:ext cx="161066" cy="46066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solidFill>
              <a:schemeClr val="tx1"/>
            </a:solidFill>
          </a:endParaRPr>
        </a:p>
      </dsp:txBody>
      <dsp:txXfrm>
        <a:off x="2810216" y="1399903"/>
        <a:ext cx="112746" cy="276401"/>
      </dsp:txXfrm>
    </dsp:sp>
    <dsp:sp modelId="{974F4250-A5DD-43AD-B94B-E7C06D397F15}">
      <dsp:nvSpPr>
        <dsp:cNvPr id="0" name=""/>
        <dsp:cNvSpPr/>
      </dsp:nvSpPr>
      <dsp:spPr>
        <a:xfrm>
          <a:off x="2189134" y="2524"/>
          <a:ext cx="1354911" cy="135491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kern="1200" dirty="0">
              <a:solidFill>
                <a:schemeClr val="tx1"/>
              </a:solidFill>
            </a:rPr>
            <a:t>1. Componente </a:t>
          </a:r>
          <a:r>
            <a:rPr lang="es-ES_tradnl" sz="1000" kern="1200" dirty="0">
              <a:solidFill>
                <a:schemeClr val="tx1"/>
              </a:solidFill>
            </a:rPr>
            <a:t>opción Colombia 2.0 diseñado e implementado</a:t>
          </a:r>
          <a:endParaRPr lang="es-ES" sz="1000" kern="1200" dirty="0">
            <a:solidFill>
              <a:schemeClr val="tx1"/>
            </a:solidFill>
          </a:endParaRPr>
        </a:p>
      </dsp:txBody>
      <dsp:txXfrm>
        <a:off x="2387556" y="200946"/>
        <a:ext cx="958067" cy="958067"/>
      </dsp:txXfrm>
    </dsp:sp>
    <dsp:sp modelId="{A0C165B1-47CA-8248-8225-F3A742B39D97}">
      <dsp:nvSpPr>
        <dsp:cNvPr id="0" name=""/>
        <dsp:cNvSpPr/>
      </dsp:nvSpPr>
      <dsp:spPr>
        <a:xfrm rot="1800000">
          <a:off x="3705601" y="2878825"/>
          <a:ext cx="162436" cy="46066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solidFill>
              <a:schemeClr val="tx1"/>
            </a:solidFill>
          </a:endParaRPr>
        </a:p>
      </dsp:txBody>
      <dsp:txXfrm>
        <a:off x="3708865" y="2958776"/>
        <a:ext cx="113705" cy="276401"/>
      </dsp:txXfrm>
    </dsp:sp>
    <dsp:sp modelId="{93417ACC-8BC6-4F4C-B1EC-D8EA02BF5B13}">
      <dsp:nvSpPr>
        <dsp:cNvPr id="0" name=""/>
        <dsp:cNvSpPr/>
      </dsp:nvSpPr>
      <dsp:spPr>
        <a:xfrm>
          <a:off x="3832750" y="2849352"/>
          <a:ext cx="1354911" cy="135491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_tradnl" sz="1000" kern="1200" dirty="0">
              <a:solidFill>
                <a:schemeClr val="tx1"/>
              </a:solidFill>
            </a:rPr>
            <a:t>2. Componente de empleo público para jóvenes diseñado e implementado</a:t>
          </a:r>
        </a:p>
      </dsp:txBody>
      <dsp:txXfrm>
        <a:off x="4031172" y="3047774"/>
        <a:ext cx="958067" cy="958067"/>
      </dsp:txXfrm>
    </dsp:sp>
    <dsp:sp modelId="{2796F120-1922-964C-9282-76657E4C6A5D}">
      <dsp:nvSpPr>
        <dsp:cNvPr id="0" name=""/>
        <dsp:cNvSpPr/>
      </dsp:nvSpPr>
      <dsp:spPr>
        <a:xfrm rot="9000000">
          <a:off x="1865141" y="2878825"/>
          <a:ext cx="162436" cy="460669"/>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_tradnl" sz="1000" kern="1200">
            <a:solidFill>
              <a:schemeClr val="tx1"/>
            </a:solidFill>
          </a:endParaRPr>
        </a:p>
      </dsp:txBody>
      <dsp:txXfrm rot="10800000">
        <a:off x="1910608" y="2958776"/>
        <a:ext cx="113705" cy="276401"/>
      </dsp:txXfrm>
    </dsp:sp>
    <dsp:sp modelId="{F28D7F34-2C11-1C4A-95B0-20981BDC7610}">
      <dsp:nvSpPr>
        <dsp:cNvPr id="0" name=""/>
        <dsp:cNvSpPr/>
      </dsp:nvSpPr>
      <dsp:spPr>
        <a:xfrm>
          <a:off x="545517" y="2849352"/>
          <a:ext cx="1354911" cy="1354911"/>
        </a:xfrm>
        <a:prstGeom prst="ellipse">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_tradnl" sz="1000" kern="1200" dirty="0">
              <a:solidFill>
                <a:srgbClr val="073763"/>
              </a:solidFill>
              <a:latin typeface="Arial"/>
              <a:ea typeface="+mn-ea"/>
              <a:cs typeface="+mn-cs"/>
            </a:rPr>
            <a:t>3. </a:t>
          </a:r>
          <a:r>
            <a:rPr lang="es-CO" sz="1000" kern="1200" dirty="0">
              <a:solidFill>
                <a:srgbClr val="073763"/>
              </a:solidFill>
              <a:latin typeface="Arial"/>
              <a:ea typeface="+mn-ea"/>
              <a:cs typeface="+mn-cs"/>
            </a:rPr>
            <a:t>Componente genero y discapacidad en el empleo público implementado </a:t>
          </a:r>
          <a:endParaRPr lang="es-ES_tradnl" sz="1000" kern="1200" dirty="0">
            <a:solidFill>
              <a:srgbClr val="073763"/>
            </a:solidFill>
            <a:latin typeface="Arial"/>
            <a:ea typeface="+mn-ea"/>
            <a:cs typeface="+mn-cs"/>
          </a:endParaRPr>
        </a:p>
      </dsp:txBody>
      <dsp:txXfrm>
        <a:off x="743939" y="3047774"/>
        <a:ext cx="958067" cy="95806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A689CA-CED5-4BF4-AB5B-CA8D04763EAF}" type="datetimeFigureOut">
              <a:rPr lang="es-CO" smtClean="0"/>
              <a:t>3/02/2020</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C111E4-1970-4FE3-AA6E-9F29340257B8}" type="slidenum">
              <a:rPr lang="es-CO" smtClean="0"/>
              <a:t>‹Nº›</a:t>
            </a:fld>
            <a:endParaRPr lang="es-CO"/>
          </a:p>
        </p:txBody>
      </p:sp>
    </p:spTree>
    <p:extLst>
      <p:ext uri="{BB962C8B-B14F-4D97-AF65-F5344CB8AC3E}">
        <p14:creationId xmlns:p14="http://schemas.microsoft.com/office/powerpoint/2010/main" val="1936737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0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419640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95ef59f3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95ef59f3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50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6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49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411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882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78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906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461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21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701040" y="4387136"/>
            <a:ext cx="5608320" cy="4156234"/>
          </a:xfrm>
          <a:prstGeom prst="rect">
            <a:avLst/>
          </a:prstGeom>
        </p:spPr>
        <p:txBody>
          <a:bodyPr spcFirstLastPara="1" wrap="square" lIns="92815" tIns="92815" rIns="92815" bIns="92815" anchor="t" anchorCtr="0">
            <a:noAutofit/>
          </a:bodyPr>
          <a:lstStyle/>
          <a:p>
            <a:endParaRPr/>
          </a:p>
        </p:txBody>
      </p:sp>
      <p:sp>
        <p:nvSpPr>
          <p:cNvPr id="155" name="Google Shape;155;p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13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42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66844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2691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89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texto">
  <p:cSld name="Título complej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3768725" y="1733025"/>
            <a:ext cx="4752600"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3761125" y="2553350"/>
            <a:ext cx="4760200" cy="13284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FFFFFF"/>
              </a:buClr>
              <a:buSzPts val="1400"/>
              <a:buNone/>
              <a:defRPr sz="1500">
                <a:solidFill>
                  <a:srgbClr val="FFFFFF"/>
                </a:solidFill>
              </a:defRPr>
            </a:lvl1pPr>
            <a:lvl2pPr marL="914400" lvl="1" indent="-317500" algn="l">
              <a:lnSpc>
                <a:spcPct val="90000"/>
              </a:lnSpc>
              <a:spcBef>
                <a:spcPts val="400"/>
              </a:spcBef>
              <a:spcAft>
                <a:spcPts val="0"/>
              </a:spcAft>
              <a:buClr>
                <a:srgbClr val="FFFFFF"/>
              </a:buClr>
              <a:buSzPts val="1400"/>
              <a:buChar char="•"/>
              <a:defRPr>
                <a:solidFill>
                  <a:srgbClr val="FFFFFF"/>
                </a:solidFill>
              </a:defRPr>
            </a:lvl2pPr>
            <a:lvl3pPr marL="1371600" lvl="2" indent="-317500" algn="l">
              <a:lnSpc>
                <a:spcPct val="90000"/>
              </a:lnSpc>
              <a:spcBef>
                <a:spcPts val="400"/>
              </a:spcBef>
              <a:spcAft>
                <a:spcPts val="0"/>
              </a:spcAft>
              <a:buClr>
                <a:srgbClr val="FFFFFF"/>
              </a:buClr>
              <a:buSzPts val="1400"/>
              <a:buChar char="•"/>
              <a:defRPr>
                <a:solidFill>
                  <a:srgbClr val="FFFFFF"/>
                </a:solidFill>
              </a:defRPr>
            </a:lvl3pPr>
            <a:lvl4pPr marL="1828800" lvl="3" indent="-317500" algn="l">
              <a:lnSpc>
                <a:spcPct val="90000"/>
              </a:lnSpc>
              <a:spcBef>
                <a:spcPts val="400"/>
              </a:spcBef>
              <a:spcAft>
                <a:spcPts val="0"/>
              </a:spcAft>
              <a:buClr>
                <a:srgbClr val="FFFFFF"/>
              </a:buClr>
              <a:buSzPts val="1400"/>
              <a:buChar char="•"/>
              <a:defRPr>
                <a:solidFill>
                  <a:srgbClr val="FFFFFF"/>
                </a:solidFill>
              </a:defRPr>
            </a:lvl4pPr>
            <a:lvl5pPr marL="2286000" lvl="4" indent="-317500" algn="l">
              <a:lnSpc>
                <a:spcPct val="90000"/>
              </a:lnSpc>
              <a:spcBef>
                <a:spcPts val="400"/>
              </a:spcBef>
              <a:spcAft>
                <a:spcPts val="0"/>
              </a:spcAft>
              <a:buClr>
                <a:srgbClr val="FFFFFF"/>
              </a:buClr>
              <a:buSzPts val="1400"/>
              <a:buChar char="•"/>
              <a:defRPr>
                <a:solidFill>
                  <a:srgbClr val="FFFFFF"/>
                </a:solidFill>
              </a:defRPr>
            </a:lvl5pPr>
            <a:lvl6pPr marL="2743200" lvl="5" indent="-317500" algn="l">
              <a:lnSpc>
                <a:spcPct val="90000"/>
              </a:lnSpc>
              <a:spcBef>
                <a:spcPts val="400"/>
              </a:spcBef>
              <a:spcAft>
                <a:spcPts val="0"/>
              </a:spcAft>
              <a:buClr>
                <a:srgbClr val="FFFFFF"/>
              </a:buClr>
              <a:buSzPts val="1400"/>
              <a:buChar char="•"/>
              <a:defRPr>
                <a:solidFill>
                  <a:srgbClr val="FFFFFF"/>
                </a:solidFill>
              </a:defRPr>
            </a:lvl6pPr>
            <a:lvl7pPr marL="3200400" lvl="6" indent="-317500" algn="l">
              <a:lnSpc>
                <a:spcPct val="90000"/>
              </a:lnSpc>
              <a:spcBef>
                <a:spcPts val="400"/>
              </a:spcBef>
              <a:spcAft>
                <a:spcPts val="0"/>
              </a:spcAft>
              <a:buClr>
                <a:srgbClr val="FFFFFF"/>
              </a:buClr>
              <a:buSzPts val="1400"/>
              <a:buChar char="•"/>
              <a:defRPr>
                <a:solidFill>
                  <a:srgbClr val="FFFFFF"/>
                </a:solidFill>
              </a:defRPr>
            </a:lvl7pPr>
            <a:lvl8pPr marL="3657600" lvl="7" indent="-317500" algn="l">
              <a:lnSpc>
                <a:spcPct val="90000"/>
              </a:lnSpc>
              <a:spcBef>
                <a:spcPts val="400"/>
              </a:spcBef>
              <a:spcAft>
                <a:spcPts val="0"/>
              </a:spcAft>
              <a:buClr>
                <a:srgbClr val="FFFFFF"/>
              </a:buClr>
              <a:buSzPts val="1400"/>
              <a:buChar char="•"/>
              <a:defRPr>
                <a:solidFill>
                  <a:srgbClr val="FFFFFF"/>
                </a:solidFill>
              </a:defRPr>
            </a:lvl8pPr>
            <a:lvl9pPr marL="4114800" lvl="8" indent="-317500" algn="l">
              <a:lnSpc>
                <a:spcPct val="90000"/>
              </a:lnSpc>
              <a:spcBef>
                <a:spcPts val="40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84984B8A-0E18-4B02-A955-45A924FABD9D}" type="datetimeFigureOut">
              <a:rPr lang="es-CO" smtClean="0"/>
              <a:t>3/02/2020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33319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84984B8A-0E18-4B02-A955-45A924FABD9D}" type="datetimeFigureOut">
              <a:rPr lang="es-CO" smtClean="0"/>
              <a:t>3/02/2020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35876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29150" y="1369219"/>
            <a:ext cx="3886200" cy="326350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84984B8A-0E18-4B02-A955-45A924FABD9D}" type="datetimeFigureOut">
              <a:rPr lang="es-CO" smtClean="0"/>
              <a:t>3/02/2020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5179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84984B8A-0E18-4B02-A955-45A924FABD9D}" type="datetimeFigureOut">
              <a:rPr lang="es-CO" smtClean="0"/>
              <a:t>3/02/2020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253131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84984B8A-0E18-4B02-A955-45A924FABD9D}" type="datetimeFigureOut">
              <a:rPr lang="es-CO" smtClean="0"/>
              <a:t>3/02/2020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2779856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4984B8A-0E18-4B02-A955-45A924FABD9D}" type="datetimeFigureOut">
              <a:rPr lang="es-CO" smtClean="0"/>
              <a:t>3/02/2020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126038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O"/>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84984B8A-0E18-4B02-A955-45A924FABD9D}" type="datetimeFigureOut">
              <a:rPr lang="es-CO" smtClean="0"/>
              <a:t>3/02/2020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2018683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O"/>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84984B8A-0E18-4B02-A955-45A924FABD9D}" type="datetimeFigureOut">
              <a:rPr lang="es-CO" smtClean="0"/>
              <a:t>3/02/2020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232680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84984B8A-0E18-4B02-A955-45A924FABD9D}" type="datetimeFigureOut">
              <a:rPr lang="es-CO" smtClean="0"/>
              <a:t>3/02/2020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483112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84984B8A-0E18-4B02-A955-45A924FABD9D}" type="datetimeFigureOut">
              <a:rPr lang="es-CO" smtClean="0"/>
              <a:t>3/02/2020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218913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texto">
  <p:cSld name="Contenid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67469" y="1733025"/>
            <a:ext cx="3264880" cy="640198"/>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3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3768725"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49" name="Google Shape;49;p8"/>
          <p:cNvSpPr txBox="1"/>
          <p:nvPr/>
        </p:nvSpPr>
        <p:spPr>
          <a:xfrm>
            <a:off x="367469" y="98782"/>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endParaRPr sz="600" b="0" i="0" u="none" strike="noStrike" cap="none"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3768286" y="255335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2" name="Google Shape;52;p8"/>
          <p:cNvSpPr txBox="1">
            <a:spLocks noGrp="1"/>
          </p:cNvSpPr>
          <p:nvPr>
            <p:ph type="body" idx="3"/>
          </p:nvPr>
        </p:nvSpPr>
        <p:spPr>
          <a:xfrm>
            <a:off x="3768725" y="3440778"/>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3" name="Google Shape;53;p8"/>
          <p:cNvSpPr txBox="1">
            <a:spLocks noGrp="1"/>
          </p:cNvSpPr>
          <p:nvPr>
            <p:ph type="body" idx="4"/>
          </p:nvPr>
        </p:nvSpPr>
        <p:spPr>
          <a:xfrm>
            <a:off x="3768725" y="3922005"/>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4" name="Google Shape;54;p8"/>
          <p:cNvSpPr txBox="1">
            <a:spLocks noGrp="1"/>
          </p:cNvSpPr>
          <p:nvPr>
            <p:ph type="body" idx="5"/>
          </p:nvPr>
        </p:nvSpPr>
        <p:spPr>
          <a:xfrm>
            <a:off x="3123123" y="262003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5" name="Google Shape;55;p8"/>
          <p:cNvSpPr txBox="1">
            <a:spLocks noGrp="1"/>
          </p:cNvSpPr>
          <p:nvPr>
            <p:ph type="body" idx="6"/>
          </p:nvPr>
        </p:nvSpPr>
        <p:spPr>
          <a:xfrm>
            <a:off x="6366376"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6" name="Google Shape;56;p8"/>
          <p:cNvSpPr txBox="1">
            <a:spLocks noGrp="1"/>
          </p:cNvSpPr>
          <p:nvPr>
            <p:ph type="body" idx="7"/>
          </p:nvPr>
        </p:nvSpPr>
        <p:spPr>
          <a:xfrm>
            <a:off x="3123122" y="3089695"/>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7" name="Google Shape;57;p8"/>
          <p:cNvSpPr txBox="1">
            <a:spLocks noGrp="1"/>
          </p:cNvSpPr>
          <p:nvPr>
            <p:ph type="body" idx="8"/>
          </p:nvPr>
        </p:nvSpPr>
        <p:spPr>
          <a:xfrm>
            <a:off x="3123849" y="352502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8" name="Google Shape;58;p8"/>
          <p:cNvSpPr txBox="1">
            <a:spLocks noGrp="1"/>
          </p:cNvSpPr>
          <p:nvPr>
            <p:ph type="body" idx="9"/>
          </p:nvPr>
        </p:nvSpPr>
        <p:spPr>
          <a:xfrm>
            <a:off x="3123849" y="4007466"/>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400"/>
              <a:buNone/>
              <a:defRPr sz="1000" b="1">
                <a:solidFill>
                  <a:srgbClr val="0054BC"/>
                </a:solidFill>
                <a:latin typeface="Work Sans"/>
                <a:ea typeface="Work Sans"/>
                <a:cs typeface="Work Sans"/>
                <a:sym typeface="Work Sans"/>
              </a:defRPr>
            </a:lvl1pPr>
            <a:lvl2pPr marL="914400" lvl="1" indent="-317500" algn="l">
              <a:lnSpc>
                <a:spcPct val="90000"/>
              </a:lnSpc>
              <a:spcBef>
                <a:spcPts val="400"/>
              </a:spcBef>
              <a:spcAft>
                <a:spcPts val="0"/>
              </a:spcAft>
              <a:buClr>
                <a:srgbClr val="0054BC"/>
              </a:buClr>
              <a:buSzPts val="1400"/>
              <a:buChar char="•"/>
              <a:defRPr>
                <a:solidFill>
                  <a:srgbClr val="0054BC"/>
                </a:solidFill>
              </a:defRPr>
            </a:lvl2pPr>
            <a:lvl3pPr marL="1371600" lvl="2" indent="-317500" algn="l">
              <a:lnSpc>
                <a:spcPct val="90000"/>
              </a:lnSpc>
              <a:spcBef>
                <a:spcPts val="400"/>
              </a:spcBef>
              <a:spcAft>
                <a:spcPts val="0"/>
              </a:spcAft>
              <a:buClr>
                <a:srgbClr val="0054BC"/>
              </a:buClr>
              <a:buSzPts val="1400"/>
              <a:buChar char="•"/>
              <a:defRPr>
                <a:solidFill>
                  <a:srgbClr val="0054BC"/>
                </a:solidFill>
              </a:defRPr>
            </a:lvl3pPr>
            <a:lvl4pPr marL="1828800" lvl="3" indent="-317500" algn="l">
              <a:lnSpc>
                <a:spcPct val="90000"/>
              </a:lnSpc>
              <a:spcBef>
                <a:spcPts val="400"/>
              </a:spcBef>
              <a:spcAft>
                <a:spcPts val="0"/>
              </a:spcAft>
              <a:buClr>
                <a:srgbClr val="0054BC"/>
              </a:buClr>
              <a:buSzPts val="1400"/>
              <a:buChar char="•"/>
              <a:defRPr>
                <a:solidFill>
                  <a:srgbClr val="0054BC"/>
                </a:solidFill>
              </a:defRPr>
            </a:lvl4pPr>
            <a:lvl5pPr marL="2286000" lvl="4" indent="-317500" algn="l">
              <a:lnSpc>
                <a:spcPct val="90000"/>
              </a:lnSpc>
              <a:spcBef>
                <a:spcPts val="400"/>
              </a:spcBef>
              <a:spcAft>
                <a:spcPts val="0"/>
              </a:spcAft>
              <a:buClr>
                <a:srgbClr val="0054BC"/>
              </a:buClr>
              <a:buSzPts val="1400"/>
              <a:buChar char="•"/>
              <a:defRPr>
                <a:solidFill>
                  <a:srgbClr val="0054BC"/>
                </a:solidFill>
              </a:defRPr>
            </a:lvl5pPr>
            <a:lvl6pPr marL="2743200" lvl="5" indent="-317500" algn="l">
              <a:lnSpc>
                <a:spcPct val="90000"/>
              </a:lnSpc>
              <a:spcBef>
                <a:spcPts val="400"/>
              </a:spcBef>
              <a:spcAft>
                <a:spcPts val="0"/>
              </a:spcAft>
              <a:buClr>
                <a:srgbClr val="0054BC"/>
              </a:buClr>
              <a:buSzPts val="1400"/>
              <a:buChar char="•"/>
              <a:defRPr>
                <a:solidFill>
                  <a:srgbClr val="0054BC"/>
                </a:solidFill>
              </a:defRPr>
            </a:lvl6pPr>
            <a:lvl7pPr marL="3200400" lvl="6" indent="-317500" algn="l">
              <a:lnSpc>
                <a:spcPct val="90000"/>
              </a:lnSpc>
              <a:spcBef>
                <a:spcPts val="400"/>
              </a:spcBef>
              <a:spcAft>
                <a:spcPts val="0"/>
              </a:spcAft>
              <a:buClr>
                <a:srgbClr val="0054BC"/>
              </a:buClr>
              <a:buSzPts val="1400"/>
              <a:buChar char="•"/>
              <a:defRPr>
                <a:solidFill>
                  <a:srgbClr val="0054BC"/>
                </a:solidFill>
              </a:defRPr>
            </a:lvl7pPr>
            <a:lvl8pPr marL="3657600" lvl="7" indent="-317500" algn="l">
              <a:lnSpc>
                <a:spcPct val="90000"/>
              </a:lnSpc>
              <a:spcBef>
                <a:spcPts val="400"/>
              </a:spcBef>
              <a:spcAft>
                <a:spcPts val="0"/>
              </a:spcAft>
              <a:buClr>
                <a:srgbClr val="0054BC"/>
              </a:buClr>
              <a:buSzPts val="1400"/>
              <a:buChar char="•"/>
              <a:defRPr>
                <a:solidFill>
                  <a:srgbClr val="0054BC"/>
                </a:solidFill>
              </a:defRPr>
            </a:lvl8pPr>
            <a:lvl9pPr marL="4114800" lvl="8" indent="-317500" algn="l">
              <a:lnSpc>
                <a:spcPct val="90000"/>
              </a:lnSpc>
              <a:spcBef>
                <a:spcPts val="400"/>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6365937" y="255819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0" name="Google Shape;60;p8"/>
          <p:cNvSpPr txBox="1">
            <a:spLocks noGrp="1"/>
          </p:cNvSpPr>
          <p:nvPr>
            <p:ph type="body" idx="14"/>
          </p:nvPr>
        </p:nvSpPr>
        <p:spPr>
          <a:xfrm>
            <a:off x="6366376" y="344562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1" name="Google Shape;61;p8"/>
          <p:cNvSpPr txBox="1">
            <a:spLocks noGrp="1"/>
          </p:cNvSpPr>
          <p:nvPr>
            <p:ph type="body" idx="15"/>
          </p:nvPr>
        </p:nvSpPr>
        <p:spPr>
          <a:xfrm>
            <a:off x="6365489" y="3926847"/>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2" name="Google Shape;62;p8"/>
          <p:cNvSpPr txBox="1">
            <a:spLocks noGrp="1"/>
          </p:cNvSpPr>
          <p:nvPr>
            <p:ph type="body" idx="16"/>
          </p:nvPr>
        </p:nvSpPr>
        <p:spPr>
          <a:xfrm>
            <a:off x="5720774" y="262487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3" name="Google Shape;63;p8"/>
          <p:cNvSpPr txBox="1">
            <a:spLocks noGrp="1"/>
          </p:cNvSpPr>
          <p:nvPr>
            <p:ph type="body" idx="17"/>
          </p:nvPr>
        </p:nvSpPr>
        <p:spPr>
          <a:xfrm>
            <a:off x="5720773" y="3094537"/>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4" name="Google Shape;64;p8"/>
          <p:cNvSpPr txBox="1">
            <a:spLocks noGrp="1"/>
          </p:cNvSpPr>
          <p:nvPr>
            <p:ph type="body" idx="18"/>
          </p:nvPr>
        </p:nvSpPr>
        <p:spPr>
          <a:xfrm>
            <a:off x="5721500" y="352986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5" name="Google Shape;65;p8"/>
          <p:cNvSpPr txBox="1">
            <a:spLocks noGrp="1"/>
          </p:cNvSpPr>
          <p:nvPr>
            <p:ph type="body" idx="19"/>
          </p:nvPr>
        </p:nvSpPr>
        <p:spPr>
          <a:xfrm>
            <a:off x="5721500" y="4012308"/>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3768725" y="1733025"/>
            <a:ext cx="4752600"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3761126" y="2553350"/>
            <a:ext cx="4760200" cy="13284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FFFFFF"/>
              </a:buClr>
              <a:buSzPts val="1400"/>
              <a:buNone/>
              <a:defRPr sz="1500">
                <a:solidFill>
                  <a:srgbClr val="FFFFFF"/>
                </a:solidFill>
              </a:defRPr>
            </a:lvl1pPr>
            <a:lvl2pPr marL="914378" lvl="1" indent="-317492" algn="l">
              <a:lnSpc>
                <a:spcPct val="90000"/>
              </a:lnSpc>
              <a:spcBef>
                <a:spcPts val="400"/>
              </a:spcBef>
              <a:spcAft>
                <a:spcPts val="0"/>
              </a:spcAft>
              <a:buClr>
                <a:srgbClr val="FFFFFF"/>
              </a:buClr>
              <a:buSzPts val="1400"/>
              <a:buChar char="•"/>
              <a:defRPr>
                <a:solidFill>
                  <a:srgbClr val="FFFFFF"/>
                </a:solidFill>
              </a:defRPr>
            </a:lvl2pPr>
            <a:lvl3pPr marL="1371566" lvl="2" indent="-317492" algn="l">
              <a:lnSpc>
                <a:spcPct val="90000"/>
              </a:lnSpc>
              <a:spcBef>
                <a:spcPts val="400"/>
              </a:spcBef>
              <a:spcAft>
                <a:spcPts val="0"/>
              </a:spcAft>
              <a:buClr>
                <a:srgbClr val="FFFFFF"/>
              </a:buClr>
              <a:buSzPts val="1400"/>
              <a:buChar char="•"/>
              <a:defRPr>
                <a:solidFill>
                  <a:srgbClr val="FFFFFF"/>
                </a:solidFill>
              </a:defRPr>
            </a:lvl3pPr>
            <a:lvl4pPr marL="1828754" lvl="3" indent="-317492" algn="l">
              <a:lnSpc>
                <a:spcPct val="90000"/>
              </a:lnSpc>
              <a:spcBef>
                <a:spcPts val="400"/>
              </a:spcBef>
              <a:spcAft>
                <a:spcPts val="0"/>
              </a:spcAft>
              <a:buClr>
                <a:srgbClr val="FFFFFF"/>
              </a:buClr>
              <a:buSzPts val="1400"/>
              <a:buChar char="•"/>
              <a:defRPr>
                <a:solidFill>
                  <a:srgbClr val="FFFFFF"/>
                </a:solidFill>
              </a:defRPr>
            </a:lvl4pPr>
            <a:lvl5pPr marL="2285943" lvl="4" indent="-317492" algn="l">
              <a:lnSpc>
                <a:spcPct val="90000"/>
              </a:lnSpc>
              <a:spcBef>
                <a:spcPts val="400"/>
              </a:spcBef>
              <a:spcAft>
                <a:spcPts val="0"/>
              </a:spcAft>
              <a:buClr>
                <a:srgbClr val="FFFFFF"/>
              </a:buClr>
              <a:buSzPts val="1400"/>
              <a:buChar char="•"/>
              <a:defRPr>
                <a:solidFill>
                  <a:srgbClr val="FFFFFF"/>
                </a:solidFill>
              </a:defRPr>
            </a:lvl5pPr>
            <a:lvl6pPr marL="2743132" lvl="5" indent="-317492" algn="l">
              <a:lnSpc>
                <a:spcPct val="90000"/>
              </a:lnSpc>
              <a:spcBef>
                <a:spcPts val="400"/>
              </a:spcBef>
              <a:spcAft>
                <a:spcPts val="0"/>
              </a:spcAft>
              <a:buClr>
                <a:srgbClr val="FFFFFF"/>
              </a:buClr>
              <a:buSzPts val="1400"/>
              <a:buChar char="•"/>
              <a:defRPr>
                <a:solidFill>
                  <a:srgbClr val="FFFFFF"/>
                </a:solidFill>
              </a:defRPr>
            </a:lvl6pPr>
            <a:lvl7pPr marL="3200320" lvl="6" indent="-317492" algn="l">
              <a:lnSpc>
                <a:spcPct val="90000"/>
              </a:lnSpc>
              <a:spcBef>
                <a:spcPts val="400"/>
              </a:spcBef>
              <a:spcAft>
                <a:spcPts val="0"/>
              </a:spcAft>
              <a:buClr>
                <a:srgbClr val="FFFFFF"/>
              </a:buClr>
              <a:buSzPts val="1400"/>
              <a:buChar char="•"/>
              <a:defRPr>
                <a:solidFill>
                  <a:srgbClr val="FFFFFF"/>
                </a:solidFill>
              </a:defRPr>
            </a:lvl7pPr>
            <a:lvl8pPr marL="3657509" lvl="7" indent="-317492" algn="l">
              <a:lnSpc>
                <a:spcPct val="90000"/>
              </a:lnSpc>
              <a:spcBef>
                <a:spcPts val="400"/>
              </a:spcBef>
              <a:spcAft>
                <a:spcPts val="0"/>
              </a:spcAft>
              <a:buClr>
                <a:srgbClr val="FFFFFF"/>
              </a:buClr>
              <a:buSzPts val="1400"/>
              <a:buChar char="•"/>
              <a:defRPr>
                <a:solidFill>
                  <a:srgbClr val="FFFFFF"/>
                </a:solidFill>
              </a:defRPr>
            </a:lvl8pPr>
            <a:lvl9pPr marL="4114697" lvl="8" indent="-317492" algn="l">
              <a:lnSpc>
                <a:spcPct val="90000"/>
              </a:lnSpc>
              <a:spcBef>
                <a:spcPts val="40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22620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p:cSld name="1_Título y text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67470" y="1733025"/>
            <a:ext cx="3264880" cy="640198"/>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3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3768725" y="3001742"/>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1" name="Google Shape;51;p8"/>
          <p:cNvSpPr txBox="1">
            <a:spLocks noGrp="1"/>
          </p:cNvSpPr>
          <p:nvPr>
            <p:ph type="body" idx="2"/>
          </p:nvPr>
        </p:nvSpPr>
        <p:spPr>
          <a:xfrm>
            <a:off x="3768286" y="2553350"/>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2" name="Google Shape;52;p8"/>
          <p:cNvSpPr txBox="1">
            <a:spLocks noGrp="1"/>
          </p:cNvSpPr>
          <p:nvPr>
            <p:ph type="body" idx="3"/>
          </p:nvPr>
        </p:nvSpPr>
        <p:spPr>
          <a:xfrm>
            <a:off x="3768725" y="3440778"/>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3" name="Google Shape;53;p8"/>
          <p:cNvSpPr txBox="1">
            <a:spLocks noGrp="1"/>
          </p:cNvSpPr>
          <p:nvPr>
            <p:ph type="body" idx="4"/>
          </p:nvPr>
        </p:nvSpPr>
        <p:spPr>
          <a:xfrm>
            <a:off x="3768725" y="3922005"/>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4" name="Google Shape;54;p8"/>
          <p:cNvSpPr txBox="1">
            <a:spLocks noGrp="1"/>
          </p:cNvSpPr>
          <p:nvPr>
            <p:ph type="body" idx="5"/>
          </p:nvPr>
        </p:nvSpPr>
        <p:spPr>
          <a:xfrm>
            <a:off x="3123123" y="2620030"/>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5" name="Google Shape;55;p8"/>
          <p:cNvSpPr txBox="1">
            <a:spLocks noGrp="1"/>
          </p:cNvSpPr>
          <p:nvPr>
            <p:ph type="body" idx="6"/>
          </p:nvPr>
        </p:nvSpPr>
        <p:spPr>
          <a:xfrm>
            <a:off x="6366376" y="3001742"/>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6" name="Google Shape;56;p8"/>
          <p:cNvSpPr txBox="1">
            <a:spLocks noGrp="1"/>
          </p:cNvSpPr>
          <p:nvPr>
            <p:ph type="body" idx="7"/>
          </p:nvPr>
        </p:nvSpPr>
        <p:spPr>
          <a:xfrm>
            <a:off x="3123122" y="3089695"/>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7" name="Google Shape;57;p8"/>
          <p:cNvSpPr txBox="1">
            <a:spLocks noGrp="1"/>
          </p:cNvSpPr>
          <p:nvPr>
            <p:ph type="body" idx="8"/>
          </p:nvPr>
        </p:nvSpPr>
        <p:spPr>
          <a:xfrm>
            <a:off x="3123849" y="3525020"/>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8" name="Google Shape;58;p8"/>
          <p:cNvSpPr txBox="1">
            <a:spLocks noGrp="1"/>
          </p:cNvSpPr>
          <p:nvPr>
            <p:ph type="body" idx="9"/>
          </p:nvPr>
        </p:nvSpPr>
        <p:spPr>
          <a:xfrm>
            <a:off x="3123849" y="4007466"/>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400"/>
              <a:buNone/>
              <a:defRPr sz="1000" b="1">
                <a:solidFill>
                  <a:srgbClr val="0054BC"/>
                </a:solidFill>
                <a:latin typeface="Work Sans"/>
                <a:ea typeface="Work Sans"/>
                <a:cs typeface="Work Sans"/>
                <a:sym typeface="Work Sans"/>
              </a:defRPr>
            </a:lvl1pPr>
            <a:lvl2pPr marL="914378" lvl="1" indent="-317492" algn="l">
              <a:lnSpc>
                <a:spcPct val="90000"/>
              </a:lnSpc>
              <a:spcBef>
                <a:spcPts val="400"/>
              </a:spcBef>
              <a:spcAft>
                <a:spcPts val="0"/>
              </a:spcAft>
              <a:buClr>
                <a:srgbClr val="0054BC"/>
              </a:buClr>
              <a:buSzPts val="1400"/>
              <a:buChar char="•"/>
              <a:defRPr>
                <a:solidFill>
                  <a:srgbClr val="0054BC"/>
                </a:solidFill>
              </a:defRPr>
            </a:lvl2pPr>
            <a:lvl3pPr marL="1371566" lvl="2" indent="-317492" algn="l">
              <a:lnSpc>
                <a:spcPct val="90000"/>
              </a:lnSpc>
              <a:spcBef>
                <a:spcPts val="400"/>
              </a:spcBef>
              <a:spcAft>
                <a:spcPts val="0"/>
              </a:spcAft>
              <a:buClr>
                <a:srgbClr val="0054BC"/>
              </a:buClr>
              <a:buSzPts val="1400"/>
              <a:buChar char="•"/>
              <a:defRPr>
                <a:solidFill>
                  <a:srgbClr val="0054BC"/>
                </a:solidFill>
              </a:defRPr>
            </a:lvl3pPr>
            <a:lvl4pPr marL="1828754" lvl="3" indent="-317492" algn="l">
              <a:lnSpc>
                <a:spcPct val="90000"/>
              </a:lnSpc>
              <a:spcBef>
                <a:spcPts val="400"/>
              </a:spcBef>
              <a:spcAft>
                <a:spcPts val="0"/>
              </a:spcAft>
              <a:buClr>
                <a:srgbClr val="0054BC"/>
              </a:buClr>
              <a:buSzPts val="1400"/>
              <a:buChar char="•"/>
              <a:defRPr>
                <a:solidFill>
                  <a:srgbClr val="0054BC"/>
                </a:solidFill>
              </a:defRPr>
            </a:lvl4pPr>
            <a:lvl5pPr marL="2285943" lvl="4" indent="-317492" algn="l">
              <a:lnSpc>
                <a:spcPct val="90000"/>
              </a:lnSpc>
              <a:spcBef>
                <a:spcPts val="400"/>
              </a:spcBef>
              <a:spcAft>
                <a:spcPts val="0"/>
              </a:spcAft>
              <a:buClr>
                <a:srgbClr val="0054BC"/>
              </a:buClr>
              <a:buSzPts val="1400"/>
              <a:buChar char="•"/>
              <a:defRPr>
                <a:solidFill>
                  <a:srgbClr val="0054BC"/>
                </a:solidFill>
              </a:defRPr>
            </a:lvl5pPr>
            <a:lvl6pPr marL="2743132" lvl="5" indent="-317492" algn="l">
              <a:lnSpc>
                <a:spcPct val="90000"/>
              </a:lnSpc>
              <a:spcBef>
                <a:spcPts val="400"/>
              </a:spcBef>
              <a:spcAft>
                <a:spcPts val="0"/>
              </a:spcAft>
              <a:buClr>
                <a:srgbClr val="0054BC"/>
              </a:buClr>
              <a:buSzPts val="1400"/>
              <a:buChar char="•"/>
              <a:defRPr>
                <a:solidFill>
                  <a:srgbClr val="0054BC"/>
                </a:solidFill>
              </a:defRPr>
            </a:lvl6pPr>
            <a:lvl7pPr marL="3200320" lvl="6" indent="-317492" algn="l">
              <a:lnSpc>
                <a:spcPct val="90000"/>
              </a:lnSpc>
              <a:spcBef>
                <a:spcPts val="400"/>
              </a:spcBef>
              <a:spcAft>
                <a:spcPts val="0"/>
              </a:spcAft>
              <a:buClr>
                <a:srgbClr val="0054BC"/>
              </a:buClr>
              <a:buSzPts val="1400"/>
              <a:buChar char="•"/>
              <a:defRPr>
                <a:solidFill>
                  <a:srgbClr val="0054BC"/>
                </a:solidFill>
              </a:defRPr>
            </a:lvl7pPr>
            <a:lvl8pPr marL="3657509" lvl="7" indent="-317492" algn="l">
              <a:lnSpc>
                <a:spcPct val="90000"/>
              </a:lnSpc>
              <a:spcBef>
                <a:spcPts val="400"/>
              </a:spcBef>
              <a:spcAft>
                <a:spcPts val="0"/>
              </a:spcAft>
              <a:buClr>
                <a:srgbClr val="0054BC"/>
              </a:buClr>
              <a:buSzPts val="1400"/>
              <a:buChar char="•"/>
              <a:defRPr>
                <a:solidFill>
                  <a:srgbClr val="0054BC"/>
                </a:solidFill>
              </a:defRPr>
            </a:lvl8pPr>
            <a:lvl9pPr marL="4114697" lvl="8" indent="-317492" algn="l">
              <a:lnSpc>
                <a:spcPct val="90000"/>
              </a:lnSpc>
              <a:spcBef>
                <a:spcPts val="400"/>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6365937" y="2558192"/>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0" name="Google Shape;60;p8"/>
          <p:cNvSpPr txBox="1">
            <a:spLocks noGrp="1"/>
          </p:cNvSpPr>
          <p:nvPr>
            <p:ph type="body" idx="14"/>
          </p:nvPr>
        </p:nvSpPr>
        <p:spPr>
          <a:xfrm>
            <a:off x="6366376" y="3445620"/>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1" name="Google Shape;61;p8"/>
          <p:cNvSpPr txBox="1">
            <a:spLocks noGrp="1"/>
          </p:cNvSpPr>
          <p:nvPr>
            <p:ph type="body" idx="15"/>
          </p:nvPr>
        </p:nvSpPr>
        <p:spPr>
          <a:xfrm>
            <a:off x="6365489" y="3926847"/>
            <a:ext cx="1883400" cy="443700"/>
          </a:xfrm>
          <a:prstGeom prst="rect">
            <a:avLst/>
          </a:prstGeom>
          <a:noFill/>
          <a:ln>
            <a:noFill/>
          </a:ln>
        </p:spPr>
        <p:txBody>
          <a:bodyPr spcFirstLastPara="1" wrap="square" lIns="68575" tIns="34275" rIns="68575" bIns="34275" anchor="t" anchorCtr="0"/>
          <a:lstStyle>
            <a:lvl1pPr marL="457189" lvl="0" indent="-228594" algn="l">
              <a:lnSpc>
                <a:spcPct val="90000"/>
              </a:lnSpc>
              <a:spcBef>
                <a:spcPts val="800"/>
              </a:spcBef>
              <a:spcAft>
                <a:spcPts val="0"/>
              </a:spcAft>
              <a:buClr>
                <a:srgbClr val="0054BC"/>
              </a:buClr>
              <a:buSzPts val="1000"/>
              <a:buNone/>
              <a:defRPr sz="1000">
                <a:solidFill>
                  <a:srgbClr val="0054BC"/>
                </a:solidFill>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2" name="Google Shape;62;p8"/>
          <p:cNvSpPr txBox="1">
            <a:spLocks noGrp="1"/>
          </p:cNvSpPr>
          <p:nvPr>
            <p:ph type="body" idx="16"/>
          </p:nvPr>
        </p:nvSpPr>
        <p:spPr>
          <a:xfrm>
            <a:off x="5720774" y="2624872"/>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3" name="Google Shape;63;p8"/>
          <p:cNvSpPr txBox="1">
            <a:spLocks noGrp="1"/>
          </p:cNvSpPr>
          <p:nvPr>
            <p:ph type="body" idx="17"/>
          </p:nvPr>
        </p:nvSpPr>
        <p:spPr>
          <a:xfrm>
            <a:off x="5720773" y="3094537"/>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4" name="Google Shape;64;p8"/>
          <p:cNvSpPr txBox="1">
            <a:spLocks noGrp="1"/>
          </p:cNvSpPr>
          <p:nvPr>
            <p:ph type="body" idx="18"/>
          </p:nvPr>
        </p:nvSpPr>
        <p:spPr>
          <a:xfrm>
            <a:off x="5721500" y="3529862"/>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5" name="Google Shape;65;p8"/>
          <p:cNvSpPr txBox="1">
            <a:spLocks noGrp="1"/>
          </p:cNvSpPr>
          <p:nvPr>
            <p:ph type="body" idx="19"/>
          </p:nvPr>
        </p:nvSpPr>
        <p:spPr>
          <a:xfrm>
            <a:off x="5721500" y="4012308"/>
            <a:ext cx="574800" cy="272700"/>
          </a:xfrm>
          <a:prstGeom prst="rect">
            <a:avLst/>
          </a:prstGeom>
          <a:noFill/>
          <a:ln>
            <a:noFill/>
          </a:ln>
        </p:spPr>
        <p:txBody>
          <a:bodyPr spcFirstLastPara="1" wrap="square" lIns="68575" tIns="34275" rIns="68575" bIns="34275" anchor="t" anchorCtr="0"/>
          <a:lstStyle>
            <a:lvl1pPr marL="457189" lvl="0" indent="-228594"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378" lvl="1" indent="-292093" algn="l">
              <a:lnSpc>
                <a:spcPct val="90000"/>
              </a:lnSpc>
              <a:spcBef>
                <a:spcPts val="400"/>
              </a:spcBef>
              <a:spcAft>
                <a:spcPts val="0"/>
              </a:spcAft>
              <a:buClr>
                <a:srgbClr val="0054BC"/>
              </a:buClr>
              <a:buSzPts val="1000"/>
              <a:buChar char="•"/>
              <a:defRPr sz="1000">
                <a:solidFill>
                  <a:srgbClr val="0054BC"/>
                </a:solidFill>
              </a:defRPr>
            </a:lvl2pPr>
            <a:lvl3pPr marL="1371566" lvl="2" indent="-292093" algn="l">
              <a:lnSpc>
                <a:spcPct val="90000"/>
              </a:lnSpc>
              <a:spcBef>
                <a:spcPts val="400"/>
              </a:spcBef>
              <a:spcAft>
                <a:spcPts val="0"/>
              </a:spcAft>
              <a:buClr>
                <a:srgbClr val="0054BC"/>
              </a:buClr>
              <a:buSzPts val="1000"/>
              <a:buChar char="•"/>
              <a:defRPr sz="1000">
                <a:solidFill>
                  <a:srgbClr val="0054BC"/>
                </a:solidFill>
              </a:defRPr>
            </a:lvl3pPr>
            <a:lvl4pPr marL="1828754" lvl="3" indent="-292093" algn="l">
              <a:lnSpc>
                <a:spcPct val="90000"/>
              </a:lnSpc>
              <a:spcBef>
                <a:spcPts val="400"/>
              </a:spcBef>
              <a:spcAft>
                <a:spcPts val="0"/>
              </a:spcAft>
              <a:buClr>
                <a:srgbClr val="0054BC"/>
              </a:buClr>
              <a:buSzPts val="1000"/>
              <a:buChar char="•"/>
              <a:defRPr sz="1000">
                <a:solidFill>
                  <a:srgbClr val="0054BC"/>
                </a:solidFill>
              </a:defRPr>
            </a:lvl4pPr>
            <a:lvl5pPr marL="2285943" lvl="4" indent="-292093" algn="l">
              <a:lnSpc>
                <a:spcPct val="90000"/>
              </a:lnSpc>
              <a:spcBef>
                <a:spcPts val="400"/>
              </a:spcBef>
              <a:spcAft>
                <a:spcPts val="0"/>
              </a:spcAft>
              <a:buClr>
                <a:srgbClr val="0054BC"/>
              </a:buClr>
              <a:buSzPts val="1000"/>
              <a:buChar char="•"/>
              <a:defRPr sz="1000">
                <a:solidFill>
                  <a:srgbClr val="0054BC"/>
                </a:solidFill>
              </a:defRPr>
            </a:lvl5pPr>
            <a:lvl6pPr marL="2743132" lvl="5" indent="-292093" algn="l">
              <a:lnSpc>
                <a:spcPct val="90000"/>
              </a:lnSpc>
              <a:spcBef>
                <a:spcPts val="400"/>
              </a:spcBef>
              <a:spcAft>
                <a:spcPts val="0"/>
              </a:spcAft>
              <a:buClr>
                <a:srgbClr val="0054BC"/>
              </a:buClr>
              <a:buSzPts val="1000"/>
              <a:buChar char="•"/>
              <a:defRPr sz="1000">
                <a:solidFill>
                  <a:srgbClr val="0054BC"/>
                </a:solidFill>
              </a:defRPr>
            </a:lvl6pPr>
            <a:lvl7pPr marL="3200320" lvl="6" indent="-292093" algn="l">
              <a:lnSpc>
                <a:spcPct val="90000"/>
              </a:lnSpc>
              <a:spcBef>
                <a:spcPts val="400"/>
              </a:spcBef>
              <a:spcAft>
                <a:spcPts val="0"/>
              </a:spcAft>
              <a:buClr>
                <a:srgbClr val="0054BC"/>
              </a:buClr>
              <a:buSzPts val="1000"/>
              <a:buChar char="•"/>
              <a:defRPr sz="1000">
                <a:solidFill>
                  <a:srgbClr val="0054BC"/>
                </a:solidFill>
              </a:defRPr>
            </a:lvl7pPr>
            <a:lvl8pPr marL="3657509" lvl="7" indent="-292093" algn="l">
              <a:lnSpc>
                <a:spcPct val="90000"/>
              </a:lnSpc>
              <a:spcBef>
                <a:spcPts val="400"/>
              </a:spcBef>
              <a:spcAft>
                <a:spcPts val="0"/>
              </a:spcAft>
              <a:buClr>
                <a:srgbClr val="0054BC"/>
              </a:buClr>
              <a:buSzPts val="1000"/>
              <a:buChar char="•"/>
              <a:defRPr sz="1000">
                <a:solidFill>
                  <a:srgbClr val="0054BC"/>
                </a:solidFill>
              </a:defRPr>
            </a:lvl8pPr>
            <a:lvl9pPr marL="4114697" lvl="8" indent="-292093"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20" name="Google Shape;69;p9">
            <a:extLst>
              <a:ext uri="{FF2B5EF4-FFF2-40B4-BE49-F238E27FC236}">
                <a16:creationId xmlns:a16="http://schemas.microsoft.com/office/drawing/2014/main" id="{20DE18D1-883E-B949-810C-2E3CCB195994}"/>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endParaRPr sz="600" b="0" i="0" u="none" strike="noStrike" cap="none" dirty="0">
              <a:solidFill>
                <a:srgbClr val="0066CD"/>
              </a:solidFill>
              <a:latin typeface="Work Sans Light"/>
              <a:ea typeface="Work Sans Light"/>
              <a:cs typeface="Work Sans Light"/>
              <a:sym typeface="Work Sans Light"/>
            </a:endParaRPr>
          </a:p>
        </p:txBody>
      </p:sp>
    </p:spTree>
    <p:extLst>
      <p:ext uri="{BB962C8B-B14F-4D97-AF65-F5344CB8AC3E}">
        <p14:creationId xmlns:p14="http://schemas.microsoft.com/office/powerpoint/2010/main" val="263416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y texto">
  <p:cSld name="Título y text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67469" y="1733025"/>
            <a:ext cx="3264880" cy="640198"/>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3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3768725"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1" name="Google Shape;51;p8"/>
          <p:cNvSpPr txBox="1">
            <a:spLocks noGrp="1"/>
          </p:cNvSpPr>
          <p:nvPr>
            <p:ph type="body" idx="2"/>
          </p:nvPr>
        </p:nvSpPr>
        <p:spPr>
          <a:xfrm>
            <a:off x="3768286" y="255335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2" name="Google Shape;52;p8"/>
          <p:cNvSpPr txBox="1">
            <a:spLocks noGrp="1"/>
          </p:cNvSpPr>
          <p:nvPr>
            <p:ph type="body" idx="3"/>
          </p:nvPr>
        </p:nvSpPr>
        <p:spPr>
          <a:xfrm>
            <a:off x="3768725" y="3440778"/>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3" name="Google Shape;53;p8"/>
          <p:cNvSpPr txBox="1">
            <a:spLocks noGrp="1"/>
          </p:cNvSpPr>
          <p:nvPr>
            <p:ph type="body" idx="4"/>
          </p:nvPr>
        </p:nvSpPr>
        <p:spPr>
          <a:xfrm>
            <a:off x="3768725" y="3922005"/>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4" name="Google Shape;54;p8"/>
          <p:cNvSpPr txBox="1">
            <a:spLocks noGrp="1"/>
          </p:cNvSpPr>
          <p:nvPr>
            <p:ph type="body" idx="5"/>
          </p:nvPr>
        </p:nvSpPr>
        <p:spPr>
          <a:xfrm>
            <a:off x="3123123" y="262003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5" name="Google Shape;55;p8"/>
          <p:cNvSpPr txBox="1">
            <a:spLocks noGrp="1"/>
          </p:cNvSpPr>
          <p:nvPr>
            <p:ph type="body" idx="6"/>
          </p:nvPr>
        </p:nvSpPr>
        <p:spPr>
          <a:xfrm>
            <a:off x="6366376"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6" name="Google Shape;56;p8"/>
          <p:cNvSpPr txBox="1">
            <a:spLocks noGrp="1"/>
          </p:cNvSpPr>
          <p:nvPr>
            <p:ph type="body" idx="7"/>
          </p:nvPr>
        </p:nvSpPr>
        <p:spPr>
          <a:xfrm>
            <a:off x="3123122" y="3089695"/>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7" name="Google Shape;57;p8"/>
          <p:cNvSpPr txBox="1">
            <a:spLocks noGrp="1"/>
          </p:cNvSpPr>
          <p:nvPr>
            <p:ph type="body" idx="8"/>
          </p:nvPr>
        </p:nvSpPr>
        <p:spPr>
          <a:xfrm>
            <a:off x="3123849" y="352502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8" name="Google Shape;58;p8"/>
          <p:cNvSpPr txBox="1">
            <a:spLocks noGrp="1"/>
          </p:cNvSpPr>
          <p:nvPr>
            <p:ph type="body" idx="9"/>
          </p:nvPr>
        </p:nvSpPr>
        <p:spPr>
          <a:xfrm>
            <a:off x="3123849" y="4007466"/>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400"/>
              <a:buNone/>
              <a:defRPr sz="1000" b="1">
                <a:solidFill>
                  <a:srgbClr val="0054BC"/>
                </a:solidFill>
                <a:latin typeface="Work Sans"/>
                <a:ea typeface="Work Sans"/>
                <a:cs typeface="Work Sans"/>
                <a:sym typeface="Work Sans"/>
              </a:defRPr>
            </a:lvl1pPr>
            <a:lvl2pPr marL="914400" lvl="1" indent="-317500" algn="l">
              <a:lnSpc>
                <a:spcPct val="90000"/>
              </a:lnSpc>
              <a:spcBef>
                <a:spcPts val="400"/>
              </a:spcBef>
              <a:spcAft>
                <a:spcPts val="0"/>
              </a:spcAft>
              <a:buClr>
                <a:srgbClr val="0054BC"/>
              </a:buClr>
              <a:buSzPts val="1400"/>
              <a:buChar char="•"/>
              <a:defRPr>
                <a:solidFill>
                  <a:srgbClr val="0054BC"/>
                </a:solidFill>
              </a:defRPr>
            </a:lvl2pPr>
            <a:lvl3pPr marL="1371600" lvl="2" indent="-317500" algn="l">
              <a:lnSpc>
                <a:spcPct val="90000"/>
              </a:lnSpc>
              <a:spcBef>
                <a:spcPts val="400"/>
              </a:spcBef>
              <a:spcAft>
                <a:spcPts val="0"/>
              </a:spcAft>
              <a:buClr>
                <a:srgbClr val="0054BC"/>
              </a:buClr>
              <a:buSzPts val="1400"/>
              <a:buChar char="•"/>
              <a:defRPr>
                <a:solidFill>
                  <a:srgbClr val="0054BC"/>
                </a:solidFill>
              </a:defRPr>
            </a:lvl3pPr>
            <a:lvl4pPr marL="1828800" lvl="3" indent="-317500" algn="l">
              <a:lnSpc>
                <a:spcPct val="90000"/>
              </a:lnSpc>
              <a:spcBef>
                <a:spcPts val="400"/>
              </a:spcBef>
              <a:spcAft>
                <a:spcPts val="0"/>
              </a:spcAft>
              <a:buClr>
                <a:srgbClr val="0054BC"/>
              </a:buClr>
              <a:buSzPts val="1400"/>
              <a:buChar char="•"/>
              <a:defRPr>
                <a:solidFill>
                  <a:srgbClr val="0054BC"/>
                </a:solidFill>
              </a:defRPr>
            </a:lvl4pPr>
            <a:lvl5pPr marL="2286000" lvl="4" indent="-317500" algn="l">
              <a:lnSpc>
                <a:spcPct val="90000"/>
              </a:lnSpc>
              <a:spcBef>
                <a:spcPts val="400"/>
              </a:spcBef>
              <a:spcAft>
                <a:spcPts val="0"/>
              </a:spcAft>
              <a:buClr>
                <a:srgbClr val="0054BC"/>
              </a:buClr>
              <a:buSzPts val="1400"/>
              <a:buChar char="•"/>
              <a:defRPr>
                <a:solidFill>
                  <a:srgbClr val="0054BC"/>
                </a:solidFill>
              </a:defRPr>
            </a:lvl5pPr>
            <a:lvl6pPr marL="2743200" lvl="5" indent="-317500" algn="l">
              <a:lnSpc>
                <a:spcPct val="90000"/>
              </a:lnSpc>
              <a:spcBef>
                <a:spcPts val="400"/>
              </a:spcBef>
              <a:spcAft>
                <a:spcPts val="0"/>
              </a:spcAft>
              <a:buClr>
                <a:srgbClr val="0054BC"/>
              </a:buClr>
              <a:buSzPts val="1400"/>
              <a:buChar char="•"/>
              <a:defRPr>
                <a:solidFill>
                  <a:srgbClr val="0054BC"/>
                </a:solidFill>
              </a:defRPr>
            </a:lvl6pPr>
            <a:lvl7pPr marL="3200400" lvl="6" indent="-317500" algn="l">
              <a:lnSpc>
                <a:spcPct val="90000"/>
              </a:lnSpc>
              <a:spcBef>
                <a:spcPts val="400"/>
              </a:spcBef>
              <a:spcAft>
                <a:spcPts val="0"/>
              </a:spcAft>
              <a:buClr>
                <a:srgbClr val="0054BC"/>
              </a:buClr>
              <a:buSzPts val="1400"/>
              <a:buChar char="•"/>
              <a:defRPr>
                <a:solidFill>
                  <a:srgbClr val="0054BC"/>
                </a:solidFill>
              </a:defRPr>
            </a:lvl7pPr>
            <a:lvl8pPr marL="3657600" lvl="7" indent="-317500" algn="l">
              <a:lnSpc>
                <a:spcPct val="90000"/>
              </a:lnSpc>
              <a:spcBef>
                <a:spcPts val="400"/>
              </a:spcBef>
              <a:spcAft>
                <a:spcPts val="0"/>
              </a:spcAft>
              <a:buClr>
                <a:srgbClr val="0054BC"/>
              </a:buClr>
              <a:buSzPts val="1400"/>
              <a:buChar char="•"/>
              <a:defRPr>
                <a:solidFill>
                  <a:srgbClr val="0054BC"/>
                </a:solidFill>
              </a:defRPr>
            </a:lvl8pPr>
            <a:lvl9pPr marL="4114800" lvl="8" indent="-317500" algn="l">
              <a:lnSpc>
                <a:spcPct val="90000"/>
              </a:lnSpc>
              <a:spcBef>
                <a:spcPts val="400"/>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6365937" y="255819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0" name="Google Shape;60;p8"/>
          <p:cNvSpPr txBox="1">
            <a:spLocks noGrp="1"/>
          </p:cNvSpPr>
          <p:nvPr>
            <p:ph type="body" idx="14"/>
          </p:nvPr>
        </p:nvSpPr>
        <p:spPr>
          <a:xfrm>
            <a:off x="6366376" y="344562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1" name="Google Shape;61;p8"/>
          <p:cNvSpPr txBox="1">
            <a:spLocks noGrp="1"/>
          </p:cNvSpPr>
          <p:nvPr>
            <p:ph type="body" idx="15"/>
          </p:nvPr>
        </p:nvSpPr>
        <p:spPr>
          <a:xfrm>
            <a:off x="6365489" y="3926847"/>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2" name="Google Shape;62;p8"/>
          <p:cNvSpPr txBox="1">
            <a:spLocks noGrp="1"/>
          </p:cNvSpPr>
          <p:nvPr>
            <p:ph type="body" idx="16"/>
          </p:nvPr>
        </p:nvSpPr>
        <p:spPr>
          <a:xfrm>
            <a:off x="5720774" y="262487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3" name="Google Shape;63;p8"/>
          <p:cNvSpPr txBox="1">
            <a:spLocks noGrp="1"/>
          </p:cNvSpPr>
          <p:nvPr>
            <p:ph type="body" idx="17"/>
          </p:nvPr>
        </p:nvSpPr>
        <p:spPr>
          <a:xfrm>
            <a:off x="5720773" y="3094537"/>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4" name="Google Shape;64;p8"/>
          <p:cNvSpPr txBox="1">
            <a:spLocks noGrp="1"/>
          </p:cNvSpPr>
          <p:nvPr>
            <p:ph type="body" idx="18"/>
          </p:nvPr>
        </p:nvSpPr>
        <p:spPr>
          <a:xfrm>
            <a:off x="5721500" y="352986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5" name="Google Shape;65;p8"/>
          <p:cNvSpPr txBox="1">
            <a:spLocks noGrp="1"/>
          </p:cNvSpPr>
          <p:nvPr>
            <p:ph type="body" idx="19"/>
          </p:nvPr>
        </p:nvSpPr>
        <p:spPr>
          <a:xfrm>
            <a:off x="5721500" y="4012308"/>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20" name="Google Shape;69;p9">
            <a:extLst>
              <a:ext uri="{FF2B5EF4-FFF2-40B4-BE49-F238E27FC236}">
                <a16:creationId xmlns:a16="http://schemas.microsoft.com/office/drawing/2014/main" id="{20DE18D1-883E-B949-810C-2E3CCB195994}"/>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endParaRPr sz="600" b="0" i="0" u="none" strike="noStrike" cap="none" dirty="0">
              <a:solidFill>
                <a:srgbClr val="0066CD"/>
              </a:solidFill>
              <a:latin typeface="Work Sans Light"/>
              <a:ea typeface="Work Sans Light"/>
              <a:cs typeface="Work Sans Light"/>
              <a:sym typeface="Work Sans Light"/>
            </a:endParaRPr>
          </a:p>
        </p:txBody>
      </p:sp>
    </p:spTree>
    <p:extLst>
      <p:ext uri="{BB962C8B-B14F-4D97-AF65-F5344CB8AC3E}">
        <p14:creationId xmlns:p14="http://schemas.microsoft.com/office/powerpoint/2010/main" val="199797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a de título 1" preserve="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21" name="Google Shape;21;p3"/>
          <p:cNvSpPr txBox="1"/>
          <p:nvPr/>
        </p:nvSpPr>
        <p:spPr>
          <a:xfrm>
            <a:off x="0" y="4856142"/>
            <a:ext cx="6368522" cy="34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s-CO" sz="600" b="0" i="0" u="none" strike="noStrike" cap="none" dirty="0">
                <a:solidFill>
                  <a:schemeClr val="lt1"/>
                </a:solidFill>
                <a:latin typeface="Work Sans"/>
                <a:ea typeface="Work Sans"/>
                <a:cs typeface="Work Sans"/>
                <a:sym typeface="Work Sans"/>
              </a:rPr>
              <a:t>Esta presentación es propiedad intelectual controlada y producida por Función Pública.</a:t>
            </a:r>
            <a:endParaRPr sz="600" b="0" i="0" u="none" strike="noStrike" cap="none" dirty="0">
              <a:solidFill>
                <a:schemeClr val="lt1"/>
              </a:solidFill>
              <a:latin typeface="Work Sans"/>
              <a:ea typeface="Work Sans"/>
              <a:cs typeface="Work Sans"/>
              <a:sym typeface="Work Sans"/>
            </a:endParaRPr>
          </a:p>
        </p:txBody>
      </p:sp>
      <p:grpSp>
        <p:nvGrpSpPr>
          <p:cNvPr id="9" name="Grupo 8">
            <a:extLst>
              <a:ext uri="{FF2B5EF4-FFF2-40B4-BE49-F238E27FC236}">
                <a16:creationId xmlns:a16="http://schemas.microsoft.com/office/drawing/2014/main" id="{DA1EA076-2D5E-8F43-82EF-40C497B36141}"/>
              </a:ext>
            </a:extLst>
          </p:cNvPr>
          <p:cNvGrpSpPr/>
          <p:nvPr userDrawn="1"/>
        </p:nvGrpSpPr>
        <p:grpSpPr>
          <a:xfrm>
            <a:off x="3911428" y="-105508"/>
            <a:ext cx="5232572" cy="5354516"/>
            <a:chOff x="5494962" y="355985"/>
            <a:chExt cx="6697038" cy="6853110"/>
          </a:xfrm>
        </p:grpSpPr>
        <p:sp>
          <p:nvSpPr>
            <p:cNvPr id="10" name="Google Shape;20;p3">
              <a:extLst>
                <a:ext uri="{FF2B5EF4-FFF2-40B4-BE49-F238E27FC236}">
                  <a16:creationId xmlns:a16="http://schemas.microsoft.com/office/drawing/2014/main" id="{F73B593B-BFC5-1041-8337-25557BD7ED6F}"/>
                </a:ext>
              </a:extLst>
            </p:cNvPr>
            <p:cNvSpPr/>
            <p:nvPr/>
          </p:nvSpPr>
          <p:spPr>
            <a:xfrm>
              <a:off x="8639735" y="355985"/>
              <a:ext cx="3552265" cy="6853110"/>
            </a:xfrm>
            <a:prstGeom prst="rect">
              <a:avLst/>
            </a:prstGeom>
            <a:solidFill>
              <a:srgbClr val="DCEAFB"/>
            </a:solidFill>
            <a:ln>
              <a:noFill/>
            </a:ln>
          </p:spPr>
          <p:txBody>
            <a:bodyPr spcFirstLastPara="1" wrap="square" lIns="68533" tIns="34257" rIns="68533" bIns="34257" anchor="ctr" anchorCtr="0">
              <a:noAutofit/>
            </a:bodyPr>
            <a:lstStyle/>
            <a:p>
              <a:pPr algn="ctr"/>
              <a:endParaRPr sz="1050">
                <a:solidFill>
                  <a:schemeClr val="lt1"/>
                </a:solidFill>
              </a:endParaRPr>
            </a:p>
          </p:txBody>
        </p:sp>
        <p:pic>
          <p:nvPicPr>
            <p:cNvPr id="11" name="Imagen 10">
              <a:extLst>
                <a:ext uri="{FF2B5EF4-FFF2-40B4-BE49-F238E27FC236}">
                  <a16:creationId xmlns:a16="http://schemas.microsoft.com/office/drawing/2014/main" id="{7A6C232E-74A4-AF48-9B6F-4F6B0E7AF6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4962" y="1944065"/>
              <a:ext cx="4352654" cy="831579"/>
            </a:xfrm>
            <a:prstGeom prst="rect">
              <a:avLst/>
            </a:prstGeom>
          </p:spPr>
        </p:pic>
      </p:grpSp>
      <p:sp>
        <p:nvSpPr>
          <p:cNvPr id="12" name="CuadroTexto 9">
            <a:extLst>
              <a:ext uri="{FF2B5EF4-FFF2-40B4-BE49-F238E27FC236}">
                <a16:creationId xmlns:a16="http://schemas.microsoft.com/office/drawing/2014/main" id="{6508292A-5721-0448-A5F3-C720366B6098}"/>
              </a:ext>
            </a:extLst>
          </p:cNvPr>
          <p:cNvSpPr txBox="1"/>
          <p:nvPr userDrawn="1"/>
        </p:nvSpPr>
        <p:spPr>
          <a:xfrm>
            <a:off x="1742172" y="1892935"/>
            <a:ext cx="4452566" cy="25853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4800" b="1" dirty="0">
                <a:solidFill>
                  <a:schemeClr val="bg1"/>
                </a:solidFill>
                <a:latin typeface="Work Sans SemiBold" pitchFamily="2" charset="77"/>
                <a:ea typeface="MS PGothic" pitchFamily="34" charset="-128"/>
                <a:cs typeface="Calibri" pitchFamily="34" charset="0"/>
              </a:rPr>
              <a:t>Gracias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12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Carrera 6 No 12-62, Bogotá D.C., Colombia</a:t>
            </a:r>
          </a:p>
          <a:p>
            <a:pPr marL="285750" marR="0" lvl="0" indent="-285750"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ES_tradnl" sz="12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7395656 Fax: 7395657</a:t>
            </a:r>
          </a:p>
          <a:p>
            <a:pPr marL="285750" marR="0" lvl="0" indent="-285750"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CO" sz="12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Línea gratuita de atención al usuario: 018000 917770</a:t>
            </a:r>
          </a:p>
          <a:p>
            <a:pPr marL="285750" marR="0" lvl="0" indent="-285750"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8"/>
              <a:tabLst/>
              <a:defRPr/>
            </a:pPr>
            <a:r>
              <a:rPr kumimoji="0" lang="es-ES_tradnl" sz="12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www.funcionpublica.gov.co</a:t>
            </a:r>
          </a:p>
          <a:p>
            <a:pPr marL="285750" marR="0" lvl="0" indent="-285750"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ES_tradnl" sz="1200" u="none" strike="noStrike" kern="1200" cap="none" spc="0" normalizeH="0" baseline="0" noProof="0" dirty="0">
                <a:ln>
                  <a:noFill/>
                </a:ln>
                <a:solidFill>
                  <a:srgbClr val="FFFFFF"/>
                </a:solidFill>
                <a:effectLst/>
                <a:uLnTx/>
                <a:uFillTx/>
                <a:latin typeface="Work Sans Light" pitchFamily="2" charset="77"/>
                <a:ea typeface="Arial" charset="0"/>
                <a:cs typeface="Arial" charset="0"/>
                <a:sym typeface="Arial"/>
              </a:rPr>
              <a:t>eva@funcionpublica.gov.co</a:t>
            </a:r>
          </a:p>
        </p:txBody>
      </p:sp>
    </p:spTree>
    <p:extLst>
      <p:ext uri="{BB962C8B-B14F-4D97-AF65-F5344CB8AC3E}">
        <p14:creationId xmlns:p14="http://schemas.microsoft.com/office/powerpoint/2010/main" val="117935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y texto">
  <p:cSld name="1_Título y text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3768725" y="1733025"/>
            <a:ext cx="4752600"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3761125" y="2553350"/>
            <a:ext cx="4760200" cy="13284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FFFFFF"/>
              </a:buClr>
              <a:buSzPts val="1400"/>
              <a:buNone/>
              <a:defRPr sz="1500">
                <a:solidFill>
                  <a:srgbClr val="FFFFFF"/>
                </a:solidFill>
              </a:defRPr>
            </a:lvl1pPr>
            <a:lvl2pPr marL="914400" lvl="1" indent="-317500" algn="l">
              <a:lnSpc>
                <a:spcPct val="90000"/>
              </a:lnSpc>
              <a:spcBef>
                <a:spcPts val="400"/>
              </a:spcBef>
              <a:spcAft>
                <a:spcPts val="0"/>
              </a:spcAft>
              <a:buClr>
                <a:srgbClr val="FFFFFF"/>
              </a:buClr>
              <a:buSzPts val="1400"/>
              <a:buChar char="•"/>
              <a:defRPr>
                <a:solidFill>
                  <a:srgbClr val="FFFFFF"/>
                </a:solidFill>
              </a:defRPr>
            </a:lvl2pPr>
            <a:lvl3pPr marL="1371600" lvl="2" indent="-317500" algn="l">
              <a:lnSpc>
                <a:spcPct val="90000"/>
              </a:lnSpc>
              <a:spcBef>
                <a:spcPts val="400"/>
              </a:spcBef>
              <a:spcAft>
                <a:spcPts val="0"/>
              </a:spcAft>
              <a:buClr>
                <a:srgbClr val="FFFFFF"/>
              </a:buClr>
              <a:buSzPts val="1400"/>
              <a:buChar char="•"/>
              <a:defRPr>
                <a:solidFill>
                  <a:srgbClr val="FFFFFF"/>
                </a:solidFill>
              </a:defRPr>
            </a:lvl3pPr>
            <a:lvl4pPr marL="1828800" lvl="3" indent="-317500" algn="l">
              <a:lnSpc>
                <a:spcPct val="90000"/>
              </a:lnSpc>
              <a:spcBef>
                <a:spcPts val="400"/>
              </a:spcBef>
              <a:spcAft>
                <a:spcPts val="0"/>
              </a:spcAft>
              <a:buClr>
                <a:srgbClr val="FFFFFF"/>
              </a:buClr>
              <a:buSzPts val="1400"/>
              <a:buChar char="•"/>
              <a:defRPr>
                <a:solidFill>
                  <a:srgbClr val="FFFFFF"/>
                </a:solidFill>
              </a:defRPr>
            </a:lvl4pPr>
            <a:lvl5pPr marL="2286000" lvl="4" indent="-317500" algn="l">
              <a:lnSpc>
                <a:spcPct val="90000"/>
              </a:lnSpc>
              <a:spcBef>
                <a:spcPts val="400"/>
              </a:spcBef>
              <a:spcAft>
                <a:spcPts val="0"/>
              </a:spcAft>
              <a:buClr>
                <a:srgbClr val="FFFFFF"/>
              </a:buClr>
              <a:buSzPts val="1400"/>
              <a:buChar char="•"/>
              <a:defRPr>
                <a:solidFill>
                  <a:srgbClr val="FFFFFF"/>
                </a:solidFill>
              </a:defRPr>
            </a:lvl5pPr>
            <a:lvl6pPr marL="2743200" lvl="5" indent="-317500" algn="l">
              <a:lnSpc>
                <a:spcPct val="90000"/>
              </a:lnSpc>
              <a:spcBef>
                <a:spcPts val="400"/>
              </a:spcBef>
              <a:spcAft>
                <a:spcPts val="0"/>
              </a:spcAft>
              <a:buClr>
                <a:srgbClr val="FFFFFF"/>
              </a:buClr>
              <a:buSzPts val="1400"/>
              <a:buChar char="•"/>
              <a:defRPr>
                <a:solidFill>
                  <a:srgbClr val="FFFFFF"/>
                </a:solidFill>
              </a:defRPr>
            </a:lvl6pPr>
            <a:lvl7pPr marL="3200400" lvl="6" indent="-317500" algn="l">
              <a:lnSpc>
                <a:spcPct val="90000"/>
              </a:lnSpc>
              <a:spcBef>
                <a:spcPts val="400"/>
              </a:spcBef>
              <a:spcAft>
                <a:spcPts val="0"/>
              </a:spcAft>
              <a:buClr>
                <a:srgbClr val="FFFFFF"/>
              </a:buClr>
              <a:buSzPts val="1400"/>
              <a:buChar char="•"/>
              <a:defRPr>
                <a:solidFill>
                  <a:srgbClr val="FFFFFF"/>
                </a:solidFill>
              </a:defRPr>
            </a:lvl7pPr>
            <a:lvl8pPr marL="3657600" lvl="7" indent="-317500" algn="l">
              <a:lnSpc>
                <a:spcPct val="90000"/>
              </a:lnSpc>
              <a:spcBef>
                <a:spcPts val="400"/>
              </a:spcBef>
              <a:spcAft>
                <a:spcPts val="0"/>
              </a:spcAft>
              <a:buClr>
                <a:srgbClr val="FFFFFF"/>
              </a:buClr>
              <a:buSzPts val="1400"/>
              <a:buChar char="•"/>
              <a:defRPr>
                <a:solidFill>
                  <a:srgbClr val="FFFFFF"/>
                </a:solidFill>
              </a:defRPr>
            </a:lvl8pPr>
            <a:lvl9pPr marL="4114800" lvl="8" indent="-317500" algn="l">
              <a:lnSpc>
                <a:spcPct val="90000"/>
              </a:lnSpc>
              <a:spcBef>
                <a:spcPts val="40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074407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Pr>
        <a:solidFill>
          <a:srgbClr val="DCEAFB"/>
        </a:solidFill>
        <a:effectLst/>
      </p:bgPr>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3768726" y="2553350"/>
            <a:ext cx="2352000" cy="20496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SzPts val="1100"/>
              <a:buFont typeface="Work Sans Light"/>
              <a:buNone/>
              <a:defRPr sz="1000">
                <a:solidFill>
                  <a:srgbClr val="0066CD"/>
                </a:solidFill>
                <a:latin typeface="Work Sans"/>
                <a:ea typeface="Work Sans"/>
                <a:cs typeface="Work Sans"/>
                <a:sym typeface="Work Sans"/>
              </a:defRPr>
            </a:lvl1pPr>
            <a:lvl2pPr marL="914400" lvl="1"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2pPr>
            <a:lvl3pPr marL="1371600" lvl="2"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3pPr>
            <a:lvl4pPr marL="1828800" lvl="3"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4pPr>
            <a:lvl5pPr marL="2286000" lvl="4"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5pPr>
            <a:lvl6pPr marL="2743200" lvl="5"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6pPr>
            <a:lvl7pPr marL="3200400" lvl="6"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7pPr>
            <a:lvl8pPr marL="3657600" lvl="7"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8pPr>
            <a:lvl9pPr marL="4114800" lvl="8" indent="-298450"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3423000" cy="51435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Work Sans"/>
                <a:ea typeface="Work Sans"/>
                <a:cs typeface="Work Sans"/>
                <a:sym typeface="Work Sans"/>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Work Sans"/>
                <a:ea typeface="Work Sans"/>
                <a:cs typeface="Work Sans"/>
                <a:sym typeface="Work Sans"/>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Work Sans"/>
                <a:ea typeface="Work Sans"/>
                <a:cs typeface="Work Sans"/>
                <a:sym typeface="Work Sans"/>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3768724" y="1733025"/>
            <a:ext cx="4307700" cy="6438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3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37592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93" name="Google Shape;93;p14"/>
          <p:cNvSpPr txBox="1"/>
          <p:nvPr/>
        </p:nvSpPr>
        <p:spPr>
          <a:xfrm>
            <a:off x="1644575" y="4802700"/>
            <a:ext cx="4577100" cy="340800"/>
          </a:xfrm>
          <a:prstGeom prst="rect">
            <a:avLst/>
          </a:prstGeom>
          <a:noFill/>
          <a:ln>
            <a:noFill/>
          </a:ln>
        </p:spPr>
        <p:txBody>
          <a:bodyPr spcFirstLastPara="1" wrap="square" lIns="91425" tIns="91425" rIns="91425" bIns="91425" anchor="t" anchorCtr="0">
            <a:noAutofit/>
          </a:bodyPr>
          <a:lstStyle/>
          <a:p>
            <a:pPr>
              <a:buSzPts val="600"/>
            </a:pPr>
            <a:r>
              <a:rPr lang="es-CO" sz="600">
                <a:solidFill>
                  <a:srgbClr val="0054BC"/>
                </a:solidFill>
                <a:latin typeface="Work Sans"/>
                <a:ea typeface="Work Sans"/>
                <a:cs typeface="Work Sans"/>
                <a:sym typeface="Work Sans"/>
              </a:rPr>
              <a:t>Esta presentación es propiedad intelectual controlada y producida por la Presidencia de la República.</a:t>
            </a:r>
            <a:endParaRPr sz="600">
              <a:solidFill>
                <a:srgbClr val="0054BC"/>
              </a:solidFill>
              <a:latin typeface="Work Sans"/>
              <a:ea typeface="Work Sans"/>
              <a:cs typeface="Work Sans"/>
              <a:sym typeface="Work Sans"/>
            </a:endParaRPr>
          </a:p>
        </p:txBody>
      </p:sp>
      <p:sp>
        <p:nvSpPr>
          <p:cNvPr id="6" name="Google Shape;69;p9">
            <a:extLst>
              <a:ext uri="{FF2B5EF4-FFF2-40B4-BE49-F238E27FC236}">
                <a16:creationId xmlns:a16="http://schemas.microsoft.com/office/drawing/2014/main" id="{2878297F-D1F8-3A48-B1CC-2D20ABA28118}"/>
              </a:ext>
            </a:extLst>
          </p:cNvPr>
          <p:cNvSpPr txBox="1"/>
          <p:nvPr/>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a:buSzPts val="1100"/>
            </a:pPr>
            <a:r>
              <a:rPr lang="es-CO" sz="600" dirty="0">
                <a:solidFill>
                  <a:srgbClr val="0066CD"/>
                </a:solidFill>
                <a:latin typeface="Work Sans Light"/>
                <a:ea typeface="Work Sans Light"/>
                <a:cs typeface="Work Sans Light"/>
                <a:sym typeface="Work Sans Light"/>
              </a:rPr>
              <a:t>Función Pública</a:t>
            </a:r>
          </a:p>
        </p:txBody>
      </p:sp>
    </p:spTree>
    <p:extLst>
      <p:ext uri="{BB962C8B-B14F-4D97-AF65-F5344CB8AC3E}">
        <p14:creationId xmlns:p14="http://schemas.microsoft.com/office/powerpoint/2010/main" val="618583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 Blanco_CIT">
    <p:spTree>
      <p:nvGrpSpPr>
        <p:cNvPr id="1" name=""/>
        <p:cNvGrpSpPr/>
        <p:nvPr/>
      </p:nvGrpSpPr>
      <p:grpSpPr>
        <a:xfrm>
          <a:off x="0" y="0"/>
          <a:ext cx="0" cy="0"/>
          <a:chOff x="0" y="0"/>
          <a:chExt cx="0" cy="0"/>
        </a:xfrm>
      </p:grpSpPr>
      <p:sp>
        <p:nvSpPr>
          <p:cNvPr id="3" name="Rectángulo 2"/>
          <p:cNvSpPr/>
          <p:nvPr userDrawn="1"/>
        </p:nvSpPr>
        <p:spPr>
          <a:xfrm>
            <a:off x="0" y="-33678"/>
            <a:ext cx="9144000" cy="689351"/>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s-ES" dirty="0"/>
          </a:p>
        </p:txBody>
      </p:sp>
      <p:pic>
        <p:nvPicPr>
          <p:cNvPr id="14" name="Picture 2" descr="https://www.colombiadigital.net/images/logo_CCD_horizontal-color-we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8752" y="84409"/>
            <a:ext cx="684332" cy="38249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Agrupar 23"/>
          <p:cNvGrpSpPr/>
          <p:nvPr userDrawn="1"/>
        </p:nvGrpSpPr>
        <p:grpSpPr>
          <a:xfrm rot="16200000">
            <a:off x="2776933" y="-1806921"/>
            <a:ext cx="1978937" cy="1893491"/>
            <a:chOff x="4334268" y="1762887"/>
            <a:chExt cx="4273212" cy="4088707"/>
          </a:xfrm>
        </p:grpSpPr>
        <p:sp>
          <p:nvSpPr>
            <p:cNvPr id="25" name="Arco de bloque 7"/>
            <p:cNvSpPr/>
            <p:nvPr userDrawn="1"/>
          </p:nvSpPr>
          <p:spPr>
            <a:xfrm rot="5400000">
              <a:off x="5575548" y="2819662"/>
              <a:ext cx="4088706" cy="1975158"/>
            </a:xfrm>
            <a:custGeom>
              <a:avLst/>
              <a:gdLst>
                <a:gd name="connsiteX0" fmla="*/ 0 w 6820652"/>
                <a:gd name="connsiteY0" fmla="*/ 3357186 h 6714371"/>
                <a:gd name="connsiteX1" fmla="*/ 3410326 w 6820652"/>
                <a:gd name="connsiteY1" fmla="*/ 0 h 6714371"/>
                <a:gd name="connsiteX2" fmla="*/ 6820652 w 6820652"/>
                <a:gd name="connsiteY2" fmla="*/ 3357186 h 6714371"/>
                <a:gd name="connsiteX3" fmla="*/ 5142059 w 6820652"/>
                <a:gd name="connsiteY3" fmla="*/ 3357186 h 6714371"/>
                <a:gd name="connsiteX4" fmla="*/ 3410326 w 6820652"/>
                <a:gd name="connsiteY4" fmla="*/ 1678593 h 6714371"/>
                <a:gd name="connsiteX5" fmla="*/ 1678593 w 6820652"/>
                <a:gd name="connsiteY5" fmla="*/ 3357186 h 6714371"/>
                <a:gd name="connsiteX6" fmla="*/ 0 w 6820652"/>
                <a:gd name="connsiteY6" fmla="*/ 3357186 h 6714371"/>
                <a:gd name="connsiteX0" fmla="*/ 0 w 6820652"/>
                <a:gd name="connsiteY0" fmla="*/ 3357186 h 3525287"/>
                <a:gd name="connsiteX1" fmla="*/ 3410326 w 6820652"/>
                <a:gd name="connsiteY1" fmla="*/ 0 h 3525287"/>
                <a:gd name="connsiteX2" fmla="*/ 6820652 w 6820652"/>
                <a:gd name="connsiteY2" fmla="*/ 3357186 h 3525287"/>
                <a:gd name="connsiteX3" fmla="*/ 5142059 w 6820652"/>
                <a:gd name="connsiteY3" fmla="*/ 3357186 h 3525287"/>
                <a:gd name="connsiteX4" fmla="*/ 3410326 w 6820652"/>
                <a:gd name="connsiteY4" fmla="*/ 1678593 h 3525287"/>
                <a:gd name="connsiteX5" fmla="*/ 1006333 w 6820652"/>
                <a:gd name="connsiteY5" fmla="*/ 3525287 h 3525287"/>
                <a:gd name="connsiteX6" fmla="*/ 0 w 6820652"/>
                <a:gd name="connsiteY6" fmla="*/ 3357186 h 35252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4 w 6857998"/>
                <a:gd name="connsiteY4" fmla="*/ 670287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6411886 w 6857998"/>
                <a:gd name="connsiteY3" fmla="*/ 3152030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8000"/>
                <a:gd name="connsiteY0" fmla="*/ 3507894 h 3526572"/>
                <a:gd name="connsiteX1" fmla="*/ 3447672 w 6858000"/>
                <a:gd name="connsiteY1" fmla="*/ 1285 h 3526572"/>
                <a:gd name="connsiteX2" fmla="*/ 6858000 w 6858000"/>
                <a:gd name="connsiteY2" fmla="*/ 3209047 h 3526572"/>
                <a:gd name="connsiteX3" fmla="*/ 6411886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98423 w 6858000"/>
                <a:gd name="connsiteY5" fmla="*/ 3527100 h 3527100"/>
                <a:gd name="connsiteX6" fmla="*/ 0 w 6858000"/>
                <a:gd name="connsiteY6" fmla="*/ 3508422 h 3527100"/>
                <a:gd name="connsiteX0" fmla="*/ 0 w 6858000"/>
                <a:gd name="connsiteY0" fmla="*/ 3507738 h 3526416"/>
                <a:gd name="connsiteX1" fmla="*/ 3447672 w 6858000"/>
                <a:gd name="connsiteY1" fmla="*/ 1129 h 3526416"/>
                <a:gd name="connsiteX2" fmla="*/ 6858000 w 6858000"/>
                <a:gd name="connsiteY2" fmla="*/ 3208891 h 3526416"/>
                <a:gd name="connsiteX3" fmla="*/ 6843332 w 6858000"/>
                <a:gd name="connsiteY3" fmla="*/ 3185703 h 3526416"/>
                <a:gd name="connsiteX4" fmla="*/ 3841167 w 6858000"/>
                <a:gd name="connsiteY4" fmla="*/ 548100 h 3526416"/>
                <a:gd name="connsiteX5" fmla="*/ 1098423 w 6858000"/>
                <a:gd name="connsiteY5" fmla="*/ 3526416 h 3526416"/>
                <a:gd name="connsiteX6" fmla="*/ 0 w 6858000"/>
                <a:gd name="connsiteY6" fmla="*/ 3507738 h 3526416"/>
                <a:gd name="connsiteX0" fmla="*/ 0 w 6858000"/>
                <a:gd name="connsiteY0" fmla="*/ 3507738 h 3526416"/>
                <a:gd name="connsiteX1" fmla="*/ 3447672 w 6858000"/>
                <a:gd name="connsiteY1" fmla="*/ 1129 h 3526416"/>
                <a:gd name="connsiteX2" fmla="*/ 6858000 w 6858000"/>
                <a:gd name="connsiteY2" fmla="*/ 3208891 h 3526416"/>
                <a:gd name="connsiteX3" fmla="*/ 6843332 w 6858000"/>
                <a:gd name="connsiteY3" fmla="*/ 3185703 h 3526416"/>
                <a:gd name="connsiteX4" fmla="*/ 3841166 w 6858000"/>
                <a:gd name="connsiteY4" fmla="*/ 985618 h 3526416"/>
                <a:gd name="connsiteX5" fmla="*/ 1098423 w 6858000"/>
                <a:gd name="connsiteY5" fmla="*/ 3526416 h 3526416"/>
                <a:gd name="connsiteX6" fmla="*/ 0 w 6858000"/>
                <a:gd name="connsiteY6" fmla="*/ 3507738 h 3526416"/>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841166 w 6858000"/>
                <a:gd name="connsiteY4" fmla="*/ 985618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841166 w 6858000"/>
                <a:gd name="connsiteY4" fmla="*/ 985618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841166 w 6858000"/>
                <a:gd name="connsiteY4" fmla="*/ 985618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986107 w 6858000"/>
                <a:gd name="connsiteY4" fmla="*/ 985622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986107 w 6858000"/>
                <a:gd name="connsiteY4" fmla="*/ 985622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6 w 6858000"/>
                <a:gd name="connsiteY3" fmla="*/ 3316960 h 3526420"/>
                <a:gd name="connsiteX4" fmla="*/ 3986107 w 6858000"/>
                <a:gd name="connsiteY4" fmla="*/ 985622 h 3526420"/>
                <a:gd name="connsiteX5" fmla="*/ 1781716 w 6858000"/>
                <a:gd name="connsiteY5" fmla="*/ 3526420 h 3526420"/>
                <a:gd name="connsiteX6" fmla="*/ 0 w 6858000"/>
                <a:gd name="connsiteY6" fmla="*/ 3507738 h 3526420"/>
                <a:gd name="connsiteX0" fmla="*/ 0 w 6858000"/>
                <a:gd name="connsiteY0" fmla="*/ 3267448 h 3286130"/>
                <a:gd name="connsiteX1" fmla="*/ 3447670 w 6858000"/>
                <a:gd name="connsiteY1" fmla="*/ 1476 h 3286130"/>
                <a:gd name="connsiteX2" fmla="*/ 6858000 w 6858000"/>
                <a:gd name="connsiteY2" fmla="*/ 2968601 h 3286130"/>
                <a:gd name="connsiteX3" fmla="*/ 6843336 w 6858000"/>
                <a:gd name="connsiteY3" fmla="*/ 3076670 h 3286130"/>
                <a:gd name="connsiteX4" fmla="*/ 3986107 w 6858000"/>
                <a:gd name="connsiteY4" fmla="*/ 745332 h 3286130"/>
                <a:gd name="connsiteX5" fmla="*/ 1781716 w 6858000"/>
                <a:gd name="connsiteY5" fmla="*/ 3286130 h 3286130"/>
                <a:gd name="connsiteX6" fmla="*/ 0 w 6858000"/>
                <a:gd name="connsiteY6" fmla="*/ 3267448 h 3286130"/>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543 h 3504225"/>
                <a:gd name="connsiteX1" fmla="*/ 3758258 w 6858000"/>
                <a:gd name="connsiteY1" fmla="*/ 814 h 3504225"/>
                <a:gd name="connsiteX2" fmla="*/ 6858000 w 6858000"/>
                <a:gd name="connsiteY2" fmla="*/ 3186696 h 3504225"/>
                <a:gd name="connsiteX3" fmla="*/ 6843336 w 6858000"/>
                <a:gd name="connsiteY3" fmla="*/ 3294765 h 3504225"/>
                <a:gd name="connsiteX4" fmla="*/ 3986107 w 6858000"/>
                <a:gd name="connsiteY4" fmla="*/ 963427 h 3504225"/>
                <a:gd name="connsiteX5" fmla="*/ 1781716 w 6858000"/>
                <a:gd name="connsiteY5" fmla="*/ 3504225 h 3504225"/>
                <a:gd name="connsiteX6" fmla="*/ 0 w 6858000"/>
                <a:gd name="connsiteY6" fmla="*/ 3485543 h 3504225"/>
                <a:gd name="connsiteX0" fmla="*/ 0 w 6858000"/>
                <a:gd name="connsiteY0" fmla="*/ 3485321 h 3504003"/>
                <a:gd name="connsiteX1" fmla="*/ 3758258 w 6858000"/>
                <a:gd name="connsiteY1" fmla="*/ 592 h 3504003"/>
                <a:gd name="connsiteX2" fmla="*/ 6858000 w 6858000"/>
                <a:gd name="connsiteY2" fmla="*/ 3186474 h 3504003"/>
                <a:gd name="connsiteX3" fmla="*/ 6843336 w 6858000"/>
                <a:gd name="connsiteY3" fmla="*/ 3294543 h 3504003"/>
                <a:gd name="connsiteX4" fmla="*/ 3986107 w 6858000"/>
                <a:gd name="connsiteY4" fmla="*/ 963205 h 3504003"/>
                <a:gd name="connsiteX5" fmla="*/ 1781716 w 6858000"/>
                <a:gd name="connsiteY5" fmla="*/ 3504003 h 3504003"/>
                <a:gd name="connsiteX6" fmla="*/ 0 w 6858000"/>
                <a:gd name="connsiteY6" fmla="*/ 3485321 h 3504003"/>
                <a:gd name="connsiteX0" fmla="*/ 0 w 6867286"/>
                <a:gd name="connsiteY0" fmla="*/ 3485413 h 3504095"/>
                <a:gd name="connsiteX1" fmla="*/ 3758258 w 6867286"/>
                <a:gd name="connsiteY1" fmla="*/ 684 h 3504095"/>
                <a:gd name="connsiteX2" fmla="*/ 6858000 w 6867286"/>
                <a:gd name="connsiteY2" fmla="*/ 3186566 h 3504095"/>
                <a:gd name="connsiteX3" fmla="*/ 6843336 w 6867286"/>
                <a:gd name="connsiteY3" fmla="*/ 3294635 h 3504095"/>
                <a:gd name="connsiteX4" fmla="*/ 3986107 w 6867286"/>
                <a:gd name="connsiteY4" fmla="*/ 963297 h 3504095"/>
                <a:gd name="connsiteX5" fmla="*/ 1781716 w 6867286"/>
                <a:gd name="connsiteY5" fmla="*/ 3504095 h 3504095"/>
                <a:gd name="connsiteX6" fmla="*/ 0 w 6867286"/>
                <a:gd name="connsiteY6" fmla="*/ 3485413 h 3504095"/>
                <a:gd name="connsiteX0" fmla="*/ 0 w 6867286"/>
                <a:gd name="connsiteY0" fmla="*/ 3485415 h 3504097"/>
                <a:gd name="connsiteX1" fmla="*/ 3758258 w 6867286"/>
                <a:gd name="connsiteY1" fmla="*/ 686 h 3504097"/>
                <a:gd name="connsiteX2" fmla="*/ 6858000 w 6867286"/>
                <a:gd name="connsiteY2" fmla="*/ 3186568 h 3504097"/>
                <a:gd name="connsiteX3" fmla="*/ 6843336 w 6867286"/>
                <a:gd name="connsiteY3" fmla="*/ 3294637 h 3504097"/>
                <a:gd name="connsiteX4" fmla="*/ 3986107 w 6867286"/>
                <a:gd name="connsiteY4" fmla="*/ 963299 h 3504097"/>
                <a:gd name="connsiteX5" fmla="*/ 1781716 w 6867286"/>
                <a:gd name="connsiteY5" fmla="*/ 3504097 h 3504097"/>
                <a:gd name="connsiteX6" fmla="*/ 0 w 6867286"/>
                <a:gd name="connsiteY6" fmla="*/ 3485415 h 3504097"/>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06813 w 6866759"/>
                <a:gd name="connsiteY4" fmla="*/ 985171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172460 w 6866759"/>
                <a:gd name="connsiteY4" fmla="*/ 96329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65401 w 6866759"/>
                <a:gd name="connsiteY4" fmla="*/ 100704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65401 w 6866759"/>
                <a:gd name="connsiteY4" fmla="*/ 100704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65401 w 6866759"/>
                <a:gd name="connsiteY4" fmla="*/ 100704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19542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193166 w 6866759"/>
                <a:gd name="connsiteY4" fmla="*/ 963293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68930 w 6866759"/>
                <a:gd name="connsiteY4" fmla="*/ 963293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68930 w 6866759"/>
                <a:gd name="connsiteY4" fmla="*/ 963293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68930 w 6866759"/>
                <a:gd name="connsiteY4" fmla="*/ 963293 h 3504092"/>
                <a:gd name="connsiteX5" fmla="*/ 1781716 w 6866759"/>
                <a:gd name="connsiteY5" fmla="*/ 3504092 h 3504092"/>
                <a:gd name="connsiteX6" fmla="*/ 0 w 6866759"/>
                <a:gd name="connsiteY6" fmla="*/ 3485410 h 350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759" h="3504092">
                  <a:moveTo>
                    <a:pt x="0" y="3485410"/>
                  </a:moveTo>
                  <a:cubicBezTo>
                    <a:pt x="41413" y="1451421"/>
                    <a:pt x="1984915" y="39550"/>
                    <a:pt x="3654728" y="686"/>
                  </a:cubicBezTo>
                  <a:cubicBezTo>
                    <a:pt x="5324541" y="-38178"/>
                    <a:pt x="7002939" y="1581006"/>
                    <a:pt x="6858000" y="3186563"/>
                  </a:cubicBezTo>
                  <a:lnTo>
                    <a:pt x="6843336" y="3294632"/>
                  </a:lnTo>
                  <a:cubicBezTo>
                    <a:pt x="6843336" y="2651954"/>
                    <a:pt x="6080172" y="925963"/>
                    <a:pt x="4068930" y="963293"/>
                  </a:cubicBezTo>
                  <a:cubicBezTo>
                    <a:pt x="2750726" y="1008384"/>
                    <a:pt x="1659517" y="2412496"/>
                    <a:pt x="1781716" y="3504092"/>
                  </a:cubicBezTo>
                  <a:cubicBezTo>
                    <a:pt x="1222185" y="3504092"/>
                    <a:pt x="559531" y="3485410"/>
                    <a:pt x="0" y="3485410"/>
                  </a:cubicBez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
          <p:nvSpPr>
            <p:cNvPr id="26" name="Arco de bloque 7"/>
            <p:cNvSpPr/>
            <p:nvPr userDrawn="1"/>
          </p:nvSpPr>
          <p:spPr>
            <a:xfrm rot="16200000">
              <a:off x="3277494" y="2819661"/>
              <a:ext cx="4088706" cy="1975158"/>
            </a:xfrm>
            <a:custGeom>
              <a:avLst/>
              <a:gdLst>
                <a:gd name="connsiteX0" fmla="*/ 0 w 6820652"/>
                <a:gd name="connsiteY0" fmla="*/ 3357186 h 6714371"/>
                <a:gd name="connsiteX1" fmla="*/ 3410326 w 6820652"/>
                <a:gd name="connsiteY1" fmla="*/ 0 h 6714371"/>
                <a:gd name="connsiteX2" fmla="*/ 6820652 w 6820652"/>
                <a:gd name="connsiteY2" fmla="*/ 3357186 h 6714371"/>
                <a:gd name="connsiteX3" fmla="*/ 5142059 w 6820652"/>
                <a:gd name="connsiteY3" fmla="*/ 3357186 h 6714371"/>
                <a:gd name="connsiteX4" fmla="*/ 3410326 w 6820652"/>
                <a:gd name="connsiteY4" fmla="*/ 1678593 h 6714371"/>
                <a:gd name="connsiteX5" fmla="*/ 1678593 w 6820652"/>
                <a:gd name="connsiteY5" fmla="*/ 3357186 h 6714371"/>
                <a:gd name="connsiteX6" fmla="*/ 0 w 6820652"/>
                <a:gd name="connsiteY6" fmla="*/ 3357186 h 6714371"/>
                <a:gd name="connsiteX0" fmla="*/ 0 w 6820652"/>
                <a:gd name="connsiteY0" fmla="*/ 3357186 h 3525287"/>
                <a:gd name="connsiteX1" fmla="*/ 3410326 w 6820652"/>
                <a:gd name="connsiteY1" fmla="*/ 0 h 3525287"/>
                <a:gd name="connsiteX2" fmla="*/ 6820652 w 6820652"/>
                <a:gd name="connsiteY2" fmla="*/ 3357186 h 3525287"/>
                <a:gd name="connsiteX3" fmla="*/ 5142059 w 6820652"/>
                <a:gd name="connsiteY3" fmla="*/ 3357186 h 3525287"/>
                <a:gd name="connsiteX4" fmla="*/ 3410326 w 6820652"/>
                <a:gd name="connsiteY4" fmla="*/ 1678593 h 3525287"/>
                <a:gd name="connsiteX5" fmla="*/ 1006333 w 6820652"/>
                <a:gd name="connsiteY5" fmla="*/ 3525287 h 3525287"/>
                <a:gd name="connsiteX6" fmla="*/ 0 w 6820652"/>
                <a:gd name="connsiteY6" fmla="*/ 3357186 h 35252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4 w 6857998"/>
                <a:gd name="connsiteY4" fmla="*/ 670287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6411886 w 6857998"/>
                <a:gd name="connsiteY3" fmla="*/ 3152030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8000"/>
                <a:gd name="connsiteY0" fmla="*/ 3507894 h 3526572"/>
                <a:gd name="connsiteX1" fmla="*/ 3447672 w 6858000"/>
                <a:gd name="connsiteY1" fmla="*/ 1285 h 3526572"/>
                <a:gd name="connsiteX2" fmla="*/ 6858000 w 6858000"/>
                <a:gd name="connsiteY2" fmla="*/ 3209047 h 3526572"/>
                <a:gd name="connsiteX3" fmla="*/ 6411886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98423 w 6858000"/>
                <a:gd name="connsiteY5" fmla="*/ 3527100 h 3527100"/>
                <a:gd name="connsiteX6" fmla="*/ 0 w 6858000"/>
                <a:gd name="connsiteY6" fmla="*/ 3508422 h 3527100"/>
                <a:gd name="connsiteX0" fmla="*/ 0 w 6858000"/>
                <a:gd name="connsiteY0" fmla="*/ 3507738 h 3526416"/>
                <a:gd name="connsiteX1" fmla="*/ 3447672 w 6858000"/>
                <a:gd name="connsiteY1" fmla="*/ 1129 h 3526416"/>
                <a:gd name="connsiteX2" fmla="*/ 6858000 w 6858000"/>
                <a:gd name="connsiteY2" fmla="*/ 3208891 h 3526416"/>
                <a:gd name="connsiteX3" fmla="*/ 6843332 w 6858000"/>
                <a:gd name="connsiteY3" fmla="*/ 3185703 h 3526416"/>
                <a:gd name="connsiteX4" fmla="*/ 3841167 w 6858000"/>
                <a:gd name="connsiteY4" fmla="*/ 548100 h 3526416"/>
                <a:gd name="connsiteX5" fmla="*/ 1098423 w 6858000"/>
                <a:gd name="connsiteY5" fmla="*/ 3526416 h 3526416"/>
                <a:gd name="connsiteX6" fmla="*/ 0 w 6858000"/>
                <a:gd name="connsiteY6" fmla="*/ 3507738 h 3526416"/>
                <a:gd name="connsiteX0" fmla="*/ 0 w 6858000"/>
                <a:gd name="connsiteY0" fmla="*/ 3507738 h 3526416"/>
                <a:gd name="connsiteX1" fmla="*/ 3447672 w 6858000"/>
                <a:gd name="connsiteY1" fmla="*/ 1129 h 3526416"/>
                <a:gd name="connsiteX2" fmla="*/ 6858000 w 6858000"/>
                <a:gd name="connsiteY2" fmla="*/ 3208891 h 3526416"/>
                <a:gd name="connsiteX3" fmla="*/ 6843332 w 6858000"/>
                <a:gd name="connsiteY3" fmla="*/ 3185703 h 3526416"/>
                <a:gd name="connsiteX4" fmla="*/ 3841166 w 6858000"/>
                <a:gd name="connsiteY4" fmla="*/ 985618 h 3526416"/>
                <a:gd name="connsiteX5" fmla="*/ 1098423 w 6858000"/>
                <a:gd name="connsiteY5" fmla="*/ 3526416 h 3526416"/>
                <a:gd name="connsiteX6" fmla="*/ 0 w 6858000"/>
                <a:gd name="connsiteY6" fmla="*/ 3507738 h 3526416"/>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841166 w 6858000"/>
                <a:gd name="connsiteY4" fmla="*/ 985618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841166 w 6858000"/>
                <a:gd name="connsiteY4" fmla="*/ 985618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841166 w 6858000"/>
                <a:gd name="connsiteY4" fmla="*/ 985618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986107 w 6858000"/>
                <a:gd name="connsiteY4" fmla="*/ 985622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2 w 6858000"/>
                <a:gd name="connsiteY3" fmla="*/ 3185703 h 3526420"/>
                <a:gd name="connsiteX4" fmla="*/ 3986107 w 6858000"/>
                <a:gd name="connsiteY4" fmla="*/ 985622 h 3526420"/>
                <a:gd name="connsiteX5" fmla="*/ 1781716 w 6858000"/>
                <a:gd name="connsiteY5" fmla="*/ 3526420 h 3526420"/>
                <a:gd name="connsiteX6" fmla="*/ 0 w 6858000"/>
                <a:gd name="connsiteY6" fmla="*/ 3507738 h 3526420"/>
                <a:gd name="connsiteX0" fmla="*/ 0 w 6858000"/>
                <a:gd name="connsiteY0" fmla="*/ 3507738 h 3526420"/>
                <a:gd name="connsiteX1" fmla="*/ 3447672 w 6858000"/>
                <a:gd name="connsiteY1" fmla="*/ 1129 h 3526420"/>
                <a:gd name="connsiteX2" fmla="*/ 6858000 w 6858000"/>
                <a:gd name="connsiteY2" fmla="*/ 3208891 h 3526420"/>
                <a:gd name="connsiteX3" fmla="*/ 6843336 w 6858000"/>
                <a:gd name="connsiteY3" fmla="*/ 3316960 h 3526420"/>
                <a:gd name="connsiteX4" fmla="*/ 3986107 w 6858000"/>
                <a:gd name="connsiteY4" fmla="*/ 985622 h 3526420"/>
                <a:gd name="connsiteX5" fmla="*/ 1781716 w 6858000"/>
                <a:gd name="connsiteY5" fmla="*/ 3526420 h 3526420"/>
                <a:gd name="connsiteX6" fmla="*/ 0 w 6858000"/>
                <a:gd name="connsiteY6" fmla="*/ 3507738 h 3526420"/>
                <a:gd name="connsiteX0" fmla="*/ 0 w 6858000"/>
                <a:gd name="connsiteY0" fmla="*/ 3267448 h 3286130"/>
                <a:gd name="connsiteX1" fmla="*/ 3447670 w 6858000"/>
                <a:gd name="connsiteY1" fmla="*/ 1476 h 3286130"/>
                <a:gd name="connsiteX2" fmla="*/ 6858000 w 6858000"/>
                <a:gd name="connsiteY2" fmla="*/ 2968601 h 3286130"/>
                <a:gd name="connsiteX3" fmla="*/ 6843336 w 6858000"/>
                <a:gd name="connsiteY3" fmla="*/ 3076670 h 3286130"/>
                <a:gd name="connsiteX4" fmla="*/ 3986107 w 6858000"/>
                <a:gd name="connsiteY4" fmla="*/ 745332 h 3286130"/>
                <a:gd name="connsiteX5" fmla="*/ 1781716 w 6858000"/>
                <a:gd name="connsiteY5" fmla="*/ 3286130 h 3286130"/>
                <a:gd name="connsiteX6" fmla="*/ 0 w 6858000"/>
                <a:gd name="connsiteY6" fmla="*/ 3267448 h 3286130"/>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882 h 3504564"/>
                <a:gd name="connsiteX1" fmla="*/ 3758258 w 6858000"/>
                <a:gd name="connsiteY1" fmla="*/ 1153 h 3504564"/>
                <a:gd name="connsiteX2" fmla="*/ 6858000 w 6858000"/>
                <a:gd name="connsiteY2" fmla="*/ 3187035 h 3504564"/>
                <a:gd name="connsiteX3" fmla="*/ 6843336 w 6858000"/>
                <a:gd name="connsiteY3" fmla="*/ 3295104 h 3504564"/>
                <a:gd name="connsiteX4" fmla="*/ 3986107 w 6858000"/>
                <a:gd name="connsiteY4" fmla="*/ 963766 h 3504564"/>
                <a:gd name="connsiteX5" fmla="*/ 1781716 w 6858000"/>
                <a:gd name="connsiteY5" fmla="*/ 3504564 h 3504564"/>
                <a:gd name="connsiteX6" fmla="*/ 0 w 6858000"/>
                <a:gd name="connsiteY6" fmla="*/ 3485882 h 3504564"/>
                <a:gd name="connsiteX0" fmla="*/ 0 w 6858000"/>
                <a:gd name="connsiteY0" fmla="*/ 3485543 h 3504225"/>
                <a:gd name="connsiteX1" fmla="*/ 3758258 w 6858000"/>
                <a:gd name="connsiteY1" fmla="*/ 814 h 3504225"/>
                <a:gd name="connsiteX2" fmla="*/ 6858000 w 6858000"/>
                <a:gd name="connsiteY2" fmla="*/ 3186696 h 3504225"/>
                <a:gd name="connsiteX3" fmla="*/ 6843336 w 6858000"/>
                <a:gd name="connsiteY3" fmla="*/ 3294765 h 3504225"/>
                <a:gd name="connsiteX4" fmla="*/ 3986107 w 6858000"/>
                <a:gd name="connsiteY4" fmla="*/ 963427 h 3504225"/>
                <a:gd name="connsiteX5" fmla="*/ 1781716 w 6858000"/>
                <a:gd name="connsiteY5" fmla="*/ 3504225 h 3504225"/>
                <a:gd name="connsiteX6" fmla="*/ 0 w 6858000"/>
                <a:gd name="connsiteY6" fmla="*/ 3485543 h 3504225"/>
                <a:gd name="connsiteX0" fmla="*/ 0 w 6858000"/>
                <a:gd name="connsiteY0" fmla="*/ 3485321 h 3504003"/>
                <a:gd name="connsiteX1" fmla="*/ 3758258 w 6858000"/>
                <a:gd name="connsiteY1" fmla="*/ 592 h 3504003"/>
                <a:gd name="connsiteX2" fmla="*/ 6858000 w 6858000"/>
                <a:gd name="connsiteY2" fmla="*/ 3186474 h 3504003"/>
                <a:gd name="connsiteX3" fmla="*/ 6843336 w 6858000"/>
                <a:gd name="connsiteY3" fmla="*/ 3294543 h 3504003"/>
                <a:gd name="connsiteX4" fmla="*/ 3986107 w 6858000"/>
                <a:gd name="connsiteY4" fmla="*/ 963205 h 3504003"/>
                <a:gd name="connsiteX5" fmla="*/ 1781716 w 6858000"/>
                <a:gd name="connsiteY5" fmla="*/ 3504003 h 3504003"/>
                <a:gd name="connsiteX6" fmla="*/ 0 w 6858000"/>
                <a:gd name="connsiteY6" fmla="*/ 3485321 h 3504003"/>
                <a:gd name="connsiteX0" fmla="*/ 0 w 6867286"/>
                <a:gd name="connsiteY0" fmla="*/ 3485413 h 3504095"/>
                <a:gd name="connsiteX1" fmla="*/ 3758258 w 6867286"/>
                <a:gd name="connsiteY1" fmla="*/ 684 h 3504095"/>
                <a:gd name="connsiteX2" fmla="*/ 6858000 w 6867286"/>
                <a:gd name="connsiteY2" fmla="*/ 3186566 h 3504095"/>
                <a:gd name="connsiteX3" fmla="*/ 6843336 w 6867286"/>
                <a:gd name="connsiteY3" fmla="*/ 3294635 h 3504095"/>
                <a:gd name="connsiteX4" fmla="*/ 3986107 w 6867286"/>
                <a:gd name="connsiteY4" fmla="*/ 963297 h 3504095"/>
                <a:gd name="connsiteX5" fmla="*/ 1781716 w 6867286"/>
                <a:gd name="connsiteY5" fmla="*/ 3504095 h 3504095"/>
                <a:gd name="connsiteX6" fmla="*/ 0 w 6867286"/>
                <a:gd name="connsiteY6" fmla="*/ 3485413 h 3504095"/>
                <a:gd name="connsiteX0" fmla="*/ 0 w 6867286"/>
                <a:gd name="connsiteY0" fmla="*/ 3485415 h 3504097"/>
                <a:gd name="connsiteX1" fmla="*/ 3758258 w 6867286"/>
                <a:gd name="connsiteY1" fmla="*/ 686 h 3504097"/>
                <a:gd name="connsiteX2" fmla="*/ 6858000 w 6867286"/>
                <a:gd name="connsiteY2" fmla="*/ 3186568 h 3504097"/>
                <a:gd name="connsiteX3" fmla="*/ 6843336 w 6867286"/>
                <a:gd name="connsiteY3" fmla="*/ 3294637 h 3504097"/>
                <a:gd name="connsiteX4" fmla="*/ 3986107 w 6867286"/>
                <a:gd name="connsiteY4" fmla="*/ 963299 h 3504097"/>
                <a:gd name="connsiteX5" fmla="*/ 1781716 w 6867286"/>
                <a:gd name="connsiteY5" fmla="*/ 3504097 h 3504097"/>
                <a:gd name="connsiteX6" fmla="*/ 0 w 6867286"/>
                <a:gd name="connsiteY6" fmla="*/ 3485415 h 3504097"/>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63294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06813 w 6866759"/>
                <a:gd name="connsiteY4" fmla="*/ 985171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172460 w 6866759"/>
                <a:gd name="connsiteY4" fmla="*/ 96329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65401 w 6866759"/>
                <a:gd name="connsiteY4" fmla="*/ 100704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65401 w 6866759"/>
                <a:gd name="connsiteY4" fmla="*/ 100704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65401 w 6866759"/>
                <a:gd name="connsiteY4" fmla="*/ 1007045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3986107 w 6866759"/>
                <a:gd name="connsiteY4" fmla="*/ 919542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193166 w 6866759"/>
                <a:gd name="connsiteY4" fmla="*/ 963293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68930 w 6866759"/>
                <a:gd name="connsiteY4" fmla="*/ 963293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68930 w 6866759"/>
                <a:gd name="connsiteY4" fmla="*/ 963293 h 3504092"/>
                <a:gd name="connsiteX5" fmla="*/ 1781716 w 6866759"/>
                <a:gd name="connsiteY5" fmla="*/ 3504092 h 3504092"/>
                <a:gd name="connsiteX6" fmla="*/ 0 w 6866759"/>
                <a:gd name="connsiteY6" fmla="*/ 3485410 h 3504092"/>
                <a:gd name="connsiteX0" fmla="*/ 0 w 6866759"/>
                <a:gd name="connsiteY0" fmla="*/ 3485410 h 3504092"/>
                <a:gd name="connsiteX1" fmla="*/ 3654728 w 6866759"/>
                <a:gd name="connsiteY1" fmla="*/ 686 h 3504092"/>
                <a:gd name="connsiteX2" fmla="*/ 6858000 w 6866759"/>
                <a:gd name="connsiteY2" fmla="*/ 3186563 h 3504092"/>
                <a:gd name="connsiteX3" fmla="*/ 6843336 w 6866759"/>
                <a:gd name="connsiteY3" fmla="*/ 3294632 h 3504092"/>
                <a:gd name="connsiteX4" fmla="*/ 4068930 w 6866759"/>
                <a:gd name="connsiteY4" fmla="*/ 963293 h 3504092"/>
                <a:gd name="connsiteX5" fmla="*/ 1781716 w 6866759"/>
                <a:gd name="connsiteY5" fmla="*/ 3504092 h 3504092"/>
                <a:gd name="connsiteX6" fmla="*/ 0 w 6866759"/>
                <a:gd name="connsiteY6" fmla="*/ 3485410 h 350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759" h="3504092">
                  <a:moveTo>
                    <a:pt x="0" y="3485410"/>
                  </a:moveTo>
                  <a:cubicBezTo>
                    <a:pt x="41413" y="1451421"/>
                    <a:pt x="1984915" y="39550"/>
                    <a:pt x="3654728" y="686"/>
                  </a:cubicBezTo>
                  <a:cubicBezTo>
                    <a:pt x="5324541" y="-38178"/>
                    <a:pt x="7002939" y="1581006"/>
                    <a:pt x="6858000" y="3186563"/>
                  </a:cubicBezTo>
                  <a:lnTo>
                    <a:pt x="6843336" y="3294632"/>
                  </a:lnTo>
                  <a:cubicBezTo>
                    <a:pt x="6843336" y="2651954"/>
                    <a:pt x="6080172" y="925963"/>
                    <a:pt x="4068930" y="963293"/>
                  </a:cubicBezTo>
                  <a:cubicBezTo>
                    <a:pt x="2750726" y="1008384"/>
                    <a:pt x="1659517" y="2412496"/>
                    <a:pt x="1781716" y="3504092"/>
                  </a:cubicBezTo>
                  <a:cubicBezTo>
                    <a:pt x="1222185" y="3504092"/>
                    <a:pt x="559531" y="3485410"/>
                    <a:pt x="0" y="3485410"/>
                  </a:cubicBezTo>
                  <a:close/>
                </a:path>
              </a:pathLst>
            </a:custGeom>
            <a:solidFill>
              <a:schemeClr val="tx2">
                <a:lumMod val="5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grpSp>
      <p:grpSp>
        <p:nvGrpSpPr>
          <p:cNvPr id="27" name="Agrupar 26"/>
          <p:cNvGrpSpPr/>
          <p:nvPr userDrawn="1"/>
        </p:nvGrpSpPr>
        <p:grpSpPr>
          <a:xfrm rot="16200000">
            <a:off x="2154482" y="-2213063"/>
            <a:ext cx="2808563" cy="2673516"/>
            <a:chOff x="6453904" y="920312"/>
            <a:chExt cx="6064666" cy="5773052"/>
          </a:xfrm>
        </p:grpSpPr>
        <p:sp>
          <p:nvSpPr>
            <p:cNvPr id="28" name="Arco de bloque 7"/>
            <p:cNvSpPr/>
            <p:nvPr userDrawn="1"/>
          </p:nvSpPr>
          <p:spPr>
            <a:xfrm rot="16200000" flipV="1">
              <a:off x="8171136" y="2345930"/>
              <a:ext cx="5773052" cy="2921816"/>
            </a:xfrm>
            <a:custGeom>
              <a:avLst/>
              <a:gdLst>
                <a:gd name="connsiteX0" fmla="*/ 0 w 6820652"/>
                <a:gd name="connsiteY0" fmla="*/ 3357186 h 6714371"/>
                <a:gd name="connsiteX1" fmla="*/ 3410326 w 6820652"/>
                <a:gd name="connsiteY1" fmla="*/ 0 h 6714371"/>
                <a:gd name="connsiteX2" fmla="*/ 6820652 w 6820652"/>
                <a:gd name="connsiteY2" fmla="*/ 3357186 h 6714371"/>
                <a:gd name="connsiteX3" fmla="*/ 5142059 w 6820652"/>
                <a:gd name="connsiteY3" fmla="*/ 3357186 h 6714371"/>
                <a:gd name="connsiteX4" fmla="*/ 3410326 w 6820652"/>
                <a:gd name="connsiteY4" fmla="*/ 1678593 h 6714371"/>
                <a:gd name="connsiteX5" fmla="*/ 1678593 w 6820652"/>
                <a:gd name="connsiteY5" fmla="*/ 3357186 h 6714371"/>
                <a:gd name="connsiteX6" fmla="*/ 0 w 6820652"/>
                <a:gd name="connsiteY6" fmla="*/ 3357186 h 6714371"/>
                <a:gd name="connsiteX0" fmla="*/ 0 w 6820652"/>
                <a:gd name="connsiteY0" fmla="*/ 3357186 h 3525287"/>
                <a:gd name="connsiteX1" fmla="*/ 3410326 w 6820652"/>
                <a:gd name="connsiteY1" fmla="*/ 0 h 3525287"/>
                <a:gd name="connsiteX2" fmla="*/ 6820652 w 6820652"/>
                <a:gd name="connsiteY2" fmla="*/ 3357186 h 3525287"/>
                <a:gd name="connsiteX3" fmla="*/ 5142059 w 6820652"/>
                <a:gd name="connsiteY3" fmla="*/ 3357186 h 3525287"/>
                <a:gd name="connsiteX4" fmla="*/ 3410326 w 6820652"/>
                <a:gd name="connsiteY4" fmla="*/ 1678593 h 3525287"/>
                <a:gd name="connsiteX5" fmla="*/ 1006333 w 6820652"/>
                <a:gd name="connsiteY5" fmla="*/ 3525287 h 3525287"/>
                <a:gd name="connsiteX6" fmla="*/ 0 w 6820652"/>
                <a:gd name="connsiteY6" fmla="*/ 3357186 h 35252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4 w 6857998"/>
                <a:gd name="connsiteY4" fmla="*/ 670287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6411886 w 6857998"/>
                <a:gd name="connsiteY3" fmla="*/ 3152030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8000"/>
                <a:gd name="connsiteY0" fmla="*/ 3507894 h 3526572"/>
                <a:gd name="connsiteX1" fmla="*/ 3447672 w 6858000"/>
                <a:gd name="connsiteY1" fmla="*/ 1285 h 3526572"/>
                <a:gd name="connsiteX2" fmla="*/ 6858000 w 6858000"/>
                <a:gd name="connsiteY2" fmla="*/ 3209047 h 3526572"/>
                <a:gd name="connsiteX3" fmla="*/ 6411886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98423 w 6858000"/>
                <a:gd name="connsiteY5" fmla="*/ 3527100 h 3527100"/>
                <a:gd name="connsiteX6" fmla="*/ 0 w 6858000"/>
                <a:gd name="connsiteY6" fmla="*/ 3508422 h 3527100"/>
                <a:gd name="connsiteX0" fmla="*/ 0 w 6858000"/>
                <a:gd name="connsiteY0" fmla="*/ 3507738 h 3526416"/>
                <a:gd name="connsiteX1" fmla="*/ 3447672 w 6858000"/>
                <a:gd name="connsiteY1" fmla="*/ 1129 h 3526416"/>
                <a:gd name="connsiteX2" fmla="*/ 6858000 w 6858000"/>
                <a:gd name="connsiteY2" fmla="*/ 3208891 h 3526416"/>
                <a:gd name="connsiteX3" fmla="*/ 6843332 w 6858000"/>
                <a:gd name="connsiteY3" fmla="*/ 3185703 h 3526416"/>
                <a:gd name="connsiteX4" fmla="*/ 3841167 w 6858000"/>
                <a:gd name="connsiteY4" fmla="*/ 548100 h 3526416"/>
                <a:gd name="connsiteX5" fmla="*/ 1098423 w 6858000"/>
                <a:gd name="connsiteY5" fmla="*/ 3526416 h 3526416"/>
                <a:gd name="connsiteX6" fmla="*/ 0 w 6858000"/>
                <a:gd name="connsiteY6" fmla="*/ 3507738 h 3526416"/>
                <a:gd name="connsiteX0" fmla="*/ 0 w 6858000"/>
                <a:gd name="connsiteY0" fmla="*/ 3507738 h 3507738"/>
                <a:gd name="connsiteX1" fmla="*/ 3447672 w 6858000"/>
                <a:gd name="connsiteY1" fmla="*/ 1129 h 3507738"/>
                <a:gd name="connsiteX2" fmla="*/ 6858000 w 6858000"/>
                <a:gd name="connsiteY2" fmla="*/ 3208891 h 3507738"/>
                <a:gd name="connsiteX3" fmla="*/ 6843332 w 6858000"/>
                <a:gd name="connsiteY3" fmla="*/ 3185703 h 3507738"/>
                <a:gd name="connsiteX4" fmla="*/ 3841167 w 6858000"/>
                <a:gd name="connsiteY4" fmla="*/ 548100 h 3507738"/>
                <a:gd name="connsiteX5" fmla="*/ 1352839 w 6858000"/>
                <a:gd name="connsiteY5" fmla="*/ 3494169 h 3507738"/>
                <a:gd name="connsiteX6" fmla="*/ 0 w 6858000"/>
                <a:gd name="connsiteY6" fmla="*/ 3507738 h 3507738"/>
                <a:gd name="connsiteX0" fmla="*/ 0 w 6858001"/>
                <a:gd name="connsiteY0" fmla="*/ 3492120 h 3494672"/>
                <a:gd name="connsiteX1" fmla="*/ 3447673 w 6858001"/>
                <a:gd name="connsiteY1" fmla="*/ 1631 h 3494672"/>
                <a:gd name="connsiteX2" fmla="*/ 6858001 w 6858001"/>
                <a:gd name="connsiteY2" fmla="*/ 3209393 h 3494672"/>
                <a:gd name="connsiteX3" fmla="*/ 6843333 w 6858001"/>
                <a:gd name="connsiteY3" fmla="*/ 3186205 h 3494672"/>
                <a:gd name="connsiteX4" fmla="*/ 3841168 w 6858001"/>
                <a:gd name="connsiteY4" fmla="*/ 548602 h 3494672"/>
                <a:gd name="connsiteX5" fmla="*/ 1352840 w 6858001"/>
                <a:gd name="connsiteY5" fmla="*/ 3494671 h 3494672"/>
                <a:gd name="connsiteX6" fmla="*/ 0 w 6858001"/>
                <a:gd name="connsiteY6" fmla="*/ 3492120 h 3494672"/>
                <a:gd name="connsiteX0" fmla="*/ 0 w 6858001"/>
                <a:gd name="connsiteY0" fmla="*/ 3620925 h 3623476"/>
                <a:gd name="connsiteX1" fmla="*/ 3447676 w 6858001"/>
                <a:gd name="connsiteY1" fmla="*/ 1451 h 3623476"/>
                <a:gd name="connsiteX2" fmla="*/ 6858001 w 6858001"/>
                <a:gd name="connsiteY2" fmla="*/ 3338198 h 3623476"/>
                <a:gd name="connsiteX3" fmla="*/ 6843333 w 6858001"/>
                <a:gd name="connsiteY3" fmla="*/ 3315010 h 3623476"/>
                <a:gd name="connsiteX4" fmla="*/ 3841168 w 6858001"/>
                <a:gd name="connsiteY4" fmla="*/ 677407 h 3623476"/>
                <a:gd name="connsiteX5" fmla="*/ 1352840 w 6858001"/>
                <a:gd name="connsiteY5" fmla="*/ 3623476 h 3623476"/>
                <a:gd name="connsiteX6" fmla="*/ 0 w 6858001"/>
                <a:gd name="connsiteY6" fmla="*/ 3620925 h 3623476"/>
                <a:gd name="connsiteX0" fmla="*/ 0 w 6858001"/>
                <a:gd name="connsiteY0" fmla="*/ 3623374 h 3625925"/>
                <a:gd name="connsiteX1" fmla="*/ 3447676 w 6858001"/>
                <a:gd name="connsiteY1" fmla="*/ 3900 h 3625925"/>
                <a:gd name="connsiteX2" fmla="*/ 6858001 w 6858001"/>
                <a:gd name="connsiteY2" fmla="*/ 3340647 h 3625925"/>
                <a:gd name="connsiteX3" fmla="*/ 6843333 w 6858001"/>
                <a:gd name="connsiteY3" fmla="*/ 3317459 h 3625925"/>
                <a:gd name="connsiteX4" fmla="*/ 3841168 w 6858001"/>
                <a:gd name="connsiteY4" fmla="*/ 679856 h 3625925"/>
                <a:gd name="connsiteX5" fmla="*/ 1352840 w 6858001"/>
                <a:gd name="connsiteY5" fmla="*/ 3625925 h 3625925"/>
                <a:gd name="connsiteX6" fmla="*/ 0 w 6858001"/>
                <a:gd name="connsiteY6" fmla="*/ 3623374 h 3625925"/>
                <a:gd name="connsiteX0" fmla="*/ 0 w 6858001"/>
                <a:gd name="connsiteY0" fmla="*/ 3575164 h 3577715"/>
                <a:gd name="connsiteX1" fmla="*/ 3357885 w 6858001"/>
                <a:gd name="connsiteY1" fmla="*/ 4060 h 3577715"/>
                <a:gd name="connsiteX2" fmla="*/ 6858001 w 6858001"/>
                <a:gd name="connsiteY2" fmla="*/ 3292437 h 3577715"/>
                <a:gd name="connsiteX3" fmla="*/ 6843333 w 6858001"/>
                <a:gd name="connsiteY3" fmla="*/ 3269249 h 3577715"/>
                <a:gd name="connsiteX4" fmla="*/ 3841168 w 6858001"/>
                <a:gd name="connsiteY4" fmla="*/ 631646 h 3577715"/>
                <a:gd name="connsiteX5" fmla="*/ 1352840 w 6858001"/>
                <a:gd name="connsiteY5" fmla="*/ 3577715 h 3577715"/>
                <a:gd name="connsiteX6" fmla="*/ 0 w 6858001"/>
                <a:gd name="connsiteY6" fmla="*/ 3575164 h 3577715"/>
                <a:gd name="connsiteX0" fmla="*/ 0 w 6858001"/>
                <a:gd name="connsiteY0" fmla="*/ 3591227 h 3593778"/>
                <a:gd name="connsiteX1" fmla="*/ 3208233 w 6858001"/>
                <a:gd name="connsiteY1" fmla="*/ 4004 h 3593778"/>
                <a:gd name="connsiteX2" fmla="*/ 6858001 w 6858001"/>
                <a:gd name="connsiteY2" fmla="*/ 3308500 h 3593778"/>
                <a:gd name="connsiteX3" fmla="*/ 6843333 w 6858001"/>
                <a:gd name="connsiteY3" fmla="*/ 3285312 h 3593778"/>
                <a:gd name="connsiteX4" fmla="*/ 3841168 w 6858001"/>
                <a:gd name="connsiteY4" fmla="*/ 647709 h 3593778"/>
                <a:gd name="connsiteX5" fmla="*/ 1352840 w 6858001"/>
                <a:gd name="connsiteY5" fmla="*/ 3593778 h 3593778"/>
                <a:gd name="connsiteX6" fmla="*/ 0 w 6858001"/>
                <a:gd name="connsiteY6" fmla="*/ 3591227 h 3593778"/>
                <a:gd name="connsiteX0" fmla="*/ 0 w 6858001"/>
                <a:gd name="connsiteY0" fmla="*/ 3592869 h 3595420"/>
                <a:gd name="connsiteX1" fmla="*/ 3208233 w 6858001"/>
                <a:gd name="connsiteY1" fmla="*/ 5646 h 3595420"/>
                <a:gd name="connsiteX2" fmla="*/ 6858001 w 6858001"/>
                <a:gd name="connsiteY2" fmla="*/ 3310142 h 3595420"/>
                <a:gd name="connsiteX3" fmla="*/ 6843333 w 6858001"/>
                <a:gd name="connsiteY3" fmla="*/ 3286954 h 3595420"/>
                <a:gd name="connsiteX4" fmla="*/ 3841168 w 6858001"/>
                <a:gd name="connsiteY4" fmla="*/ 649351 h 3595420"/>
                <a:gd name="connsiteX5" fmla="*/ 1352840 w 6858001"/>
                <a:gd name="connsiteY5" fmla="*/ 3595420 h 3595420"/>
                <a:gd name="connsiteX6" fmla="*/ 0 w 6858001"/>
                <a:gd name="connsiteY6" fmla="*/ 3592869 h 3595420"/>
                <a:gd name="connsiteX0" fmla="*/ 0 w 6858001"/>
                <a:gd name="connsiteY0" fmla="*/ 3592869 h 3722278"/>
                <a:gd name="connsiteX1" fmla="*/ 3208233 w 6858001"/>
                <a:gd name="connsiteY1" fmla="*/ 5646 h 3722278"/>
                <a:gd name="connsiteX2" fmla="*/ 6858001 w 6858001"/>
                <a:gd name="connsiteY2" fmla="*/ 3310142 h 3722278"/>
                <a:gd name="connsiteX3" fmla="*/ 6723608 w 6858001"/>
                <a:gd name="connsiteY3" fmla="*/ 3722278 h 3722278"/>
                <a:gd name="connsiteX4" fmla="*/ 3841168 w 6858001"/>
                <a:gd name="connsiteY4" fmla="*/ 649351 h 3722278"/>
                <a:gd name="connsiteX5" fmla="*/ 1352840 w 6858001"/>
                <a:gd name="connsiteY5" fmla="*/ 3595420 h 3722278"/>
                <a:gd name="connsiteX6" fmla="*/ 0 w 6858001"/>
                <a:gd name="connsiteY6" fmla="*/ 3592869 h 3722278"/>
                <a:gd name="connsiteX0" fmla="*/ 0 w 7007660"/>
                <a:gd name="connsiteY0" fmla="*/ 3587902 h 3804994"/>
                <a:gd name="connsiteX1" fmla="*/ 3208233 w 7007660"/>
                <a:gd name="connsiteY1" fmla="*/ 679 h 3804994"/>
                <a:gd name="connsiteX2" fmla="*/ 7007660 w 7007660"/>
                <a:gd name="connsiteY2" fmla="*/ 3804995 h 3804994"/>
                <a:gd name="connsiteX3" fmla="*/ 6723608 w 7007660"/>
                <a:gd name="connsiteY3" fmla="*/ 3717311 h 3804994"/>
                <a:gd name="connsiteX4" fmla="*/ 3841168 w 7007660"/>
                <a:gd name="connsiteY4" fmla="*/ 644384 h 3804994"/>
                <a:gd name="connsiteX5" fmla="*/ 1352840 w 7007660"/>
                <a:gd name="connsiteY5" fmla="*/ 3590453 h 3804994"/>
                <a:gd name="connsiteX6" fmla="*/ 0 w 7007660"/>
                <a:gd name="connsiteY6" fmla="*/ 3587902 h 3804994"/>
                <a:gd name="connsiteX0" fmla="*/ 0 w 7007660"/>
                <a:gd name="connsiteY0" fmla="*/ 3587902 h 3804995"/>
                <a:gd name="connsiteX1" fmla="*/ 3208233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7902 h 3804995"/>
                <a:gd name="connsiteX1" fmla="*/ 3208233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7902 h 3804995"/>
                <a:gd name="connsiteX1" fmla="*/ 3522510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7902 h 3804995"/>
                <a:gd name="connsiteX1" fmla="*/ 3522510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8609 h 3805702"/>
                <a:gd name="connsiteX1" fmla="*/ 3522510 w 7007660"/>
                <a:gd name="connsiteY1" fmla="*/ 1386 h 3805702"/>
                <a:gd name="connsiteX2" fmla="*/ 7007660 w 7007660"/>
                <a:gd name="connsiteY2" fmla="*/ 3805702 h 3805702"/>
                <a:gd name="connsiteX3" fmla="*/ 6963062 w 7007660"/>
                <a:gd name="connsiteY3" fmla="*/ 3750266 h 3805702"/>
                <a:gd name="connsiteX4" fmla="*/ 3841168 w 7007660"/>
                <a:gd name="connsiteY4" fmla="*/ 645091 h 3805702"/>
                <a:gd name="connsiteX5" fmla="*/ 1352840 w 7007660"/>
                <a:gd name="connsiteY5" fmla="*/ 3591160 h 3805702"/>
                <a:gd name="connsiteX6" fmla="*/ 0 w 7007660"/>
                <a:gd name="connsiteY6" fmla="*/ 3588609 h 3805702"/>
                <a:gd name="connsiteX0" fmla="*/ 0 w 7007660"/>
                <a:gd name="connsiteY0" fmla="*/ 3588606 h 3805699"/>
                <a:gd name="connsiteX1" fmla="*/ 3163339 w 7007660"/>
                <a:gd name="connsiteY1" fmla="*/ 1388 h 3805699"/>
                <a:gd name="connsiteX2" fmla="*/ 7007660 w 7007660"/>
                <a:gd name="connsiteY2" fmla="*/ 3805699 h 3805699"/>
                <a:gd name="connsiteX3" fmla="*/ 6963062 w 7007660"/>
                <a:gd name="connsiteY3" fmla="*/ 3750263 h 3805699"/>
                <a:gd name="connsiteX4" fmla="*/ 3841168 w 7007660"/>
                <a:gd name="connsiteY4" fmla="*/ 645088 h 3805699"/>
                <a:gd name="connsiteX5" fmla="*/ 1352840 w 7007660"/>
                <a:gd name="connsiteY5" fmla="*/ 3591157 h 3805699"/>
                <a:gd name="connsiteX6" fmla="*/ 0 w 7007660"/>
                <a:gd name="connsiteY6" fmla="*/ 3588606 h 3805699"/>
                <a:gd name="connsiteX0" fmla="*/ 0 w 7007660"/>
                <a:gd name="connsiteY0" fmla="*/ 3588022 h 3805115"/>
                <a:gd name="connsiteX1" fmla="*/ 3163339 w 7007660"/>
                <a:gd name="connsiteY1" fmla="*/ 804 h 3805115"/>
                <a:gd name="connsiteX2" fmla="*/ 7007660 w 7007660"/>
                <a:gd name="connsiteY2" fmla="*/ 3805115 h 3805115"/>
                <a:gd name="connsiteX3" fmla="*/ 6963062 w 7007660"/>
                <a:gd name="connsiteY3" fmla="*/ 3749679 h 3805115"/>
                <a:gd name="connsiteX4" fmla="*/ 3841168 w 7007660"/>
                <a:gd name="connsiteY4" fmla="*/ 644504 h 3805115"/>
                <a:gd name="connsiteX5" fmla="*/ 1352840 w 7007660"/>
                <a:gd name="connsiteY5" fmla="*/ 3590573 h 3805115"/>
                <a:gd name="connsiteX6" fmla="*/ 0 w 7007660"/>
                <a:gd name="connsiteY6" fmla="*/ 3588022 h 3805115"/>
                <a:gd name="connsiteX0" fmla="*/ 0 w 7007660"/>
                <a:gd name="connsiteY0" fmla="*/ 3604125 h 3821218"/>
                <a:gd name="connsiteX1" fmla="*/ 3342927 w 7007660"/>
                <a:gd name="connsiteY1" fmla="*/ 785 h 3821218"/>
                <a:gd name="connsiteX2" fmla="*/ 7007660 w 7007660"/>
                <a:gd name="connsiteY2" fmla="*/ 3821218 h 3821218"/>
                <a:gd name="connsiteX3" fmla="*/ 6963062 w 7007660"/>
                <a:gd name="connsiteY3" fmla="*/ 3765782 h 3821218"/>
                <a:gd name="connsiteX4" fmla="*/ 3841168 w 7007660"/>
                <a:gd name="connsiteY4" fmla="*/ 660607 h 3821218"/>
                <a:gd name="connsiteX5" fmla="*/ 1352840 w 7007660"/>
                <a:gd name="connsiteY5" fmla="*/ 3606676 h 3821218"/>
                <a:gd name="connsiteX6" fmla="*/ 0 w 7007660"/>
                <a:gd name="connsiteY6" fmla="*/ 3604125 h 3821218"/>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660608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660608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725101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725101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725101 h 3821219"/>
                <a:gd name="connsiteX5" fmla="*/ 1352840 w 7007660"/>
                <a:gd name="connsiteY5" fmla="*/ 3606677 h 3821219"/>
                <a:gd name="connsiteX6" fmla="*/ 0 w 7007660"/>
                <a:gd name="connsiteY6" fmla="*/ 3604126 h 3821219"/>
                <a:gd name="connsiteX0" fmla="*/ 0 w 7007660"/>
                <a:gd name="connsiteY0" fmla="*/ 3603897 h 3820990"/>
                <a:gd name="connsiteX1" fmla="*/ 3342927 w 7007660"/>
                <a:gd name="connsiteY1" fmla="*/ 557 h 3820990"/>
                <a:gd name="connsiteX2" fmla="*/ 7007660 w 7007660"/>
                <a:gd name="connsiteY2" fmla="*/ 3820990 h 3820990"/>
                <a:gd name="connsiteX3" fmla="*/ 6963062 w 7007660"/>
                <a:gd name="connsiteY3" fmla="*/ 3765554 h 3820990"/>
                <a:gd name="connsiteX4" fmla="*/ 3841168 w 7007660"/>
                <a:gd name="connsiteY4" fmla="*/ 724872 h 3820990"/>
                <a:gd name="connsiteX5" fmla="*/ 1352840 w 7007660"/>
                <a:gd name="connsiteY5" fmla="*/ 3606448 h 3820990"/>
                <a:gd name="connsiteX6" fmla="*/ 0 w 7007660"/>
                <a:gd name="connsiteY6" fmla="*/ 3603897 h 3820990"/>
                <a:gd name="connsiteX0" fmla="*/ 0 w 7007660"/>
                <a:gd name="connsiteY0" fmla="*/ 3603349 h 3820442"/>
                <a:gd name="connsiteX1" fmla="*/ 3342927 w 7007660"/>
                <a:gd name="connsiteY1" fmla="*/ 9 h 3820442"/>
                <a:gd name="connsiteX2" fmla="*/ 7007660 w 7007660"/>
                <a:gd name="connsiteY2" fmla="*/ 3820442 h 3820442"/>
                <a:gd name="connsiteX3" fmla="*/ 6963062 w 7007660"/>
                <a:gd name="connsiteY3" fmla="*/ 3765006 h 3820442"/>
                <a:gd name="connsiteX4" fmla="*/ 3841168 w 7007660"/>
                <a:gd name="connsiteY4" fmla="*/ 724324 h 3820442"/>
                <a:gd name="connsiteX5" fmla="*/ 1352840 w 7007660"/>
                <a:gd name="connsiteY5" fmla="*/ 3605900 h 3820442"/>
                <a:gd name="connsiteX6" fmla="*/ 0 w 7007660"/>
                <a:gd name="connsiteY6" fmla="*/ 3603349 h 3820442"/>
                <a:gd name="connsiteX0" fmla="*/ 0 w 7007660"/>
                <a:gd name="connsiteY0" fmla="*/ 3603349 h 3820442"/>
                <a:gd name="connsiteX1" fmla="*/ 3417754 w 7007660"/>
                <a:gd name="connsiteY1" fmla="*/ 9 h 3820442"/>
                <a:gd name="connsiteX2" fmla="*/ 7007660 w 7007660"/>
                <a:gd name="connsiteY2" fmla="*/ 3820442 h 3820442"/>
                <a:gd name="connsiteX3" fmla="*/ 6963062 w 7007660"/>
                <a:gd name="connsiteY3" fmla="*/ 3765006 h 3820442"/>
                <a:gd name="connsiteX4" fmla="*/ 3841168 w 7007660"/>
                <a:gd name="connsiteY4" fmla="*/ 724324 h 3820442"/>
                <a:gd name="connsiteX5" fmla="*/ 1352840 w 7007660"/>
                <a:gd name="connsiteY5" fmla="*/ 3605900 h 3820442"/>
                <a:gd name="connsiteX6" fmla="*/ 0 w 7007660"/>
                <a:gd name="connsiteY6" fmla="*/ 3603349 h 382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7660" h="3820442">
                  <a:moveTo>
                    <a:pt x="0" y="3603349"/>
                  </a:moveTo>
                  <a:cubicBezTo>
                    <a:pt x="2" y="1329854"/>
                    <a:pt x="1935538" y="-3921"/>
                    <a:pt x="3417754" y="9"/>
                  </a:cubicBezTo>
                  <a:cubicBezTo>
                    <a:pt x="4899970" y="3939"/>
                    <a:pt x="7007660" y="1020789"/>
                    <a:pt x="7007660" y="3820442"/>
                  </a:cubicBezTo>
                  <a:lnTo>
                    <a:pt x="6963062" y="3765006"/>
                  </a:lnTo>
                  <a:cubicBezTo>
                    <a:pt x="6963062" y="2837945"/>
                    <a:pt x="5976648" y="708865"/>
                    <a:pt x="3841168" y="724324"/>
                  </a:cubicBezTo>
                  <a:cubicBezTo>
                    <a:pt x="2626494" y="769410"/>
                    <a:pt x="1334172" y="1498782"/>
                    <a:pt x="1352840" y="3605900"/>
                  </a:cubicBezTo>
                  <a:lnTo>
                    <a:pt x="0" y="3603349"/>
                  </a:lnTo>
                  <a:close/>
                </a:path>
              </a:pathLst>
            </a:custGeom>
            <a:solidFill>
              <a:srgbClr val="00206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
          <p:nvSpPr>
            <p:cNvPr id="29" name="Arco de bloque 7"/>
            <p:cNvSpPr/>
            <p:nvPr userDrawn="1"/>
          </p:nvSpPr>
          <p:spPr>
            <a:xfrm rot="5400000" flipV="1">
              <a:off x="5028286" y="2345930"/>
              <a:ext cx="5773052" cy="2921816"/>
            </a:xfrm>
            <a:custGeom>
              <a:avLst/>
              <a:gdLst>
                <a:gd name="connsiteX0" fmla="*/ 0 w 6820652"/>
                <a:gd name="connsiteY0" fmla="*/ 3357186 h 6714371"/>
                <a:gd name="connsiteX1" fmla="*/ 3410326 w 6820652"/>
                <a:gd name="connsiteY1" fmla="*/ 0 h 6714371"/>
                <a:gd name="connsiteX2" fmla="*/ 6820652 w 6820652"/>
                <a:gd name="connsiteY2" fmla="*/ 3357186 h 6714371"/>
                <a:gd name="connsiteX3" fmla="*/ 5142059 w 6820652"/>
                <a:gd name="connsiteY3" fmla="*/ 3357186 h 6714371"/>
                <a:gd name="connsiteX4" fmla="*/ 3410326 w 6820652"/>
                <a:gd name="connsiteY4" fmla="*/ 1678593 h 6714371"/>
                <a:gd name="connsiteX5" fmla="*/ 1678593 w 6820652"/>
                <a:gd name="connsiteY5" fmla="*/ 3357186 h 6714371"/>
                <a:gd name="connsiteX6" fmla="*/ 0 w 6820652"/>
                <a:gd name="connsiteY6" fmla="*/ 3357186 h 6714371"/>
                <a:gd name="connsiteX0" fmla="*/ 0 w 6820652"/>
                <a:gd name="connsiteY0" fmla="*/ 3357186 h 3525287"/>
                <a:gd name="connsiteX1" fmla="*/ 3410326 w 6820652"/>
                <a:gd name="connsiteY1" fmla="*/ 0 h 3525287"/>
                <a:gd name="connsiteX2" fmla="*/ 6820652 w 6820652"/>
                <a:gd name="connsiteY2" fmla="*/ 3357186 h 3525287"/>
                <a:gd name="connsiteX3" fmla="*/ 5142059 w 6820652"/>
                <a:gd name="connsiteY3" fmla="*/ 3357186 h 3525287"/>
                <a:gd name="connsiteX4" fmla="*/ 3410326 w 6820652"/>
                <a:gd name="connsiteY4" fmla="*/ 1678593 h 3525287"/>
                <a:gd name="connsiteX5" fmla="*/ 1006333 w 6820652"/>
                <a:gd name="connsiteY5" fmla="*/ 3525287 h 3525287"/>
                <a:gd name="connsiteX6" fmla="*/ 0 w 6820652"/>
                <a:gd name="connsiteY6" fmla="*/ 3357186 h 35252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2 w 6857998"/>
                <a:gd name="connsiteY4" fmla="*/ 1678893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47675 w 6857998"/>
                <a:gd name="connsiteY4" fmla="*/ 1043845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4 w 6857998"/>
                <a:gd name="connsiteY4" fmla="*/ 670287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5179405 w 6857998"/>
                <a:gd name="connsiteY3" fmla="*/ 3357486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7998"/>
                <a:gd name="connsiteY0" fmla="*/ 3506909 h 3525587"/>
                <a:gd name="connsiteX1" fmla="*/ 3447672 w 6857998"/>
                <a:gd name="connsiteY1" fmla="*/ 300 h 3525587"/>
                <a:gd name="connsiteX2" fmla="*/ 6857998 w 6857998"/>
                <a:gd name="connsiteY2" fmla="*/ 3357486 h 3525587"/>
                <a:gd name="connsiteX3" fmla="*/ 6411886 w 6857998"/>
                <a:gd name="connsiteY3" fmla="*/ 3152030 h 3525587"/>
                <a:gd name="connsiteX4" fmla="*/ 3429007 w 6857998"/>
                <a:gd name="connsiteY4" fmla="*/ 558219 h 3525587"/>
                <a:gd name="connsiteX5" fmla="*/ 1043679 w 6857998"/>
                <a:gd name="connsiteY5" fmla="*/ 3525587 h 3525587"/>
                <a:gd name="connsiteX6" fmla="*/ 0 w 6857998"/>
                <a:gd name="connsiteY6" fmla="*/ 3506909 h 3525587"/>
                <a:gd name="connsiteX0" fmla="*/ 0 w 6858000"/>
                <a:gd name="connsiteY0" fmla="*/ 3507894 h 3526572"/>
                <a:gd name="connsiteX1" fmla="*/ 3447672 w 6858000"/>
                <a:gd name="connsiteY1" fmla="*/ 1285 h 3526572"/>
                <a:gd name="connsiteX2" fmla="*/ 6858000 w 6858000"/>
                <a:gd name="connsiteY2" fmla="*/ 3209047 h 3526572"/>
                <a:gd name="connsiteX3" fmla="*/ 6411886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7894 h 3526572"/>
                <a:gd name="connsiteX1" fmla="*/ 3447672 w 6858000"/>
                <a:gd name="connsiteY1" fmla="*/ 1285 h 3526572"/>
                <a:gd name="connsiteX2" fmla="*/ 6858000 w 6858000"/>
                <a:gd name="connsiteY2" fmla="*/ 3209047 h 3526572"/>
                <a:gd name="connsiteX3" fmla="*/ 6766691 w 6858000"/>
                <a:gd name="connsiteY3" fmla="*/ 3153015 h 3526572"/>
                <a:gd name="connsiteX4" fmla="*/ 3429007 w 6858000"/>
                <a:gd name="connsiteY4" fmla="*/ 559204 h 3526572"/>
                <a:gd name="connsiteX5" fmla="*/ 1043679 w 6858000"/>
                <a:gd name="connsiteY5" fmla="*/ 3526572 h 3526572"/>
                <a:gd name="connsiteX6" fmla="*/ 0 w 6858000"/>
                <a:gd name="connsiteY6" fmla="*/ 3507894 h 3526572"/>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429007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766691 w 6858000"/>
                <a:gd name="connsiteY3" fmla="*/ 3153543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578398 w 6858000"/>
                <a:gd name="connsiteY4" fmla="*/ 559732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43679 w 6858000"/>
                <a:gd name="connsiteY5" fmla="*/ 3527100 h 3527100"/>
                <a:gd name="connsiteX6" fmla="*/ 0 w 6858000"/>
                <a:gd name="connsiteY6" fmla="*/ 3508422 h 3527100"/>
                <a:gd name="connsiteX0" fmla="*/ 0 w 6858000"/>
                <a:gd name="connsiteY0" fmla="*/ 3508422 h 3527100"/>
                <a:gd name="connsiteX1" fmla="*/ 3447672 w 6858000"/>
                <a:gd name="connsiteY1" fmla="*/ 1813 h 3527100"/>
                <a:gd name="connsiteX2" fmla="*/ 6858000 w 6858000"/>
                <a:gd name="connsiteY2" fmla="*/ 3209575 h 3527100"/>
                <a:gd name="connsiteX3" fmla="*/ 6843332 w 6858000"/>
                <a:gd name="connsiteY3" fmla="*/ 3186387 h 3527100"/>
                <a:gd name="connsiteX4" fmla="*/ 3841167 w 6858000"/>
                <a:gd name="connsiteY4" fmla="*/ 548784 h 3527100"/>
                <a:gd name="connsiteX5" fmla="*/ 1098423 w 6858000"/>
                <a:gd name="connsiteY5" fmla="*/ 3527100 h 3527100"/>
                <a:gd name="connsiteX6" fmla="*/ 0 w 6858000"/>
                <a:gd name="connsiteY6" fmla="*/ 3508422 h 3527100"/>
                <a:gd name="connsiteX0" fmla="*/ 0 w 6858000"/>
                <a:gd name="connsiteY0" fmla="*/ 3507738 h 3526416"/>
                <a:gd name="connsiteX1" fmla="*/ 3447672 w 6858000"/>
                <a:gd name="connsiteY1" fmla="*/ 1129 h 3526416"/>
                <a:gd name="connsiteX2" fmla="*/ 6858000 w 6858000"/>
                <a:gd name="connsiteY2" fmla="*/ 3208891 h 3526416"/>
                <a:gd name="connsiteX3" fmla="*/ 6843332 w 6858000"/>
                <a:gd name="connsiteY3" fmla="*/ 3185703 h 3526416"/>
                <a:gd name="connsiteX4" fmla="*/ 3841167 w 6858000"/>
                <a:gd name="connsiteY4" fmla="*/ 548100 h 3526416"/>
                <a:gd name="connsiteX5" fmla="*/ 1098423 w 6858000"/>
                <a:gd name="connsiteY5" fmla="*/ 3526416 h 3526416"/>
                <a:gd name="connsiteX6" fmla="*/ 0 w 6858000"/>
                <a:gd name="connsiteY6" fmla="*/ 3507738 h 3526416"/>
                <a:gd name="connsiteX0" fmla="*/ 0 w 6858000"/>
                <a:gd name="connsiteY0" fmla="*/ 3507738 h 3507738"/>
                <a:gd name="connsiteX1" fmla="*/ 3447672 w 6858000"/>
                <a:gd name="connsiteY1" fmla="*/ 1129 h 3507738"/>
                <a:gd name="connsiteX2" fmla="*/ 6858000 w 6858000"/>
                <a:gd name="connsiteY2" fmla="*/ 3208891 h 3507738"/>
                <a:gd name="connsiteX3" fmla="*/ 6843332 w 6858000"/>
                <a:gd name="connsiteY3" fmla="*/ 3185703 h 3507738"/>
                <a:gd name="connsiteX4" fmla="*/ 3841167 w 6858000"/>
                <a:gd name="connsiteY4" fmla="*/ 548100 h 3507738"/>
                <a:gd name="connsiteX5" fmla="*/ 1352839 w 6858000"/>
                <a:gd name="connsiteY5" fmla="*/ 3494169 h 3507738"/>
                <a:gd name="connsiteX6" fmla="*/ 0 w 6858000"/>
                <a:gd name="connsiteY6" fmla="*/ 3507738 h 3507738"/>
                <a:gd name="connsiteX0" fmla="*/ 0 w 6858001"/>
                <a:gd name="connsiteY0" fmla="*/ 3492120 h 3494672"/>
                <a:gd name="connsiteX1" fmla="*/ 3447673 w 6858001"/>
                <a:gd name="connsiteY1" fmla="*/ 1631 h 3494672"/>
                <a:gd name="connsiteX2" fmla="*/ 6858001 w 6858001"/>
                <a:gd name="connsiteY2" fmla="*/ 3209393 h 3494672"/>
                <a:gd name="connsiteX3" fmla="*/ 6843333 w 6858001"/>
                <a:gd name="connsiteY3" fmla="*/ 3186205 h 3494672"/>
                <a:gd name="connsiteX4" fmla="*/ 3841168 w 6858001"/>
                <a:gd name="connsiteY4" fmla="*/ 548602 h 3494672"/>
                <a:gd name="connsiteX5" fmla="*/ 1352840 w 6858001"/>
                <a:gd name="connsiteY5" fmla="*/ 3494671 h 3494672"/>
                <a:gd name="connsiteX6" fmla="*/ 0 w 6858001"/>
                <a:gd name="connsiteY6" fmla="*/ 3492120 h 3494672"/>
                <a:gd name="connsiteX0" fmla="*/ 0 w 6858001"/>
                <a:gd name="connsiteY0" fmla="*/ 3620925 h 3623476"/>
                <a:gd name="connsiteX1" fmla="*/ 3447676 w 6858001"/>
                <a:gd name="connsiteY1" fmla="*/ 1451 h 3623476"/>
                <a:gd name="connsiteX2" fmla="*/ 6858001 w 6858001"/>
                <a:gd name="connsiteY2" fmla="*/ 3338198 h 3623476"/>
                <a:gd name="connsiteX3" fmla="*/ 6843333 w 6858001"/>
                <a:gd name="connsiteY3" fmla="*/ 3315010 h 3623476"/>
                <a:gd name="connsiteX4" fmla="*/ 3841168 w 6858001"/>
                <a:gd name="connsiteY4" fmla="*/ 677407 h 3623476"/>
                <a:gd name="connsiteX5" fmla="*/ 1352840 w 6858001"/>
                <a:gd name="connsiteY5" fmla="*/ 3623476 h 3623476"/>
                <a:gd name="connsiteX6" fmla="*/ 0 w 6858001"/>
                <a:gd name="connsiteY6" fmla="*/ 3620925 h 3623476"/>
                <a:gd name="connsiteX0" fmla="*/ 0 w 6858001"/>
                <a:gd name="connsiteY0" fmla="*/ 3623374 h 3625925"/>
                <a:gd name="connsiteX1" fmla="*/ 3447676 w 6858001"/>
                <a:gd name="connsiteY1" fmla="*/ 3900 h 3625925"/>
                <a:gd name="connsiteX2" fmla="*/ 6858001 w 6858001"/>
                <a:gd name="connsiteY2" fmla="*/ 3340647 h 3625925"/>
                <a:gd name="connsiteX3" fmla="*/ 6843333 w 6858001"/>
                <a:gd name="connsiteY3" fmla="*/ 3317459 h 3625925"/>
                <a:gd name="connsiteX4" fmla="*/ 3841168 w 6858001"/>
                <a:gd name="connsiteY4" fmla="*/ 679856 h 3625925"/>
                <a:gd name="connsiteX5" fmla="*/ 1352840 w 6858001"/>
                <a:gd name="connsiteY5" fmla="*/ 3625925 h 3625925"/>
                <a:gd name="connsiteX6" fmla="*/ 0 w 6858001"/>
                <a:gd name="connsiteY6" fmla="*/ 3623374 h 3625925"/>
                <a:gd name="connsiteX0" fmla="*/ 0 w 6858001"/>
                <a:gd name="connsiteY0" fmla="*/ 3575164 h 3577715"/>
                <a:gd name="connsiteX1" fmla="*/ 3357885 w 6858001"/>
                <a:gd name="connsiteY1" fmla="*/ 4060 h 3577715"/>
                <a:gd name="connsiteX2" fmla="*/ 6858001 w 6858001"/>
                <a:gd name="connsiteY2" fmla="*/ 3292437 h 3577715"/>
                <a:gd name="connsiteX3" fmla="*/ 6843333 w 6858001"/>
                <a:gd name="connsiteY3" fmla="*/ 3269249 h 3577715"/>
                <a:gd name="connsiteX4" fmla="*/ 3841168 w 6858001"/>
                <a:gd name="connsiteY4" fmla="*/ 631646 h 3577715"/>
                <a:gd name="connsiteX5" fmla="*/ 1352840 w 6858001"/>
                <a:gd name="connsiteY5" fmla="*/ 3577715 h 3577715"/>
                <a:gd name="connsiteX6" fmla="*/ 0 w 6858001"/>
                <a:gd name="connsiteY6" fmla="*/ 3575164 h 3577715"/>
                <a:gd name="connsiteX0" fmla="*/ 0 w 6858001"/>
                <a:gd name="connsiteY0" fmla="*/ 3591227 h 3593778"/>
                <a:gd name="connsiteX1" fmla="*/ 3208233 w 6858001"/>
                <a:gd name="connsiteY1" fmla="*/ 4004 h 3593778"/>
                <a:gd name="connsiteX2" fmla="*/ 6858001 w 6858001"/>
                <a:gd name="connsiteY2" fmla="*/ 3308500 h 3593778"/>
                <a:gd name="connsiteX3" fmla="*/ 6843333 w 6858001"/>
                <a:gd name="connsiteY3" fmla="*/ 3285312 h 3593778"/>
                <a:gd name="connsiteX4" fmla="*/ 3841168 w 6858001"/>
                <a:gd name="connsiteY4" fmla="*/ 647709 h 3593778"/>
                <a:gd name="connsiteX5" fmla="*/ 1352840 w 6858001"/>
                <a:gd name="connsiteY5" fmla="*/ 3593778 h 3593778"/>
                <a:gd name="connsiteX6" fmla="*/ 0 w 6858001"/>
                <a:gd name="connsiteY6" fmla="*/ 3591227 h 3593778"/>
                <a:gd name="connsiteX0" fmla="*/ 0 w 6858001"/>
                <a:gd name="connsiteY0" fmla="*/ 3592869 h 3595420"/>
                <a:gd name="connsiteX1" fmla="*/ 3208233 w 6858001"/>
                <a:gd name="connsiteY1" fmla="*/ 5646 h 3595420"/>
                <a:gd name="connsiteX2" fmla="*/ 6858001 w 6858001"/>
                <a:gd name="connsiteY2" fmla="*/ 3310142 h 3595420"/>
                <a:gd name="connsiteX3" fmla="*/ 6843333 w 6858001"/>
                <a:gd name="connsiteY3" fmla="*/ 3286954 h 3595420"/>
                <a:gd name="connsiteX4" fmla="*/ 3841168 w 6858001"/>
                <a:gd name="connsiteY4" fmla="*/ 649351 h 3595420"/>
                <a:gd name="connsiteX5" fmla="*/ 1352840 w 6858001"/>
                <a:gd name="connsiteY5" fmla="*/ 3595420 h 3595420"/>
                <a:gd name="connsiteX6" fmla="*/ 0 w 6858001"/>
                <a:gd name="connsiteY6" fmla="*/ 3592869 h 3595420"/>
                <a:gd name="connsiteX0" fmla="*/ 0 w 6858001"/>
                <a:gd name="connsiteY0" fmla="*/ 3592869 h 3722278"/>
                <a:gd name="connsiteX1" fmla="*/ 3208233 w 6858001"/>
                <a:gd name="connsiteY1" fmla="*/ 5646 h 3722278"/>
                <a:gd name="connsiteX2" fmla="*/ 6858001 w 6858001"/>
                <a:gd name="connsiteY2" fmla="*/ 3310142 h 3722278"/>
                <a:gd name="connsiteX3" fmla="*/ 6723608 w 6858001"/>
                <a:gd name="connsiteY3" fmla="*/ 3722278 h 3722278"/>
                <a:gd name="connsiteX4" fmla="*/ 3841168 w 6858001"/>
                <a:gd name="connsiteY4" fmla="*/ 649351 h 3722278"/>
                <a:gd name="connsiteX5" fmla="*/ 1352840 w 6858001"/>
                <a:gd name="connsiteY5" fmla="*/ 3595420 h 3722278"/>
                <a:gd name="connsiteX6" fmla="*/ 0 w 6858001"/>
                <a:gd name="connsiteY6" fmla="*/ 3592869 h 3722278"/>
                <a:gd name="connsiteX0" fmla="*/ 0 w 7007660"/>
                <a:gd name="connsiteY0" fmla="*/ 3587902 h 3804994"/>
                <a:gd name="connsiteX1" fmla="*/ 3208233 w 7007660"/>
                <a:gd name="connsiteY1" fmla="*/ 679 h 3804994"/>
                <a:gd name="connsiteX2" fmla="*/ 7007660 w 7007660"/>
                <a:gd name="connsiteY2" fmla="*/ 3804995 h 3804994"/>
                <a:gd name="connsiteX3" fmla="*/ 6723608 w 7007660"/>
                <a:gd name="connsiteY3" fmla="*/ 3717311 h 3804994"/>
                <a:gd name="connsiteX4" fmla="*/ 3841168 w 7007660"/>
                <a:gd name="connsiteY4" fmla="*/ 644384 h 3804994"/>
                <a:gd name="connsiteX5" fmla="*/ 1352840 w 7007660"/>
                <a:gd name="connsiteY5" fmla="*/ 3590453 h 3804994"/>
                <a:gd name="connsiteX6" fmla="*/ 0 w 7007660"/>
                <a:gd name="connsiteY6" fmla="*/ 3587902 h 3804994"/>
                <a:gd name="connsiteX0" fmla="*/ 0 w 7007660"/>
                <a:gd name="connsiteY0" fmla="*/ 3587902 h 3804995"/>
                <a:gd name="connsiteX1" fmla="*/ 3208233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7902 h 3804995"/>
                <a:gd name="connsiteX1" fmla="*/ 3208233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7902 h 3804995"/>
                <a:gd name="connsiteX1" fmla="*/ 3522510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7902 h 3804995"/>
                <a:gd name="connsiteX1" fmla="*/ 3522510 w 7007660"/>
                <a:gd name="connsiteY1" fmla="*/ 679 h 3804995"/>
                <a:gd name="connsiteX2" fmla="*/ 7007660 w 7007660"/>
                <a:gd name="connsiteY2" fmla="*/ 3804995 h 3804995"/>
                <a:gd name="connsiteX3" fmla="*/ 6963062 w 7007660"/>
                <a:gd name="connsiteY3" fmla="*/ 3749559 h 3804995"/>
                <a:gd name="connsiteX4" fmla="*/ 3841168 w 7007660"/>
                <a:gd name="connsiteY4" fmla="*/ 644384 h 3804995"/>
                <a:gd name="connsiteX5" fmla="*/ 1352840 w 7007660"/>
                <a:gd name="connsiteY5" fmla="*/ 3590453 h 3804995"/>
                <a:gd name="connsiteX6" fmla="*/ 0 w 7007660"/>
                <a:gd name="connsiteY6" fmla="*/ 3587902 h 3804995"/>
                <a:gd name="connsiteX0" fmla="*/ 0 w 7007660"/>
                <a:gd name="connsiteY0" fmla="*/ 3588609 h 3805702"/>
                <a:gd name="connsiteX1" fmla="*/ 3522510 w 7007660"/>
                <a:gd name="connsiteY1" fmla="*/ 1386 h 3805702"/>
                <a:gd name="connsiteX2" fmla="*/ 7007660 w 7007660"/>
                <a:gd name="connsiteY2" fmla="*/ 3805702 h 3805702"/>
                <a:gd name="connsiteX3" fmla="*/ 6963062 w 7007660"/>
                <a:gd name="connsiteY3" fmla="*/ 3750266 h 3805702"/>
                <a:gd name="connsiteX4" fmla="*/ 3841168 w 7007660"/>
                <a:gd name="connsiteY4" fmla="*/ 645091 h 3805702"/>
                <a:gd name="connsiteX5" fmla="*/ 1352840 w 7007660"/>
                <a:gd name="connsiteY5" fmla="*/ 3591160 h 3805702"/>
                <a:gd name="connsiteX6" fmla="*/ 0 w 7007660"/>
                <a:gd name="connsiteY6" fmla="*/ 3588609 h 3805702"/>
                <a:gd name="connsiteX0" fmla="*/ 0 w 7007660"/>
                <a:gd name="connsiteY0" fmla="*/ 3588606 h 3805699"/>
                <a:gd name="connsiteX1" fmla="*/ 3163339 w 7007660"/>
                <a:gd name="connsiteY1" fmla="*/ 1388 h 3805699"/>
                <a:gd name="connsiteX2" fmla="*/ 7007660 w 7007660"/>
                <a:gd name="connsiteY2" fmla="*/ 3805699 h 3805699"/>
                <a:gd name="connsiteX3" fmla="*/ 6963062 w 7007660"/>
                <a:gd name="connsiteY3" fmla="*/ 3750263 h 3805699"/>
                <a:gd name="connsiteX4" fmla="*/ 3841168 w 7007660"/>
                <a:gd name="connsiteY4" fmla="*/ 645088 h 3805699"/>
                <a:gd name="connsiteX5" fmla="*/ 1352840 w 7007660"/>
                <a:gd name="connsiteY5" fmla="*/ 3591157 h 3805699"/>
                <a:gd name="connsiteX6" fmla="*/ 0 w 7007660"/>
                <a:gd name="connsiteY6" fmla="*/ 3588606 h 3805699"/>
                <a:gd name="connsiteX0" fmla="*/ 0 w 7007660"/>
                <a:gd name="connsiteY0" fmla="*/ 3588022 h 3805115"/>
                <a:gd name="connsiteX1" fmla="*/ 3163339 w 7007660"/>
                <a:gd name="connsiteY1" fmla="*/ 804 h 3805115"/>
                <a:gd name="connsiteX2" fmla="*/ 7007660 w 7007660"/>
                <a:gd name="connsiteY2" fmla="*/ 3805115 h 3805115"/>
                <a:gd name="connsiteX3" fmla="*/ 6963062 w 7007660"/>
                <a:gd name="connsiteY3" fmla="*/ 3749679 h 3805115"/>
                <a:gd name="connsiteX4" fmla="*/ 3841168 w 7007660"/>
                <a:gd name="connsiteY4" fmla="*/ 644504 h 3805115"/>
                <a:gd name="connsiteX5" fmla="*/ 1352840 w 7007660"/>
                <a:gd name="connsiteY5" fmla="*/ 3590573 h 3805115"/>
                <a:gd name="connsiteX6" fmla="*/ 0 w 7007660"/>
                <a:gd name="connsiteY6" fmla="*/ 3588022 h 3805115"/>
                <a:gd name="connsiteX0" fmla="*/ 0 w 7007660"/>
                <a:gd name="connsiteY0" fmla="*/ 3604125 h 3821218"/>
                <a:gd name="connsiteX1" fmla="*/ 3342927 w 7007660"/>
                <a:gd name="connsiteY1" fmla="*/ 785 h 3821218"/>
                <a:gd name="connsiteX2" fmla="*/ 7007660 w 7007660"/>
                <a:gd name="connsiteY2" fmla="*/ 3821218 h 3821218"/>
                <a:gd name="connsiteX3" fmla="*/ 6963062 w 7007660"/>
                <a:gd name="connsiteY3" fmla="*/ 3765782 h 3821218"/>
                <a:gd name="connsiteX4" fmla="*/ 3841168 w 7007660"/>
                <a:gd name="connsiteY4" fmla="*/ 660607 h 3821218"/>
                <a:gd name="connsiteX5" fmla="*/ 1352840 w 7007660"/>
                <a:gd name="connsiteY5" fmla="*/ 3606676 h 3821218"/>
                <a:gd name="connsiteX6" fmla="*/ 0 w 7007660"/>
                <a:gd name="connsiteY6" fmla="*/ 3604125 h 3821218"/>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660608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660608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725101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725101 h 3821219"/>
                <a:gd name="connsiteX5" fmla="*/ 1352840 w 7007660"/>
                <a:gd name="connsiteY5" fmla="*/ 3606677 h 3821219"/>
                <a:gd name="connsiteX6" fmla="*/ 0 w 7007660"/>
                <a:gd name="connsiteY6" fmla="*/ 3604126 h 3821219"/>
                <a:gd name="connsiteX0" fmla="*/ 0 w 7007660"/>
                <a:gd name="connsiteY0" fmla="*/ 3604126 h 3821219"/>
                <a:gd name="connsiteX1" fmla="*/ 3342927 w 7007660"/>
                <a:gd name="connsiteY1" fmla="*/ 786 h 3821219"/>
                <a:gd name="connsiteX2" fmla="*/ 7007660 w 7007660"/>
                <a:gd name="connsiteY2" fmla="*/ 3821219 h 3821219"/>
                <a:gd name="connsiteX3" fmla="*/ 6963062 w 7007660"/>
                <a:gd name="connsiteY3" fmla="*/ 3765783 h 3821219"/>
                <a:gd name="connsiteX4" fmla="*/ 3841168 w 7007660"/>
                <a:gd name="connsiteY4" fmla="*/ 725101 h 3821219"/>
                <a:gd name="connsiteX5" fmla="*/ 1352840 w 7007660"/>
                <a:gd name="connsiteY5" fmla="*/ 3606677 h 3821219"/>
                <a:gd name="connsiteX6" fmla="*/ 0 w 7007660"/>
                <a:gd name="connsiteY6" fmla="*/ 3604126 h 3821219"/>
                <a:gd name="connsiteX0" fmla="*/ 0 w 7007660"/>
                <a:gd name="connsiteY0" fmla="*/ 3603897 h 3820990"/>
                <a:gd name="connsiteX1" fmla="*/ 3342927 w 7007660"/>
                <a:gd name="connsiteY1" fmla="*/ 557 h 3820990"/>
                <a:gd name="connsiteX2" fmla="*/ 7007660 w 7007660"/>
                <a:gd name="connsiteY2" fmla="*/ 3820990 h 3820990"/>
                <a:gd name="connsiteX3" fmla="*/ 6963062 w 7007660"/>
                <a:gd name="connsiteY3" fmla="*/ 3765554 h 3820990"/>
                <a:gd name="connsiteX4" fmla="*/ 3841168 w 7007660"/>
                <a:gd name="connsiteY4" fmla="*/ 724872 h 3820990"/>
                <a:gd name="connsiteX5" fmla="*/ 1352840 w 7007660"/>
                <a:gd name="connsiteY5" fmla="*/ 3606448 h 3820990"/>
                <a:gd name="connsiteX6" fmla="*/ 0 w 7007660"/>
                <a:gd name="connsiteY6" fmla="*/ 3603897 h 3820990"/>
                <a:gd name="connsiteX0" fmla="*/ 0 w 7007660"/>
                <a:gd name="connsiteY0" fmla="*/ 3603349 h 3820442"/>
                <a:gd name="connsiteX1" fmla="*/ 3342927 w 7007660"/>
                <a:gd name="connsiteY1" fmla="*/ 9 h 3820442"/>
                <a:gd name="connsiteX2" fmla="*/ 7007660 w 7007660"/>
                <a:gd name="connsiteY2" fmla="*/ 3820442 h 3820442"/>
                <a:gd name="connsiteX3" fmla="*/ 6963062 w 7007660"/>
                <a:gd name="connsiteY3" fmla="*/ 3765006 h 3820442"/>
                <a:gd name="connsiteX4" fmla="*/ 3841168 w 7007660"/>
                <a:gd name="connsiteY4" fmla="*/ 724324 h 3820442"/>
                <a:gd name="connsiteX5" fmla="*/ 1352840 w 7007660"/>
                <a:gd name="connsiteY5" fmla="*/ 3605900 h 3820442"/>
                <a:gd name="connsiteX6" fmla="*/ 0 w 7007660"/>
                <a:gd name="connsiteY6" fmla="*/ 3603349 h 3820442"/>
                <a:gd name="connsiteX0" fmla="*/ 0 w 7007660"/>
                <a:gd name="connsiteY0" fmla="*/ 3603349 h 3820442"/>
                <a:gd name="connsiteX1" fmla="*/ 3417754 w 7007660"/>
                <a:gd name="connsiteY1" fmla="*/ 9 h 3820442"/>
                <a:gd name="connsiteX2" fmla="*/ 7007660 w 7007660"/>
                <a:gd name="connsiteY2" fmla="*/ 3820442 h 3820442"/>
                <a:gd name="connsiteX3" fmla="*/ 6963062 w 7007660"/>
                <a:gd name="connsiteY3" fmla="*/ 3765006 h 3820442"/>
                <a:gd name="connsiteX4" fmla="*/ 3841168 w 7007660"/>
                <a:gd name="connsiteY4" fmla="*/ 724324 h 3820442"/>
                <a:gd name="connsiteX5" fmla="*/ 1352840 w 7007660"/>
                <a:gd name="connsiteY5" fmla="*/ 3605900 h 3820442"/>
                <a:gd name="connsiteX6" fmla="*/ 0 w 7007660"/>
                <a:gd name="connsiteY6" fmla="*/ 3603349 h 382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7660" h="3820442">
                  <a:moveTo>
                    <a:pt x="0" y="3603349"/>
                  </a:moveTo>
                  <a:cubicBezTo>
                    <a:pt x="2" y="1329854"/>
                    <a:pt x="1935538" y="-3921"/>
                    <a:pt x="3417754" y="9"/>
                  </a:cubicBezTo>
                  <a:cubicBezTo>
                    <a:pt x="4899970" y="3939"/>
                    <a:pt x="7007660" y="1020789"/>
                    <a:pt x="7007660" y="3820442"/>
                  </a:cubicBezTo>
                  <a:lnTo>
                    <a:pt x="6963062" y="3765006"/>
                  </a:lnTo>
                  <a:cubicBezTo>
                    <a:pt x="6963062" y="2837945"/>
                    <a:pt x="5976648" y="708865"/>
                    <a:pt x="3841168" y="724324"/>
                  </a:cubicBezTo>
                  <a:cubicBezTo>
                    <a:pt x="2626494" y="769410"/>
                    <a:pt x="1334172" y="1498782"/>
                    <a:pt x="1352840" y="3605900"/>
                  </a:cubicBezTo>
                  <a:lnTo>
                    <a:pt x="0" y="3603349"/>
                  </a:lnTo>
                  <a:close/>
                </a:path>
              </a:pathLst>
            </a:custGeom>
            <a:solidFill>
              <a:srgbClr val="FF5B25">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grpSp>
      <p:pic>
        <p:nvPicPr>
          <p:cNvPr id="12" name="Imagen 11">
            <a:extLst>
              <a:ext uri="{FF2B5EF4-FFF2-40B4-BE49-F238E27FC236}">
                <a16:creationId xmlns:a16="http://schemas.microsoft.com/office/drawing/2014/main" id="{85B60804-DC12-9E4D-B19B-DEE4DF3D52B9}"/>
              </a:ext>
            </a:extLst>
          </p:cNvPr>
          <p:cNvPicPr>
            <a:picLocks noChangeAspect="1"/>
          </p:cNvPicPr>
          <p:nvPr userDrawn="1"/>
        </p:nvPicPr>
        <p:blipFill>
          <a:blip r:embed="rId3"/>
          <a:stretch>
            <a:fillRect/>
          </a:stretch>
        </p:blipFill>
        <p:spPr>
          <a:xfrm>
            <a:off x="941836" y="112297"/>
            <a:ext cx="2102939" cy="404816"/>
          </a:xfrm>
          <a:prstGeom prst="rect">
            <a:avLst/>
          </a:prstGeom>
        </p:spPr>
      </p:pic>
    </p:spTree>
    <p:extLst>
      <p:ext uri="{BB962C8B-B14F-4D97-AF65-F5344CB8AC3E}">
        <p14:creationId xmlns:p14="http://schemas.microsoft.com/office/powerpoint/2010/main" val="260099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0800000">
                                      <p:cBhvr>
                                        <p:cTn id="6" dur="500" fill="hold"/>
                                        <p:tgtEl>
                                          <p:spTgt spid="24"/>
                                        </p:tgtEl>
                                        <p:attrNameLst>
                                          <p:attrName>r</p:attrName>
                                        </p:attrNameLst>
                                      </p:cBhvr>
                                    </p:animRot>
                                  </p:childTnLst>
                                </p:cTn>
                              </p:par>
                              <p:par>
                                <p:cTn id="7" presetID="8" presetClass="emph" presetSubtype="0" fill="hold" nodeType="withEffect">
                                  <p:stCondLst>
                                    <p:cond delay="0"/>
                                  </p:stCondLst>
                                  <p:childTnLst>
                                    <p:animRot by="-10800000">
                                      <p:cBhvr>
                                        <p:cTn id="8" dur="5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texto">
  <p:cSld name="1_Título y texto">
    <p:bg>
      <p:bgPr>
        <a:solidFill>
          <a:srgbClr val="DCEAFB"/>
        </a:solidFill>
        <a:effectLst/>
      </p:bgPr>
    </p:bg>
    <p:spTree>
      <p:nvGrpSpPr>
        <p:cNvPr id="1" name="Shape 66"/>
        <p:cNvGrpSpPr/>
        <p:nvPr/>
      </p:nvGrpSpPr>
      <p:grpSpPr>
        <a:xfrm>
          <a:off x="0" y="0"/>
          <a:ext cx="0" cy="0"/>
          <a:chOff x="0" y="0"/>
          <a:chExt cx="0" cy="0"/>
        </a:xfrm>
      </p:grpSpPr>
      <p:sp>
        <p:nvSpPr>
          <p:cNvPr id="67" name="Google Shape;67;p9"/>
          <p:cNvSpPr txBox="1">
            <a:spLocks noGrp="1"/>
          </p:cNvSpPr>
          <p:nvPr>
            <p:ph type="body" idx="1"/>
          </p:nvPr>
        </p:nvSpPr>
        <p:spPr>
          <a:xfrm>
            <a:off x="3768286" y="2553350"/>
            <a:ext cx="4540639" cy="17121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66CD"/>
              </a:buClr>
              <a:buSzPts val="1100"/>
              <a:buNone/>
              <a:defRPr sz="1100">
                <a:solidFill>
                  <a:srgbClr val="0066CD"/>
                </a:solidFill>
              </a:defRPr>
            </a:lvl1pPr>
            <a:lvl2pPr marL="914400" lvl="1" indent="-298450" algn="l">
              <a:lnSpc>
                <a:spcPct val="90000"/>
              </a:lnSpc>
              <a:spcBef>
                <a:spcPts val="400"/>
              </a:spcBef>
              <a:spcAft>
                <a:spcPts val="0"/>
              </a:spcAft>
              <a:buClr>
                <a:srgbClr val="0066CD"/>
              </a:buClr>
              <a:buSzPts val="1100"/>
              <a:buChar char="•"/>
              <a:defRPr sz="1100">
                <a:solidFill>
                  <a:srgbClr val="0066CD"/>
                </a:solidFill>
              </a:defRPr>
            </a:lvl2pPr>
            <a:lvl3pPr marL="1371600" lvl="2" indent="-298450" algn="l">
              <a:lnSpc>
                <a:spcPct val="90000"/>
              </a:lnSpc>
              <a:spcBef>
                <a:spcPts val="400"/>
              </a:spcBef>
              <a:spcAft>
                <a:spcPts val="0"/>
              </a:spcAft>
              <a:buClr>
                <a:srgbClr val="0066CD"/>
              </a:buClr>
              <a:buSzPts val="1100"/>
              <a:buChar char="•"/>
              <a:defRPr sz="1100">
                <a:solidFill>
                  <a:srgbClr val="0066CD"/>
                </a:solidFill>
              </a:defRPr>
            </a:lvl3pPr>
            <a:lvl4pPr marL="1828800" lvl="3" indent="-298450" algn="l">
              <a:lnSpc>
                <a:spcPct val="90000"/>
              </a:lnSpc>
              <a:spcBef>
                <a:spcPts val="400"/>
              </a:spcBef>
              <a:spcAft>
                <a:spcPts val="0"/>
              </a:spcAft>
              <a:buClr>
                <a:srgbClr val="0066CD"/>
              </a:buClr>
              <a:buSzPts val="1100"/>
              <a:buChar char="•"/>
              <a:defRPr sz="1100">
                <a:solidFill>
                  <a:srgbClr val="0066CD"/>
                </a:solidFill>
              </a:defRPr>
            </a:lvl4pPr>
            <a:lvl5pPr marL="2286000" lvl="4" indent="-298450" algn="l">
              <a:lnSpc>
                <a:spcPct val="90000"/>
              </a:lnSpc>
              <a:spcBef>
                <a:spcPts val="400"/>
              </a:spcBef>
              <a:spcAft>
                <a:spcPts val="0"/>
              </a:spcAft>
              <a:buClr>
                <a:srgbClr val="0066CD"/>
              </a:buClr>
              <a:buSzPts val="1100"/>
              <a:buChar char="•"/>
              <a:defRPr sz="1100">
                <a:solidFill>
                  <a:srgbClr val="0066CD"/>
                </a:solidFill>
              </a:defRPr>
            </a:lvl5pPr>
            <a:lvl6pPr marL="2743200" lvl="5" indent="-298450" algn="l">
              <a:lnSpc>
                <a:spcPct val="90000"/>
              </a:lnSpc>
              <a:spcBef>
                <a:spcPts val="400"/>
              </a:spcBef>
              <a:spcAft>
                <a:spcPts val="0"/>
              </a:spcAft>
              <a:buClr>
                <a:srgbClr val="0066CD"/>
              </a:buClr>
              <a:buSzPts val="1100"/>
              <a:buChar char="•"/>
              <a:defRPr sz="1100">
                <a:solidFill>
                  <a:srgbClr val="0066CD"/>
                </a:solidFill>
              </a:defRPr>
            </a:lvl6pPr>
            <a:lvl7pPr marL="3200400" lvl="6" indent="-298450" algn="l">
              <a:lnSpc>
                <a:spcPct val="90000"/>
              </a:lnSpc>
              <a:spcBef>
                <a:spcPts val="400"/>
              </a:spcBef>
              <a:spcAft>
                <a:spcPts val="0"/>
              </a:spcAft>
              <a:buClr>
                <a:srgbClr val="0066CD"/>
              </a:buClr>
              <a:buSzPts val="1100"/>
              <a:buChar char="•"/>
              <a:defRPr sz="1100">
                <a:solidFill>
                  <a:srgbClr val="0066CD"/>
                </a:solidFill>
              </a:defRPr>
            </a:lvl7pPr>
            <a:lvl8pPr marL="3657600" lvl="7" indent="-298450" algn="l">
              <a:lnSpc>
                <a:spcPct val="90000"/>
              </a:lnSpc>
              <a:spcBef>
                <a:spcPts val="400"/>
              </a:spcBef>
              <a:spcAft>
                <a:spcPts val="0"/>
              </a:spcAft>
              <a:buClr>
                <a:srgbClr val="0066CD"/>
              </a:buClr>
              <a:buSzPts val="1100"/>
              <a:buChar char="•"/>
              <a:defRPr sz="1100">
                <a:solidFill>
                  <a:srgbClr val="0066CD"/>
                </a:solidFill>
              </a:defRPr>
            </a:lvl8pPr>
            <a:lvl9pPr marL="4114800" lvl="8" indent="-298450" algn="l">
              <a:lnSpc>
                <a:spcPct val="90000"/>
              </a:lnSpc>
              <a:spcBef>
                <a:spcPts val="400"/>
              </a:spcBef>
              <a:spcAft>
                <a:spcPts val="0"/>
              </a:spcAft>
              <a:buClr>
                <a:srgbClr val="0066CD"/>
              </a:buClr>
              <a:buSzPts val="1100"/>
              <a:buChar char="•"/>
              <a:defRPr sz="1100">
                <a:solidFill>
                  <a:srgbClr val="0066CD"/>
                </a:solidFill>
              </a:defRPr>
            </a:lvl9pPr>
          </a:lstStyle>
          <a:p>
            <a:endParaRPr/>
          </a:p>
        </p:txBody>
      </p:sp>
      <p:sp>
        <p:nvSpPr>
          <p:cNvPr id="68" name="Google Shape;68;p9"/>
          <p:cNvSpPr txBox="1">
            <a:spLocks noGrp="1"/>
          </p:cNvSpPr>
          <p:nvPr>
            <p:ph type="title"/>
          </p:nvPr>
        </p:nvSpPr>
        <p:spPr>
          <a:xfrm>
            <a:off x="3768725" y="1733025"/>
            <a:ext cx="4307700" cy="640198"/>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69" name="Google Shape;69;p9"/>
          <p:cNvSpPr txBox="1"/>
          <p:nvPr/>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ita o destacado">
  <p:cSld name="VERTICAL_TITLE_AND_VERTICAL_TEXT_1">
    <p:bg>
      <p:bgPr>
        <a:solidFill>
          <a:srgbClr val="0856E8"/>
        </a:solidFill>
        <a:effectLst/>
      </p:bgPr>
    </p:bg>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3854150" y="887300"/>
            <a:ext cx="4025100" cy="36786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3500"/>
              <a:buFont typeface="Work Sans SemiBold"/>
              <a:buNone/>
              <a:defRPr sz="3500">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bg>
      <p:bgPr>
        <a:solidFill>
          <a:srgbClr val="DCEAFB"/>
        </a:solidFill>
        <a:effectLst/>
      </p:bgPr>
    </p:bg>
    <p:spTree>
      <p:nvGrpSpPr>
        <p:cNvPr id="1" name="Shape 92"/>
        <p:cNvGrpSpPr/>
        <p:nvPr/>
      </p:nvGrpSpPr>
      <p:grpSpPr>
        <a:xfrm>
          <a:off x="0" y="0"/>
          <a:ext cx="0" cy="0"/>
          <a:chOff x="0" y="0"/>
          <a:chExt cx="0" cy="0"/>
        </a:xfrm>
      </p:grpSpPr>
      <p:sp>
        <p:nvSpPr>
          <p:cNvPr id="93" name="Google Shape;93;p14"/>
          <p:cNvSpPr txBox="1"/>
          <p:nvPr/>
        </p:nvSpPr>
        <p:spPr>
          <a:xfrm>
            <a:off x="1644575" y="4802700"/>
            <a:ext cx="45771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rgbClr val="0054BC"/>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rgbClr val="0054BC"/>
              </a:solidFill>
              <a:latin typeface="Work Sans"/>
              <a:ea typeface="Work Sans"/>
              <a:cs typeface="Work Sans"/>
              <a:sym typeface="Work Sans"/>
            </a:endParaRPr>
          </a:p>
        </p:txBody>
      </p:sp>
      <p:sp>
        <p:nvSpPr>
          <p:cNvPr id="6" name="Google Shape;69;p9">
            <a:extLst>
              <a:ext uri="{FF2B5EF4-FFF2-40B4-BE49-F238E27FC236}">
                <a16:creationId xmlns:a16="http://schemas.microsoft.com/office/drawing/2014/main" id="{2878297F-D1F8-3A48-B1CC-2D20ABA28118}"/>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reserve="1">
  <p:cSld name="1_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8336496" y="54646"/>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0054BC"/>
                </a:solidFill>
                <a:latin typeface="Work Sans"/>
                <a:ea typeface="Work Sans"/>
                <a:cs typeface="Work Sans"/>
                <a:sym typeface="Work Sans"/>
              </a:rPr>
              <a:t>‹Nº›</a:t>
            </a:fld>
            <a:endParaRPr sz="700" b="0" i="0" u="none" strike="noStrike" cap="none">
              <a:solidFill>
                <a:srgbClr val="0054BC"/>
              </a:solidFill>
              <a:latin typeface="Work Sans"/>
              <a:ea typeface="Work Sans"/>
              <a:cs typeface="Work Sans"/>
              <a:sym typeface="Work Sans"/>
            </a:endParaRPr>
          </a:p>
        </p:txBody>
      </p:sp>
      <p:sp>
        <p:nvSpPr>
          <p:cNvPr id="13" name="Google Shape;13;p2"/>
          <p:cNvSpPr txBox="1"/>
          <p:nvPr/>
        </p:nvSpPr>
        <p:spPr>
          <a:xfrm>
            <a:off x="8336496" y="-21554"/>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FFFFFF"/>
                </a:solidFill>
                <a:latin typeface="Work Sans"/>
                <a:ea typeface="Work Sans"/>
                <a:cs typeface="Work Sans"/>
                <a:sym typeface="Work Sans"/>
              </a:rPr>
              <a:t>‹Nº›</a:t>
            </a:fld>
            <a:endParaRPr sz="700" b="0" i="0" u="none" strike="noStrike" cap="none">
              <a:solidFill>
                <a:srgbClr val="FFFFFF"/>
              </a:solidFill>
              <a:latin typeface="Work Sans"/>
              <a:ea typeface="Work Sans"/>
              <a:cs typeface="Work Sans"/>
              <a:sym typeface="Work Sans"/>
            </a:endParaRPr>
          </a:p>
        </p:txBody>
      </p:sp>
      <p:sp>
        <p:nvSpPr>
          <p:cNvPr id="14" name="Google Shape;14;p2"/>
          <p:cNvSpPr/>
          <p:nvPr/>
        </p:nvSpPr>
        <p:spPr>
          <a:xfrm>
            <a:off x="6482817" y="0"/>
            <a:ext cx="26661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15;p2"/>
          <p:cNvSpPr txBox="1"/>
          <p:nvPr/>
        </p:nvSpPr>
        <p:spPr>
          <a:xfrm>
            <a:off x="1098468" y="4856142"/>
            <a:ext cx="4292929"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chemeClr val="lt1"/>
              </a:solidFill>
              <a:latin typeface="Work Sans"/>
              <a:ea typeface="Work Sans"/>
              <a:cs typeface="Work Sans"/>
              <a:sym typeface="Work Sans"/>
            </a:endParaRPr>
          </a:p>
        </p:txBody>
      </p:sp>
      <p:grpSp>
        <p:nvGrpSpPr>
          <p:cNvPr id="8" name="Grupo 7"/>
          <p:cNvGrpSpPr/>
          <p:nvPr userDrawn="1"/>
        </p:nvGrpSpPr>
        <p:grpSpPr>
          <a:xfrm>
            <a:off x="3342605" y="0"/>
            <a:ext cx="5801395" cy="51435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86979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a de título 1">
  <p:cSld name="Diapositiva de título 1">
    <p:bg>
      <p:bgPr>
        <a:solidFill>
          <a:srgbClr val="FFAB00"/>
        </a:solidFill>
        <a:effectLst/>
      </p:bgPr>
    </p:bg>
    <p:spTree>
      <p:nvGrpSpPr>
        <p:cNvPr id="1" name="Shape 17"/>
        <p:cNvGrpSpPr/>
        <p:nvPr/>
      </p:nvGrpSpPr>
      <p:grpSpPr>
        <a:xfrm>
          <a:off x="0" y="0"/>
          <a:ext cx="0" cy="0"/>
          <a:chOff x="0" y="0"/>
          <a:chExt cx="0" cy="0"/>
        </a:xfrm>
      </p:grpSpPr>
      <p:sp>
        <p:nvSpPr>
          <p:cNvPr id="18" name="Google Shape;18;p3"/>
          <p:cNvSpPr txBox="1"/>
          <p:nvPr/>
        </p:nvSpPr>
        <p:spPr>
          <a:xfrm>
            <a:off x="8336496" y="54646"/>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0054BC"/>
                </a:solidFill>
                <a:latin typeface="Work Sans"/>
                <a:ea typeface="Work Sans"/>
                <a:cs typeface="Work Sans"/>
                <a:sym typeface="Work Sans"/>
              </a:rPr>
              <a:t>‹Nº›</a:t>
            </a:fld>
            <a:endParaRPr sz="700" b="0" i="0" u="none" strike="noStrike" cap="none">
              <a:solidFill>
                <a:srgbClr val="0054BC"/>
              </a:solidFill>
              <a:latin typeface="Work Sans"/>
              <a:ea typeface="Work Sans"/>
              <a:cs typeface="Work Sans"/>
              <a:sym typeface="Work Sans"/>
            </a:endParaRPr>
          </a:p>
        </p:txBody>
      </p:sp>
      <p:sp>
        <p:nvSpPr>
          <p:cNvPr id="19" name="Google Shape;19;p3"/>
          <p:cNvSpPr txBox="1"/>
          <p:nvPr/>
        </p:nvSpPr>
        <p:spPr>
          <a:xfrm>
            <a:off x="8336496" y="-21554"/>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FFFFFF"/>
                </a:solidFill>
                <a:latin typeface="Work Sans"/>
                <a:ea typeface="Work Sans"/>
                <a:cs typeface="Work Sans"/>
                <a:sym typeface="Work Sans"/>
              </a:rPr>
              <a:t>‹Nº›</a:t>
            </a:fld>
            <a:endParaRPr sz="700" b="0" i="0" u="none" strike="noStrike" cap="none">
              <a:solidFill>
                <a:srgbClr val="FFFFFF"/>
              </a:solidFill>
              <a:latin typeface="Work Sans"/>
              <a:ea typeface="Work Sans"/>
              <a:cs typeface="Work Sans"/>
              <a:sym typeface="Work Sans"/>
            </a:endParaRPr>
          </a:p>
        </p:txBody>
      </p:sp>
      <p:sp>
        <p:nvSpPr>
          <p:cNvPr id="20" name="Google Shape;20;p3"/>
          <p:cNvSpPr/>
          <p:nvPr/>
        </p:nvSpPr>
        <p:spPr>
          <a:xfrm>
            <a:off x="6482817" y="0"/>
            <a:ext cx="26661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3"/>
          <p:cNvSpPr txBox="1"/>
          <p:nvPr/>
        </p:nvSpPr>
        <p:spPr>
          <a:xfrm>
            <a:off x="1098468" y="4856142"/>
            <a:ext cx="42930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chemeClr val="lt1"/>
              </a:solidFill>
              <a:latin typeface="Work Sans"/>
              <a:ea typeface="Work Sans"/>
              <a:cs typeface="Work Sans"/>
              <a:sym typeface="Work Sans"/>
            </a:endParaRPr>
          </a:p>
        </p:txBody>
      </p:sp>
      <p:grpSp>
        <p:nvGrpSpPr>
          <p:cNvPr id="7" name="Grupo 6"/>
          <p:cNvGrpSpPr/>
          <p:nvPr userDrawn="1"/>
        </p:nvGrpSpPr>
        <p:grpSpPr>
          <a:xfrm>
            <a:off x="3342605" y="0"/>
            <a:ext cx="5801395" cy="51435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228464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dirty="0"/>
          </a:p>
        </p:txBody>
      </p:sp>
      <p:sp>
        <p:nvSpPr>
          <p:cNvPr id="3" name="Marcador de contenido 2"/>
          <p:cNvSpPr>
            <a:spLocks noGrp="1"/>
          </p:cNvSpPr>
          <p:nvPr>
            <p:ph idx="1"/>
          </p:nvPr>
        </p:nvSpPr>
        <p:spPr/>
        <p:txBody>
          <a:bodyPr/>
          <a:lstStyle/>
          <a:p>
            <a:pPr lvl="0"/>
            <a:endParaRPr lang="es-ES_tradnl" dirty="0"/>
          </a:p>
        </p:txBody>
      </p:sp>
      <p:sp>
        <p:nvSpPr>
          <p:cNvPr id="4" name="Marcador de fecha 3"/>
          <p:cNvSpPr>
            <a:spLocks noGrp="1"/>
          </p:cNvSpPr>
          <p:nvPr>
            <p:ph type="dt" sz="half" idx="10"/>
          </p:nvPr>
        </p:nvSpPr>
        <p:spPr/>
        <p:txBody>
          <a:bodyPr/>
          <a:lstStyle/>
          <a:p>
            <a:fld id="{E6A34693-B692-1149-A585-2A958D2C3E71}" type="datetimeFigureOut">
              <a:rPr lang="es-ES_tradnl" smtClean="0"/>
              <a:t>03/02/2020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73FEA24-FF3B-6F48-8FAB-35ED59382B4F}" type="slidenum">
              <a:rPr lang="es-ES_tradnl" smtClean="0"/>
              <a:t>‹Nº›</a:t>
            </a:fld>
            <a:endParaRPr lang="es-ES_tradnl"/>
          </a:p>
        </p:txBody>
      </p:sp>
    </p:spTree>
    <p:extLst>
      <p:ext uri="{BB962C8B-B14F-4D97-AF65-F5344CB8AC3E}">
        <p14:creationId xmlns:p14="http://schemas.microsoft.com/office/powerpoint/2010/main" val="236483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84984B8A-0E18-4B02-A955-45A924FABD9D}" type="datetimeFigureOut">
              <a:rPr lang="es-CO" smtClean="0"/>
              <a:t>3/02/2020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998AE6-17BF-4C72-BD9E-387802876D36}" type="slidenum">
              <a:rPr lang="es-CO" smtClean="0"/>
              <a:t>‹Nº›</a:t>
            </a:fld>
            <a:endParaRPr lang="es-CO"/>
          </a:p>
        </p:txBody>
      </p:sp>
    </p:spTree>
    <p:extLst>
      <p:ext uri="{BB962C8B-B14F-4D97-AF65-F5344CB8AC3E}">
        <p14:creationId xmlns:p14="http://schemas.microsoft.com/office/powerpoint/2010/main" val="135929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60" r:id="rId5"/>
    <p:sldLayoutId id="2147483663" r:id="rId6"/>
    <p:sldLayoutId id="2147483664"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984B8A-0E18-4B02-A955-45A924FABD9D}" type="datetimeFigureOut">
              <a:rPr lang="es-CO" smtClean="0"/>
              <a:t>3/02/2020</a:t>
            </a:fld>
            <a:endParaRPr lang="es-CO"/>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B998AE6-17BF-4C72-BD9E-387802876D36}" type="slidenum">
              <a:rPr lang="es-CO" smtClean="0"/>
              <a:t>‹Nº›</a:t>
            </a:fld>
            <a:endParaRPr lang="es-CO"/>
          </a:p>
        </p:txBody>
      </p:sp>
    </p:spTree>
    <p:extLst>
      <p:ext uri="{BB962C8B-B14F-4D97-AF65-F5344CB8AC3E}">
        <p14:creationId xmlns:p14="http://schemas.microsoft.com/office/powerpoint/2010/main" val="27234981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447081022"/>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png"/><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8.png"/><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png"/><Relationship Id="rId2" Type="http://schemas.openxmlformats.org/officeDocument/2006/relationships/diagramData" Target="../diagrams/data7.xml"/><Relationship Id="rId1" Type="http://schemas.openxmlformats.org/officeDocument/2006/relationships/slideLayout" Target="../slideLayouts/slideLayout2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4.png"/><Relationship Id="rId2" Type="http://schemas.openxmlformats.org/officeDocument/2006/relationships/diagramData" Target="../diagrams/data8.xml"/><Relationship Id="rId1" Type="http://schemas.openxmlformats.org/officeDocument/2006/relationships/slideLayout" Target="../slideLayouts/slideLayout2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5.png"/><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7.png"/><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8.png"/><Relationship Id="rId2" Type="http://schemas.openxmlformats.org/officeDocument/2006/relationships/diagramData" Target="../diagrams/data12.xml"/><Relationship Id="rId1" Type="http://schemas.openxmlformats.org/officeDocument/2006/relationships/slideLayout" Target="../slideLayouts/slideLayout2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3.png"/><Relationship Id="rId2" Type="http://schemas.openxmlformats.org/officeDocument/2006/relationships/diagramData" Target="../diagrams/data13.xml"/><Relationship Id="rId1" Type="http://schemas.openxmlformats.org/officeDocument/2006/relationships/slideLayout" Target="../slideLayouts/slideLayout2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1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112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352942628"/>
              </p:ext>
            </p:extLst>
          </p:nvPr>
        </p:nvGraphicFramePr>
        <p:xfrm>
          <a:off x="3410820" y="2208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179550"/>
            <a:ext cx="4164137"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Desarrollo Organizacional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CO" sz="1400" b="0" i="0" u="none" strike="noStrike" kern="0" cap="none" spc="0" normalizeH="0" baseline="0" noProof="0" dirty="0">
                <a:ln>
                  <a:noFill/>
                </a:ln>
                <a:solidFill>
                  <a:srgbClr val="073763"/>
                </a:solidFill>
                <a:effectLst/>
                <a:uLnTx/>
                <a:uFillTx/>
                <a:latin typeface="Arial"/>
                <a:cs typeface="Arial"/>
                <a:sym typeface="Arial"/>
              </a:rPr>
              <a:t>Direcci</a:t>
            </a:r>
            <a:r>
              <a:rPr kumimoji="0" lang="es-ES" sz="1400" b="0" i="0" u="none" strike="noStrike" kern="0" cap="none" spc="0" normalizeH="0" baseline="0" noProof="0" dirty="0">
                <a:ln>
                  <a:noFill/>
                </a:ln>
                <a:solidFill>
                  <a:srgbClr val="073763"/>
                </a:solidFill>
                <a:effectLst/>
                <a:uLnTx/>
                <a:uFillTx/>
                <a:latin typeface="Arial"/>
                <a:cs typeface="Arial"/>
                <a:sym typeface="Arial"/>
              </a:rPr>
              <a:t>ón de Gestión y Desempeño Institucional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Gestión del Conocimiento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Empleo Público</a:t>
            </a: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Desarrollo Organizacional</a:t>
            </a:r>
          </a:p>
        </p:txBody>
      </p:sp>
      <p:sp>
        <p:nvSpPr>
          <p:cNvPr id="40" name="Rectángulo 39"/>
          <p:cNvSpPr/>
          <p:nvPr/>
        </p:nvSpPr>
        <p:spPr>
          <a:xfrm>
            <a:off x="167583" y="3899193"/>
            <a:ext cx="401865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3493" y="128750"/>
            <a:ext cx="802689" cy="802689"/>
          </a:xfrm>
          <a:prstGeom prst="rect">
            <a:avLst/>
          </a:prstGeom>
        </p:spPr>
      </p:pic>
      <p:grpSp>
        <p:nvGrpSpPr>
          <p:cNvPr id="15" name="Agrupar 14"/>
          <p:cNvGrpSpPr/>
          <p:nvPr/>
        </p:nvGrpSpPr>
        <p:grpSpPr>
          <a:xfrm>
            <a:off x="167583" y="2612259"/>
            <a:ext cx="3586165" cy="1237448"/>
            <a:chOff x="167583" y="2003069"/>
            <a:chExt cx="3586165" cy="1237448"/>
          </a:xfrm>
        </p:grpSpPr>
        <p:sp>
          <p:nvSpPr>
            <p:cNvPr id="16" name="Rectángulo 15"/>
            <p:cNvSpPr/>
            <p:nvPr/>
          </p:nvSpPr>
          <p:spPr>
            <a:xfrm>
              <a:off x="167583" y="2003069"/>
              <a:ext cx="3529013" cy="105486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CuadroTexto 16"/>
            <p:cNvSpPr txBox="1"/>
            <p:nvPr/>
          </p:nvSpPr>
          <p:spPr>
            <a:xfrm>
              <a:off x="439646" y="2070966"/>
              <a:ext cx="33141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Marco de Implementación</a:t>
              </a:r>
              <a:r>
                <a:rPr kumimoji="0" lang="es-ES" sz="1400" b="0" i="0" u="none" strike="noStrike" kern="0" cap="none" spc="0" normalizeH="0" baseline="0" noProof="0" dirty="0">
                  <a:ln>
                    <a:noFill/>
                  </a:ln>
                  <a:solidFill>
                    <a:srgbClr val="000000"/>
                  </a:solidFill>
                  <a:effectLst/>
                  <a:uLnTx/>
                  <a:uFillTx/>
                  <a:latin typeface="Arial"/>
                  <a:cs typeface="Arial"/>
                  <a:sym typeface="Arial"/>
                </a:rPr>
                <a:t> – PMI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Elipse 18"/>
            <p:cNvSpPr/>
            <p:nvPr/>
          </p:nvSpPr>
          <p:spPr>
            <a:xfrm>
              <a:off x="308942" y="2156694"/>
              <a:ext cx="116443" cy="118401"/>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Elipse 19"/>
            <p:cNvSpPr/>
            <p:nvPr/>
          </p:nvSpPr>
          <p:spPr>
            <a:xfrm>
              <a:off x="308941" y="2599603"/>
              <a:ext cx="116443" cy="118401"/>
            </a:xfrm>
            <a:prstGeom prst="ellipse">
              <a:avLst/>
            </a:prstGeom>
            <a:solidFill>
              <a:srgbClr val="FF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2" name="Elipse 11">
            <a:extLst>
              <a:ext uri="{FF2B5EF4-FFF2-40B4-BE49-F238E27FC236}">
                <a16:creationId xmlns:a16="http://schemas.microsoft.com/office/drawing/2014/main" id="{2280094C-C257-4DC7-AF2F-67CC270EF53A}"/>
              </a:ext>
            </a:extLst>
          </p:cNvPr>
          <p:cNvSpPr/>
          <p:nvPr/>
        </p:nvSpPr>
        <p:spPr>
          <a:xfrm>
            <a:off x="6067881" y="4811884"/>
            <a:ext cx="116443" cy="118401"/>
          </a:xfrm>
          <a:prstGeom prst="ellipse">
            <a:avLst/>
          </a:prstGeom>
          <a:solidFill>
            <a:srgbClr val="FF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72336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3084551660"/>
              </p:ext>
            </p:extLst>
          </p:nvPr>
        </p:nvGraphicFramePr>
        <p:xfrm>
          <a:off x="3283820" y="1446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7049" y="88574"/>
            <a:ext cx="918636" cy="918636"/>
          </a:xfrm>
          <a:prstGeom prst="rect">
            <a:avLst/>
          </a:prstGeom>
        </p:spPr>
      </p:pic>
      <p:sp>
        <p:nvSpPr>
          <p:cNvPr id="18" name="Rectángulo 17"/>
          <p:cNvSpPr/>
          <p:nvPr/>
        </p:nvSpPr>
        <p:spPr>
          <a:xfrm>
            <a:off x="157898" y="222278"/>
            <a:ext cx="4621798"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Gestión del Conocimiento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Gestión del Conocimiento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Dirección</a:t>
            </a:r>
            <a:r>
              <a:rPr kumimoji="0" lang="es-ES" sz="1400" b="0" i="0" u="none" strike="noStrike" kern="0" cap="none" spc="0" normalizeH="0" baseline="0" noProof="0" dirty="0">
                <a:ln>
                  <a:noFill/>
                </a:ln>
                <a:solidFill>
                  <a:srgbClr val="073763"/>
                </a:solidFill>
                <a:effectLst/>
                <a:uLnTx/>
                <a:uFillTx/>
                <a:latin typeface="Arial"/>
                <a:cs typeface="Arial"/>
                <a:sym typeface="Arial"/>
              </a:rPr>
              <a:t> de Gestión y Desempeño Institucional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Desarrollo Organizacional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Empleo Público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Jurídica</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57898" y="3722284"/>
            <a:ext cx="401865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sp>
        <p:nvSpPr>
          <p:cNvPr id="15" name="Rectángulo 14"/>
          <p:cNvSpPr/>
          <p:nvPr/>
        </p:nvSpPr>
        <p:spPr>
          <a:xfrm>
            <a:off x="224735" y="2904016"/>
            <a:ext cx="3529013" cy="42662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CuadroTexto 15"/>
          <p:cNvSpPr txBox="1"/>
          <p:nvPr/>
        </p:nvSpPr>
        <p:spPr>
          <a:xfrm>
            <a:off x="496798" y="2966130"/>
            <a:ext cx="33141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Elipse 16"/>
          <p:cNvSpPr/>
          <p:nvPr/>
        </p:nvSpPr>
        <p:spPr>
          <a:xfrm>
            <a:off x="366094" y="3044557"/>
            <a:ext cx="116443" cy="108317"/>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ángulo 19"/>
          <p:cNvSpPr/>
          <p:nvPr/>
        </p:nvSpPr>
        <p:spPr>
          <a:xfrm>
            <a:off x="7373919" y="192346"/>
            <a:ext cx="113348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GESCO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DGDI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DDO</a:t>
            </a:r>
          </a:p>
        </p:txBody>
      </p:sp>
      <p:sp>
        <p:nvSpPr>
          <p:cNvPr id="21" name="Rectángulo 20"/>
          <p:cNvSpPr/>
          <p:nvPr/>
        </p:nvSpPr>
        <p:spPr>
          <a:xfrm>
            <a:off x="8127708" y="4515747"/>
            <a:ext cx="113348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DGDI</a:t>
            </a:r>
          </a:p>
        </p:txBody>
      </p:sp>
      <p:sp>
        <p:nvSpPr>
          <p:cNvPr id="2" name="Rectángulo 1"/>
          <p:cNvSpPr/>
          <p:nvPr/>
        </p:nvSpPr>
        <p:spPr>
          <a:xfrm>
            <a:off x="7940663" y="2900190"/>
            <a:ext cx="8338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GESCO</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23" name="Rectángulo 22"/>
          <p:cNvSpPr/>
          <p:nvPr/>
        </p:nvSpPr>
        <p:spPr>
          <a:xfrm>
            <a:off x="5524784" y="4864140"/>
            <a:ext cx="82266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TODOS</a:t>
            </a:r>
          </a:p>
        </p:txBody>
      </p:sp>
      <p:sp>
        <p:nvSpPr>
          <p:cNvPr id="24" name="Rectángulo 23"/>
          <p:cNvSpPr/>
          <p:nvPr/>
        </p:nvSpPr>
        <p:spPr>
          <a:xfrm>
            <a:off x="4414838" y="2862256"/>
            <a:ext cx="833883" cy="11695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GESCO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DGDI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DPTSC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spTree>
    <p:extLst>
      <p:ext uri="{BB962C8B-B14F-4D97-AF65-F5344CB8AC3E}">
        <p14:creationId xmlns:p14="http://schemas.microsoft.com/office/powerpoint/2010/main" val="270920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1650765396"/>
              </p:ext>
            </p:extLst>
          </p:nvPr>
        </p:nvGraphicFramePr>
        <p:xfrm>
          <a:off x="3410820" y="1192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128750"/>
            <a:ext cx="424725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Empleo Público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Empleo Público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Desarrollo Organizacional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de Tecnologías de la Información y las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Grupo Meritocracia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67583" y="3489444"/>
            <a:ext cx="401865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sp>
        <p:nvSpPr>
          <p:cNvPr id="14" name="Rectángulo 13"/>
          <p:cNvSpPr/>
          <p:nvPr/>
        </p:nvSpPr>
        <p:spPr>
          <a:xfrm>
            <a:off x="7472316" y="399000"/>
            <a:ext cx="8208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DDO</a:t>
            </a:r>
          </a:p>
        </p:txBody>
      </p:sp>
      <p:sp>
        <p:nvSpPr>
          <p:cNvPr id="15" name="Rectángulo 14"/>
          <p:cNvSpPr/>
          <p:nvPr/>
        </p:nvSpPr>
        <p:spPr>
          <a:xfrm>
            <a:off x="8323114" y="2830443"/>
            <a:ext cx="82088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OTIC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DPTSC</a:t>
            </a:r>
          </a:p>
        </p:txBody>
      </p:sp>
      <p:sp>
        <p:nvSpPr>
          <p:cNvPr id="16" name="Rectángulo 15"/>
          <p:cNvSpPr/>
          <p:nvPr/>
        </p:nvSpPr>
        <p:spPr>
          <a:xfrm>
            <a:off x="7472316" y="4799502"/>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sp>
        <p:nvSpPr>
          <p:cNvPr id="19" name="Rectángulo 18"/>
          <p:cNvSpPr/>
          <p:nvPr/>
        </p:nvSpPr>
        <p:spPr>
          <a:xfrm>
            <a:off x="4734788" y="2899238"/>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sp>
        <p:nvSpPr>
          <p:cNvPr id="20" name="Rectángulo 19"/>
          <p:cNvSpPr/>
          <p:nvPr/>
        </p:nvSpPr>
        <p:spPr>
          <a:xfrm>
            <a:off x="5014188" y="4830280"/>
            <a:ext cx="202161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200" b="0" i="0" u="none" strike="noStrike" kern="0" cap="none" spc="0" normalizeH="0" baseline="0" noProof="0">
                <a:ln>
                  <a:noFill/>
                </a:ln>
                <a:solidFill>
                  <a:srgbClr val="073763"/>
                </a:solidFill>
                <a:effectLst/>
                <a:uLnTx/>
                <a:uFillTx/>
                <a:latin typeface="Arial"/>
                <a:cs typeface="Arial"/>
                <a:sym typeface="Arial"/>
              </a:rPr>
              <a:t>Grupo Meritocracia</a:t>
            </a:r>
            <a:endParaRPr kumimoji="0" lang="es-ES" sz="1200" b="0" i="0" u="none" strike="noStrike" kern="0" cap="none" spc="0" normalizeH="0" baseline="0" noProof="0" dirty="0">
              <a:ln>
                <a:noFill/>
              </a:ln>
              <a:solidFill>
                <a:srgbClr val="073763"/>
              </a:solidFill>
              <a:effectLst/>
              <a:uLnTx/>
              <a:uFillTx/>
              <a:latin typeface="Arial"/>
              <a:cs typeface="Arial"/>
              <a:sym typeface="Arial"/>
            </a:endParaRPr>
          </a:p>
        </p:txBody>
      </p:sp>
      <p:grpSp>
        <p:nvGrpSpPr>
          <p:cNvPr id="2" name="Grupo 1">
            <a:extLst>
              <a:ext uri="{FF2B5EF4-FFF2-40B4-BE49-F238E27FC236}">
                <a16:creationId xmlns:a16="http://schemas.microsoft.com/office/drawing/2014/main" id="{0A50EC85-9BB8-4FED-A6C7-05E111C9065A}"/>
              </a:ext>
            </a:extLst>
          </p:cNvPr>
          <p:cNvGrpSpPr/>
          <p:nvPr/>
        </p:nvGrpSpPr>
        <p:grpSpPr>
          <a:xfrm>
            <a:off x="258770" y="2815907"/>
            <a:ext cx="3586165" cy="581270"/>
            <a:chOff x="258770" y="2571752"/>
            <a:chExt cx="3586165" cy="581270"/>
          </a:xfrm>
        </p:grpSpPr>
        <p:sp>
          <p:nvSpPr>
            <p:cNvPr id="22" name="Rectángulo 21"/>
            <p:cNvSpPr/>
            <p:nvPr/>
          </p:nvSpPr>
          <p:spPr>
            <a:xfrm>
              <a:off x="258770" y="2571752"/>
              <a:ext cx="3529013" cy="4517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CuadroTexto 22"/>
            <p:cNvSpPr txBox="1"/>
            <p:nvPr/>
          </p:nvSpPr>
          <p:spPr>
            <a:xfrm>
              <a:off x="530833" y="2629802"/>
              <a:ext cx="33141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Elipse 23"/>
            <p:cNvSpPr/>
            <p:nvPr/>
          </p:nvSpPr>
          <p:spPr>
            <a:xfrm>
              <a:off x="400129" y="2703099"/>
              <a:ext cx="116443" cy="101232"/>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7" name="Imagen 16">
            <a:extLst>
              <a:ext uri="{FF2B5EF4-FFF2-40B4-BE49-F238E27FC236}">
                <a16:creationId xmlns:a16="http://schemas.microsoft.com/office/drawing/2014/main" id="{155867B0-60E1-4A30-B78D-CCC0C663B9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812" y="216289"/>
            <a:ext cx="692052" cy="612778"/>
          </a:xfrm>
          <a:prstGeom prst="rect">
            <a:avLst/>
          </a:prstGeom>
          <a:ln w="12700">
            <a:solidFill>
              <a:schemeClr val="tx1"/>
            </a:solidFill>
          </a:ln>
        </p:spPr>
      </p:pic>
    </p:spTree>
    <p:extLst>
      <p:ext uri="{BB962C8B-B14F-4D97-AF65-F5344CB8AC3E}">
        <p14:creationId xmlns:p14="http://schemas.microsoft.com/office/powerpoint/2010/main" val="298732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967" y="-4704"/>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Rectángulo 17"/>
          <p:cNvSpPr/>
          <p:nvPr/>
        </p:nvSpPr>
        <p:spPr>
          <a:xfrm>
            <a:off x="160909" y="308948"/>
            <a:ext cx="4621798"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Oficina Asesora de Planeación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Jurídica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de Tecnologías de la Información y las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Grupo de Gestión Humana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Oficina Asesora de Planeación</a:t>
            </a:r>
          </a:p>
        </p:txBody>
      </p:sp>
      <p:sp>
        <p:nvSpPr>
          <p:cNvPr id="40" name="Rectángulo 39"/>
          <p:cNvSpPr/>
          <p:nvPr/>
        </p:nvSpPr>
        <p:spPr>
          <a:xfrm>
            <a:off x="157898" y="3643788"/>
            <a:ext cx="401865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Mejoramiento de la Gestión de las Políticas Públicas a través de las TIC Nacional</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15" name="Rectángulo 14"/>
          <p:cNvSpPr/>
          <p:nvPr/>
        </p:nvSpPr>
        <p:spPr>
          <a:xfrm>
            <a:off x="202595" y="3052151"/>
            <a:ext cx="3529013" cy="3915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CuadroTexto 15"/>
          <p:cNvSpPr txBox="1"/>
          <p:nvPr/>
        </p:nvSpPr>
        <p:spPr>
          <a:xfrm>
            <a:off x="474658" y="3120047"/>
            <a:ext cx="33141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CONPES</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Elipse 16"/>
          <p:cNvSpPr/>
          <p:nvPr/>
        </p:nvSpPr>
        <p:spPr>
          <a:xfrm>
            <a:off x="343954" y="3205775"/>
            <a:ext cx="116443" cy="11840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Imagen 21">
            <a:extLst>
              <a:ext uri="{FF2B5EF4-FFF2-40B4-BE49-F238E27FC236}">
                <a16:creationId xmlns:a16="http://schemas.microsoft.com/office/drawing/2014/main" id="{F1D9FD54-693C-4B75-9E7A-D432DCA22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211" y="144649"/>
            <a:ext cx="650969" cy="650969"/>
          </a:xfrm>
          <a:prstGeom prst="rect">
            <a:avLst/>
          </a:prstGeom>
        </p:spPr>
      </p:pic>
      <p:graphicFrame>
        <p:nvGraphicFramePr>
          <p:cNvPr id="25" name="Diagrama 24">
            <a:extLst>
              <a:ext uri="{FF2B5EF4-FFF2-40B4-BE49-F238E27FC236}">
                <a16:creationId xmlns:a16="http://schemas.microsoft.com/office/drawing/2014/main" id="{9647B3C4-6A96-420C-A3DA-14E644BAACE2}"/>
              </a:ext>
            </a:extLst>
          </p:cNvPr>
          <p:cNvGraphicFramePr/>
          <p:nvPr>
            <p:extLst>
              <p:ext uri="{D42A27DB-BD31-4B8C-83A1-F6EECF244321}">
                <p14:modId xmlns:p14="http://schemas.microsoft.com/office/powerpoint/2010/main" val="3565255711"/>
              </p:ext>
            </p:extLst>
          </p:nvPr>
        </p:nvGraphicFramePr>
        <p:xfrm>
          <a:off x="3596640" y="502919"/>
          <a:ext cx="6560820" cy="4235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Rectángulo 25">
            <a:extLst>
              <a:ext uri="{FF2B5EF4-FFF2-40B4-BE49-F238E27FC236}">
                <a16:creationId xmlns:a16="http://schemas.microsoft.com/office/drawing/2014/main" id="{C76323ED-94DA-407F-87F5-D59CF8B256F6}"/>
              </a:ext>
            </a:extLst>
          </p:cNvPr>
          <p:cNvSpPr/>
          <p:nvPr/>
        </p:nvSpPr>
        <p:spPr>
          <a:xfrm>
            <a:off x="7416754" y="490660"/>
            <a:ext cx="83847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srgbClr val="000000"/>
                </a:solidFill>
                <a:effectLst/>
                <a:uLnTx/>
                <a:uFillTx/>
                <a:latin typeface="Arial"/>
                <a:cs typeface="Arial"/>
                <a:sym typeface="Arial"/>
              </a:rPr>
              <a:t>DPTSC</a:t>
            </a:r>
          </a:p>
        </p:txBody>
      </p:sp>
      <p:sp>
        <p:nvSpPr>
          <p:cNvPr id="27" name="Rectángulo 26">
            <a:extLst>
              <a:ext uri="{FF2B5EF4-FFF2-40B4-BE49-F238E27FC236}">
                <a16:creationId xmlns:a16="http://schemas.microsoft.com/office/drawing/2014/main" id="{C2B00873-ED5A-464F-8156-F8F6B75C312F}"/>
              </a:ext>
            </a:extLst>
          </p:cNvPr>
          <p:cNvSpPr/>
          <p:nvPr/>
        </p:nvSpPr>
        <p:spPr>
          <a:xfrm>
            <a:off x="8557032" y="3860011"/>
            <a:ext cx="89042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0" i="0" u="none" strike="noStrike" kern="0" cap="none" spc="0" normalizeH="0" baseline="0" noProof="0" dirty="0">
                <a:ln>
                  <a:noFill/>
                </a:ln>
                <a:solidFill>
                  <a:srgbClr val="000000"/>
                </a:solidFill>
                <a:effectLst/>
                <a:uLnTx/>
                <a:uFillTx/>
                <a:latin typeface="Arial"/>
                <a:cs typeface="Arial"/>
                <a:sym typeface="Arial"/>
              </a:rPr>
              <a:t>D</a:t>
            </a:r>
            <a:r>
              <a:rPr kumimoji="0" lang="es-CO" sz="1100" b="0" i="0" u="none" strike="noStrike" kern="0" cap="none" spc="0" normalizeH="0" baseline="0" noProof="0" dirty="0">
                <a:ln>
                  <a:noFill/>
                </a:ln>
                <a:solidFill>
                  <a:srgbClr val="000000"/>
                </a:solidFill>
                <a:effectLst/>
                <a:uLnTx/>
                <a:uFillTx/>
                <a:latin typeface="Arial"/>
                <a:cs typeface="Arial"/>
                <a:sym typeface="Arial"/>
              </a:rPr>
              <a:t>J</a:t>
            </a:r>
          </a:p>
        </p:txBody>
      </p:sp>
      <p:sp>
        <p:nvSpPr>
          <p:cNvPr id="28" name="Rectángulo 27">
            <a:extLst>
              <a:ext uri="{FF2B5EF4-FFF2-40B4-BE49-F238E27FC236}">
                <a16:creationId xmlns:a16="http://schemas.microsoft.com/office/drawing/2014/main" id="{A258A7D8-48D7-4E55-9BB4-D65CE05582C8}"/>
              </a:ext>
            </a:extLst>
          </p:cNvPr>
          <p:cNvSpPr/>
          <p:nvPr/>
        </p:nvSpPr>
        <p:spPr>
          <a:xfrm>
            <a:off x="6825237" y="4801340"/>
            <a:ext cx="59151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srgbClr val="000000"/>
                </a:solidFill>
                <a:effectLst/>
                <a:uLnTx/>
                <a:uFillTx/>
                <a:latin typeface="Arial"/>
                <a:cs typeface="Arial"/>
                <a:sym typeface="Arial"/>
              </a:rPr>
              <a:t>OTIC</a:t>
            </a:r>
          </a:p>
        </p:txBody>
      </p:sp>
      <p:sp>
        <p:nvSpPr>
          <p:cNvPr id="29" name="Rectángulo 28">
            <a:extLst>
              <a:ext uri="{FF2B5EF4-FFF2-40B4-BE49-F238E27FC236}">
                <a16:creationId xmlns:a16="http://schemas.microsoft.com/office/drawing/2014/main" id="{9BFAE7DA-EA48-4A9E-A161-1DA96F50B368}"/>
              </a:ext>
            </a:extLst>
          </p:cNvPr>
          <p:cNvSpPr/>
          <p:nvPr/>
        </p:nvSpPr>
        <p:spPr>
          <a:xfrm>
            <a:off x="4844429" y="3860011"/>
            <a:ext cx="54677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srgbClr val="000000"/>
                </a:solidFill>
                <a:effectLst/>
                <a:uLnTx/>
                <a:uFillTx/>
                <a:latin typeface="Arial"/>
                <a:cs typeface="Arial"/>
                <a:sym typeface="Arial"/>
              </a:rPr>
              <a:t>OAP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0" i="0" u="none" strike="noStrike" kern="0" cap="none" spc="0" normalizeH="0" baseline="0" noProof="0" dirty="0">
                <a:ln>
                  <a:noFill/>
                </a:ln>
                <a:solidFill>
                  <a:srgbClr val="000000"/>
                </a:solidFill>
                <a:effectLst/>
                <a:uLnTx/>
                <a:uFillTx/>
                <a:latin typeface="Arial"/>
                <a:cs typeface="Arial"/>
                <a:sym typeface="Arial"/>
              </a:rPr>
              <a:t>GGH</a:t>
            </a:r>
            <a:endParaRPr kumimoji="0" lang="es-CO"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Rectángulo 29">
            <a:extLst>
              <a:ext uri="{FF2B5EF4-FFF2-40B4-BE49-F238E27FC236}">
                <a16:creationId xmlns:a16="http://schemas.microsoft.com/office/drawing/2014/main" id="{67374D09-358D-4828-B443-2DD1DD1C62D4}"/>
              </a:ext>
            </a:extLst>
          </p:cNvPr>
          <p:cNvSpPr/>
          <p:nvPr/>
        </p:nvSpPr>
        <p:spPr>
          <a:xfrm>
            <a:off x="4781886" y="1155893"/>
            <a:ext cx="58531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srgbClr val="000000"/>
                </a:solidFill>
                <a:effectLst/>
                <a:uLnTx/>
                <a:uFillTx/>
                <a:latin typeface="Arial"/>
                <a:cs typeface="Arial"/>
                <a:sym typeface="Arial"/>
              </a:rPr>
              <a:t>OAP</a:t>
            </a:r>
          </a:p>
        </p:txBody>
      </p:sp>
      <p:sp>
        <p:nvSpPr>
          <p:cNvPr id="31" name="Rectángulo 30">
            <a:extLst>
              <a:ext uri="{FF2B5EF4-FFF2-40B4-BE49-F238E27FC236}">
                <a16:creationId xmlns:a16="http://schemas.microsoft.com/office/drawing/2014/main" id="{31462C39-1848-41CE-AED7-7EBC53A97048}"/>
              </a:ext>
            </a:extLst>
          </p:cNvPr>
          <p:cNvSpPr/>
          <p:nvPr/>
        </p:nvSpPr>
        <p:spPr>
          <a:xfrm>
            <a:off x="8580439" y="1152624"/>
            <a:ext cx="53153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0" cap="none" spc="0" normalizeH="0" baseline="0" noProof="0" dirty="0">
                <a:ln>
                  <a:noFill/>
                </a:ln>
                <a:solidFill>
                  <a:srgbClr val="000000"/>
                </a:solidFill>
                <a:effectLst/>
                <a:uLnTx/>
                <a:uFillTx/>
                <a:latin typeface="Arial"/>
                <a:cs typeface="Arial"/>
                <a:sym typeface="Arial"/>
              </a:rPr>
              <a:t>OAP</a:t>
            </a:r>
          </a:p>
        </p:txBody>
      </p:sp>
    </p:spTree>
    <p:extLst>
      <p:ext uri="{BB962C8B-B14F-4D97-AF65-F5344CB8AC3E}">
        <p14:creationId xmlns:p14="http://schemas.microsoft.com/office/powerpoint/2010/main" val="44592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944184409"/>
              </p:ext>
            </p:extLst>
          </p:nvPr>
        </p:nvGraphicFramePr>
        <p:xfrm>
          <a:off x="3410820" y="2208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98923" y="547891"/>
            <a:ext cx="424725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de Tecnologías de la Información y las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CO" sz="1400" b="0" i="0" u="none" strike="noStrike" kern="0" cap="none" spc="0" normalizeH="0" baseline="0" noProof="0" dirty="0">
                <a:ln>
                  <a:noFill/>
                </a:ln>
                <a:solidFill>
                  <a:srgbClr val="073763"/>
                </a:solidFill>
                <a:effectLst/>
                <a:uLnTx/>
                <a:uFillTx/>
                <a:latin typeface="Arial"/>
                <a:cs typeface="Arial"/>
                <a:sym typeface="Arial"/>
              </a:rPr>
              <a:t>Secretar</a:t>
            </a:r>
            <a:r>
              <a:rPr kumimoji="0" lang="es-ES" sz="1400" b="0" i="0" u="none" strike="noStrike" kern="0" cap="none" spc="0" normalizeH="0" baseline="0" noProof="0" dirty="0">
                <a:ln>
                  <a:noFill/>
                </a:ln>
                <a:solidFill>
                  <a:srgbClr val="073763"/>
                </a:solidFill>
                <a:effectLst/>
                <a:uLnTx/>
                <a:uFillTx/>
                <a:latin typeface="Arial"/>
                <a:cs typeface="Arial"/>
                <a:sym typeface="Arial"/>
              </a:rPr>
              <a:t>ía General – Grupo de Servicio al Ciudadano Institucional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Asesora de Planeación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Asesora de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de Tecnologías de la Información y las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67583" y="3607233"/>
            <a:ext cx="401865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la gesti</a:t>
            </a:r>
            <a:r>
              <a:rPr kumimoji="0" lang="es-ES" sz="1400" b="0" i="0" u="none" strike="noStrike" kern="0" cap="none" spc="0" normalizeH="0" baseline="0" noProof="0" dirty="0">
                <a:ln>
                  <a:noFill/>
                </a:ln>
                <a:solidFill>
                  <a:srgbClr val="073763"/>
                </a:solidFill>
                <a:effectLst/>
                <a:uLnTx/>
                <a:uFillTx/>
                <a:latin typeface="Arial"/>
                <a:cs typeface="Arial"/>
                <a:sym typeface="Arial"/>
              </a:rPr>
              <a:t>ón de las políticas públicas a través de las TIC.</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13" name="Rectángulo 12"/>
          <p:cNvSpPr/>
          <p:nvPr/>
        </p:nvSpPr>
        <p:spPr>
          <a:xfrm>
            <a:off x="7178659" y="88574"/>
            <a:ext cx="1400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73763"/>
                </a:solidFill>
                <a:effectLst/>
                <a:uLnTx/>
                <a:uFillTx/>
                <a:latin typeface="Arial"/>
                <a:cs typeface="Arial"/>
                <a:sym typeface="Arial"/>
              </a:rPr>
              <a:t>GSCI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200" b="0" i="0" u="none" strike="noStrike" kern="0" cap="none" spc="0" normalizeH="0" baseline="0" noProof="0" dirty="0">
                <a:ln>
                  <a:noFill/>
                </a:ln>
                <a:solidFill>
                  <a:srgbClr val="073763"/>
                </a:solidFill>
                <a:effectLst/>
                <a:uLnTx/>
                <a:uFillTx/>
                <a:latin typeface="Arial"/>
                <a:cs typeface="Arial"/>
                <a:sym typeface="Arial"/>
              </a:rPr>
              <a:t>OTIC</a:t>
            </a:r>
          </a:p>
        </p:txBody>
      </p:sp>
      <p:sp>
        <p:nvSpPr>
          <p:cNvPr id="15" name="Rectángulo 14"/>
          <p:cNvSpPr/>
          <p:nvPr/>
        </p:nvSpPr>
        <p:spPr>
          <a:xfrm>
            <a:off x="8330033" y="3137159"/>
            <a:ext cx="82088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OTIC</a:t>
            </a:r>
          </a:p>
        </p:txBody>
      </p:sp>
      <p:sp>
        <p:nvSpPr>
          <p:cNvPr id="16" name="Rectángulo 15"/>
          <p:cNvSpPr/>
          <p:nvPr/>
        </p:nvSpPr>
        <p:spPr>
          <a:xfrm>
            <a:off x="4589118" y="4299730"/>
            <a:ext cx="82088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OAC</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17" name="Rectángulo 16"/>
          <p:cNvSpPr/>
          <p:nvPr/>
        </p:nvSpPr>
        <p:spPr>
          <a:xfrm>
            <a:off x="7662969" y="4394769"/>
            <a:ext cx="8208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OTIC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OAP</a:t>
            </a:r>
          </a:p>
        </p:txBody>
      </p:sp>
      <p:sp>
        <p:nvSpPr>
          <p:cNvPr id="20" name="Rectángulo 19"/>
          <p:cNvSpPr/>
          <p:nvPr/>
        </p:nvSpPr>
        <p:spPr>
          <a:xfrm>
            <a:off x="8483855" y="990525"/>
            <a:ext cx="8208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OTIC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OAP</a:t>
            </a:r>
          </a:p>
        </p:txBody>
      </p:sp>
      <p:sp>
        <p:nvSpPr>
          <p:cNvPr id="21" name="Rectángulo 20"/>
          <p:cNvSpPr/>
          <p:nvPr/>
        </p:nvSpPr>
        <p:spPr>
          <a:xfrm>
            <a:off x="4276458" y="3088738"/>
            <a:ext cx="8208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OAC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OTIC</a:t>
            </a:r>
          </a:p>
        </p:txBody>
      </p:sp>
      <p:sp>
        <p:nvSpPr>
          <p:cNvPr id="22" name="Rectángulo 21"/>
          <p:cNvSpPr/>
          <p:nvPr/>
        </p:nvSpPr>
        <p:spPr>
          <a:xfrm>
            <a:off x="4919769" y="394003"/>
            <a:ext cx="82088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OAC</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23" name="Rectángulo 22"/>
          <p:cNvSpPr/>
          <p:nvPr/>
        </p:nvSpPr>
        <p:spPr>
          <a:xfrm>
            <a:off x="6245586" y="4862778"/>
            <a:ext cx="82088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OAC</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pic>
        <p:nvPicPr>
          <p:cNvPr id="29" name="Imagen 28">
            <a:extLst>
              <a:ext uri="{FF2B5EF4-FFF2-40B4-BE49-F238E27FC236}">
                <a16:creationId xmlns:a16="http://schemas.microsoft.com/office/drawing/2014/main" id="{9D305D3F-228D-45C3-B586-9455324561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7782" y="37962"/>
            <a:ext cx="816793" cy="747553"/>
          </a:xfrm>
          <a:prstGeom prst="rect">
            <a:avLst/>
          </a:prstGeom>
          <a:ln w="12700">
            <a:solidFill>
              <a:schemeClr val="tx1"/>
            </a:solidFill>
          </a:ln>
        </p:spPr>
      </p:pic>
    </p:spTree>
    <p:extLst>
      <p:ext uri="{BB962C8B-B14F-4D97-AF65-F5344CB8AC3E}">
        <p14:creationId xmlns:p14="http://schemas.microsoft.com/office/powerpoint/2010/main" val="4267335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1661807197"/>
              </p:ext>
            </p:extLst>
          </p:nvPr>
        </p:nvGraphicFramePr>
        <p:xfrm>
          <a:off x="3410820" y="2208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257417"/>
            <a:ext cx="4621798"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a:t>
            </a:r>
            <a:r>
              <a:rPr kumimoji="0" lang="es-ES" sz="1400" b="0" i="0" u="none" strike="noStrike" kern="0" cap="none" spc="0" normalizeH="0" baseline="0" noProof="0" dirty="0">
                <a:ln>
                  <a:noFill/>
                </a:ln>
                <a:solidFill>
                  <a:srgbClr val="073763"/>
                </a:solidFill>
                <a:effectLst/>
                <a:uLnTx/>
                <a:uFillTx/>
                <a:latin typeface="Arial"/>
                <a:cs typeface="Arial"/>
                <a:sym typeface="Arial"/>
              </a:rPr>
              <a:t>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de </a:t>
            </a:r>
            <a:r>
              <a:rPr kumimoji="0" lang="es-ES" sz="1400" b="0" i="0" u="none" strike="noStrike" kern="0" cap="none" spc="0" normalizeH="0" baseline="0" noProof="0" dirty="0">
                <a:ln>
                  <a:noFill/>
                </a:ln>
                <a:solidFill>
                  <a:srgbClr val="073763"/>
                </a:solidFill>
                <a:effectLst/>
                <a:uLnTx/>
                <a:uFillTx/>
                <a:latin typeface="Arial"/>
                <a:cs typeface="Arial"/>
                <a:sym typeface="Arial"/>
              </a:rPr>
              <a:t>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67583" y="3606800"/>
            <a:ext cx="401865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grpSp>
        <p:nvGrpSpPr>
          <p:cNvPr id="13" name="Agrupar 12"/>
          <p:cNvGrpSpPr/>
          <p:nvPr/>
        </p:nvGrpSpPr>
        <p:grpSpPr>
          <a:xfrm>
            <a:off x="167583" y="2218513"/>
            <a:ext cx="3586165" cy="1237448"/>
            <a:chOff x="167583" y="2003069"/>
            <a:chExt cx="3586165" cy="1237448"/>
          </a:xfrm>
        </p:grpSpPr>
        <p:sp>
          <p:nvSpPr>
            <p:cNvPr id="15" name="Rectángulo 14"/>
            <p:cNvSpPr/>
            <p:nvPr/>
          </p:nvSpPr>
          <p:spPr>
            <a:xfrm>
              <a:off x="167583" y="2003069"/>
              <a:ext cx="3529013" cy="105486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CuadroTexto 15"/>
            <p:cNvSpPr txBox="1"/>
            <p:nvPr/>
          </p:nvSpPr>
          <p:spPr>
            <a:xfrm>
              <a:off x="439646" y="2070966"/>
              <a:ext cx="33141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Marco de Implementación</a:t>
              </a:r>
              <a:r>
                <a:rPr kumimoji="0" lang="es-ES" sz="1400" b="0" i="0" u="none" strike="noStrike" kern="0" cap="none" spc="0" normalizeH="0" baseline="0" noProof="0" dirty="0">
                  <a:ln>
                    <a:noFill/>
                  </a:ln>
                  <a:solidFill>
                    <a:srgbClr val="000000"/>
                  </a:solidFill>
                  <a:effectLst/>
                  <a:uLnTx/>
                  <a:uFillTx/>
                  <a:latin typeface="Arial"/>
                  <a:cs typeface="Arial"/>
                  <a:sym typeface="Arial"/>
                </a:rPr>
                <a:t> – PMI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Elipse 16"/>
            <p:cNvSpPr/>
            <p:nvPr/>
          </p:nvSpPr>
          <p:spPr>
            <a:xfrm>
              <a:off x="308942" y="2156694"/>
              <a:ext cx="116443" cy="118401"/>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Elipse 18"/>
            <p:cNvSpPr/>
            <p:nvPr/>
          </p:nvSpPr>
          <p:spPr>
            <a:xfrm>
              <a:off x="308941" y="2599603"/>
              <a:ext cx="116443" cy="118401"/>
            </a:xfrm>
            <a:prstGeom prst="ellipse">
              <a:avLst/>
            </a:prstGeom>
            <a:solidFill>
              <a:srgbClr val="FF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2" name="Imagen 11">
            <a:extLst>
              <a:ext uri="{FF2B5EF4-FFF2-40B4-BE49-F238E27FC236}">
                <a16:creationId xmlns:a16="http://schemas.microsoft.com/office/drawing/2014/main" id="{9AD81714-E133-4691-98EB-FC689E0E36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9732" y="170262"/>
            <a:ext cx="752121" cy="635643"/>
          </a:xfrm>
          <a:prstGeom prst="rect">
            <a:avLst/>
          </a:prstGeom>
          <a:ln w="12700">
            <a:solidFill>
              <a:schemeClr val="tx1"/>
            </a:solidFill>
          </a:ln>
        </p:spPr>
      </p:pic>
    </p:spTree>
    <p:extLst>
      <p:ext uri="{BB962C8B-B14F-4D97-AF65-F5344CB8AC3E}">
        <p14:creationId xmlns:p14="http://schemas.microsoft.com/office/powerpoint/2010/main" val="560691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885720636"/>
              </p:ext>
            </p:extLst>
          </p:nvPr>
        </p:nvGraphicFramePr>
        <p:xfrm>
          <a:off x="3410820" y="2208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81675" y="448685"/>
            <a:ext cx="462179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73763"/>
                </a:solidFill>
                <a:effectLst/>
                <a:uLnTx/>
                <a:uFillTx/>
                <a:latin typeface="Arial"/>
                <a:cs typeface="Arial"/>
                <a:sym typeface="Arial"/>
              </a:rPr>
              <a:t>L</a:t>
            </a:r>
            <a:r>
              <a:rPr kumimoji="0" lang="es-ES" sz="16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73763"/>
                </a:solidFill>
                <a:effectLst/>
                <a:uLnTx/>
                <a:uFillTx/>
                <a:latin typeface="Arial"/>
                <a:cs typeface="Arial"/>
                <a:sym typeface="Arial"/>
              </a:rPr>
              <a:t>Dirección </a:t>
            </a:r>
            <a:r>
              <a:rPr kumimoji="0" lang="es-ES" sz="1600" b="0" i="0" u="none" strike="noStrike" kern="0" cap="none" spc="0" normalizeH="0" baseline="0" noProof="0" dirty="0">
                <a:ln>
                  <a:noFill/>
                </a:ln>
                <a:solidFill>
                  <a:srgbClr val="073763"/>
                </a:solidFill>
                <a:effectLst/>
                <a:uLnTx/>
                <a:uFillTx/>
                <a:latin typeface="Arial"/>
                <a:cs typeface="Arial"/>
                <a:sym typeface="Arial"/>
              </a:rPr>
              <a:t>General</a:t>
            </a: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73763"/>
                </a:solidFill>
                <a:effectLst/>
                <a:uLnTx/>
                <a:uFillTx/>
                <a:latin typeface="Arial"/>
                <a:cs typeface="Arial"/>
                <a:sym typeface="Arial"/>
              </a:rPr>
              <a:t>Responsables entregables / actividades: </a:t>
            </a:r>
            <a:r>
              <a:rPr kumimoji="0" lang="es-CO" sz="1600" b="0" i="0" u="none" strike="noStrike" kern="0" cap="none" spc="0" normalizeH="0" baseline="0" noProof="0" dirty="0">
                <a:ln>
                  <a:noFill/>
                </a:ln>
                <a:solidFill>
                  <a:srgbClr val="073763"/>
                </a:solidFill>
                <a:effectLst/>
                <a:uLnTx/>
                <a:uFillTx/>
                <a:latin typeface="Arial"/>
                <a:cs typeface="Arial"/>
                <a:sym typeface="Arial"/>
              </a:rPr>
              <a:t/>
            </a:r>
            <a:br>
              <a:rPr kumimoji="0" lang="es-CO" sz="1600" b="0" i="0" u="none" strike="noStrike" kern="0" cap="none" spc="0" normalizeH="0" baseline="0" noProof="0" dirty="0">
                <a:ln>
                  <a:noFill/>
                </a:ln>
                <a:solidFill>
                  <a:srgbClr val="073763"/>
                </a:solidFill>
                <a:effectLst/>
                <a:uLnTx/>
                <a:uFillTx/>
                <a:latin typeface="Arial"/>
                <a:cs typeface="Arial"/>
                <a:sym typeface="Arial"/>
              </a:rPr>
            </a:br>
            <a:r>
              <a:rPr kumimoji="0" lang="es-CO" sz="1600" b="0" i="0" u="none" strike="noStrike" kern="0" cap="none" spc="0" normalizeH="0" baseline="0" noProof="0" dirty="0">
                <a:ln>
                  <a:noFill/>
                </a:ln>
                <a:solidFill>
                  <a:srgbClr val="073763"/>
                </a:solidFill>
                <a:effectLst/>
                <a:uLnTx/>
                <a:uFillTx/>
                <a:latin typeface="Arial"/>
                <a:cs typeface="Arial"/>
                <a:sym typeface="Arial"/>
              </a:rPr>
              <a:t>Dirección </a:t>
            </a:r>
            <a:r>
              <a:rPr kumimoji="0" lang="es-ES" sz="1600" b="0" i="0" u="none" strike="noStrike" kern="0" cap="none" spc="0" normalizeH="0" baseline="0" noProof="0" dirty="0">
                <a:ln>
                  <a:noFill/>
                </a:ln>
                <a:solidFill>
                  <a:srgbClr val="073763"/>
                </a:solidFill>
                <a:effectLst/>
                <a:uLnTx/>
                <a:uFillTx/>
                <a:latin typeface="Arial"/>
                <a:cs typeface="Arial"/>
                <a:sym typeface="Arial"/>
              </a:rPr>
              <a:t>General</a:t>
            </a: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67583" y="3594550"/>
            <a:ext cx="401865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grpSp>
        <p:nvGrpSpPr>
          <p:cNvPr id="2" name="Grupo 1">
            <a:extLst>
              <a:ext uri="{FF2B5EF4-FFF2-40B4-BE49-F238E27FC236}">
                <a16:creationId xmlns:a16="http://schemas.microsoft.com/office/drawing/2014/main" id="{4D6161DA-E102-47E2-B3F4-502B27B35D55}"/>
              </a:ext>
            </a:extLst>
          </p:cNvPr>
          <p:cNvGrpSpPr/>
          <p:nvPr/>
        </p:nvGrpSpPr>
        <p:grpSpPr>
          <a:xfrm>
            <a:off x="308942" y="2357031"/>
            <a:ext cx="3586165" cy="429437"/>
            <a:chOff x="167583" y="2142313"/>
            <a:chExt cx="3586165" cy="429437"/>
          </a:xfrm>
        </p:grpSpPr>
        <p:sp>
          <p:nvSpPr>
            <p:cNvPr id="15" name="Rectángulo 14"/>
            <p:cNvSpPr/>
            <p:nvPr/>
          </p:nvSpPr>
          <p:spPr>
            <a:xfrm>
              <a:off x="167583" y="2142313"/>
              <a:ext cx="3529013" cy="4294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CuadroTexto 15"/>
            <p:cNvSpPr txBox="1"/>
            <p:nvPr/>
          </p:nvSpPr>
          <p:spPr>
            <a:xfrm>
              <a:off x="439646" y="2210210"/>
              <a:ext cx="33141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p:txBody>
        </p:sp>
        <p:sp>
          <p:nvSpPr>
            <p:cNvPr id="17" name="Elipse 16"/>
            <p:cNvSpPr/>
            <p:nvPr/>
          </p:nvSpPr>
          <p:spPr>
            <a:xfrm>
              <a:off x="308942" y="2295938"/>
              <a:ext cx="116443" cy="118401"/>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2" name="Imagen 11">
            <a:extLst>
              <a:ext uri="{FF2B5EF4-FFF2-40B4-BE49-F238E27FC236}">
                <a16:creationId xmlns:a16="http://schemas.microsoft.com/office/drawing/2014/main" id="{D264E7E6-0347-4236-8162-D4C0A387E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8286" y="79091"/>
            <a:ext cx="775187" cy="641750"/>
          </a:xfrm>
          <a:prstGeom prst="rect">
            <a:avLst/>
          </a:prstGeom>
          <a:ln w="12700">
            <a:solidFill>
              <a:schemeClr val="tx1"/>
            </a:solidFill>
          </a:ln>
        </p:spPr>
      </p:pic>
    </p:spTree>
    <p:extLst>
      <p:ext uri="{BB962C8B-B14F-4D97-AF65-F5344CB8AC3E}">
        <p14:creationId xmlns:p14="http://schemas.microsoft.com/office/powerpoint/2010/main" val="255950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Google Shape;141;p22">
            <a:extLst>
              <a:ext uri="{FF2B5EF4-FFF2-40B4-BE49-F238E27FC236}">
                <a16:creationId xmlns:a16="http://schemas.microsoft.com/office/drawing/2014/main" id="{70D10A35-156C-4324-AFFB-C372AFC184C1}"/>
              </a:ext>
            </a:extLst>
          </p:cNvPr>
          <p:cNvSpPr txBox="1">
            <a:spLocks/>
          </p:cNvSpPr>
          <p:nvPr/>
        </p:nvSpPr>
        <p:spPr>
          <a:xfrm>
            <a:off x="1611083" y="2462610"/>
            <a:ext cx="7262949" cy="643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90000"/>
              </a:lnSpc>
              <a:spcBef>
                <a:spcPts val="0"/>
              </a:spcBef>
              <a:spcAft>
                <a:spcPts val="0"/>
              </a:spcAft>
              <a:buClr>
                <a:srgbClr val="FFFFFF"/>
              </a:buClr>
              <a:buSzPts val="1400"/>
              <a:buFont typeface="Work Sans SemiBold"/>
              <a:buNone/>
              <a:defRPr sz="3000" kern="12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pPr marL="139700">
              <a:spcBef>
                <a:spcPts val="800"/>
              </a:spcBef>
            </a:pPr>
            <a:r>
              <a:rPr lang="es-CO" sz="3200" b="1" dirty="0">
                <a:solidFill>
                  <a:schemeClr val="bg1"/>
                </a:solidFill>
                <a:latin typeface="Arial" panose="020B0604020202020204" pitchFamily="34" charset="0"/>
                <a:cs typeface="Arial" panose="020B0604020202020204" pitchFamily="34" charset="0"/>
              </a:rPr>
              <a:t>Resultados dirigidos a Servidores Públicos</a:t>
            </a:r>
            <a:endParaRPr lang="es-ES" sz="3200" dirty="0">
              <a:latin typeface="Arial" panose="020B0604020202020204" pitchFamily="34" charset="0"/>
              <a:cs typeface="Arial" panose="020B0604020202020204" pitchFamily="34" charset="0"/>
            </a:endParaRPr>
          </a:p>
        </p:txBody>
      </p:sp>
      <p:pic>
        <p:nvPicPr>
          <p:cNvPr id="5" name="Imagen 4" descr="iconos-Ana-09.png">
            <a:extLst>
              <a:ext uri="{FF2B5EF4-FFF2-40B4-BE49-F238E27FC236}">
                <a16:creationId xmlns:a16="http://schemas.microsoft.com/office/drawing/2014/main" id="{B3AAA19B-71A2-4BA0-B820-FF4C4F68D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267" y="87501"/>
            <a:ext cx="2247237" cy="2087392"/>
          </a:xfrm>
          <a:prstGeom prst="rect">
            <a:avLst/>
          </a:prstGeom>
        </p:spPr>
      </p:pic>
    </p:spTree>
    <p:extLst>
      <p:ext uri="{BB962C8B-B14F-4D97-AF65-F5344CB8AC3E}">
        <p14:creationId xmlns:p14="http://schemas.microsoft.com/office/powerpoint/2010/main" val="162510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3413173804"/>
              </p:ext>
            </p:extLst>
          </p:nvPr>
        </p:nvGraphicFramePr>
        <p:xfrm>
          <a:off x="3837953" y="507877"/>
          <a:ext cx="5733180" cy="4206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546891"/>
            <a:ext cx="462179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73763"/>
                </a:solidFill>
                <a:effectLst/>
                <a:uLnTx/>
                <a:uFillTx/>
                <a:latin typeface="Arial"/>
                <a:cs typeface="Arial"/>
                <a:sym typeface="Arial"/>
              </a:rPr>
              <a:t>L</a:t>
            </a:r>
            <a:r>
              <a:rPr kumimoji="0" lang="es-ES" sz="16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Dirección de Empleo Público</a:t>
            </a: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73763"/>
                </a:solidFill>
                <a:effectLst/>
                <a:uLnTx/>
                <a:uFillTx/>
                <a:latin typeface="Arial"/>
                <a:cs typeface="Arial"/>
                <a:sym typeface="Arial"/>
              </a:rPr>
              <a:t>Responsables entregables / actividades: </a:t>
            </a:r>
            <a:r>
              <a:rPr kumimoji="0" lang="es-CO" sz="1600" b="0" i="0" u="none" strike="noStrike" kern="0" cap="none" spc="0" normalizeH="0" baseline="0" noProof="0" dirty="0">
                <a:ln>
                  <a:noFill/>
                </a:ln>
                <a:solidFill>
                  <a:srgbClr val="073763"/>
                </a:solidFill>
                <a:effectLst/>
                <a:uLnTx/>
                <a:uFillTx/>
                <a:latin typeface="Arial"/>
                <a:cs typeface="Arial"/>
                <a:sym typeface="Arial"/>
              </a:rPr>
              <a:t/>
            </a:r>
            <a:br>
              <a:rPr kumimoji="0" lang="es-CO" sz="1600" b="0" i="0" u="none" strike="noStrike" kern="0" cap="none" spc="0" normalizeH="0" baseline="0" noProof="0" dirty="0">
                <a:ln>
                  <a:noFill/>
                </a:ln>
                <a:solidFill>
                  <a:srgbClr val="073763"/>
                </a:solidFill>
                <a:effectLst/>
                <a:uLnTx/>
                <a:uFillTx/>
                <a:latin typeface="Arial"/>
                <a:cs typeface="Arial"/>
                <a:sym typeface="Arial"/>
              </a:rPr>
            </a:br>
            <a:r>
              <a:rPr kumimoji="0" lang="es-ES" sz="1600" b="0" i="0" u="none" strike="noStrike" kern="0" cap="none" spc="0" normalizeH="0" baseline="0" noProof="0" dirty="0">
                <a:ln>
                  <a:noFill/>
                </a:ln>
                <a:solidFill>
                  <a:srgbClr val="073763"/>
                </a:solidFill>
                <a:effectLst/>
                <a:uLnTx/>
                <a:uFillTx/>
                <a:latin typeface="Arial"/>
                <a:cs typeface="Arial"/>
                <a:sym typeface="Arial"/>
              </a:rPr>
              <a:t>Dirección de Empleo Público</a:t>
            </a: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67583" y="3422269"/>
            <a:ext cx="401865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grpSp>
        <p:nvGrpSpPr>
          <p:cNvPr id="2" name="Grupo 1">
            <a:extLst>
              <a:ext uri="{FF2B5EF4-FFF2-40B4-BE49-F238E27FC236}">
                <a16:creationId xmlns:a16="http://schemas.microsoft.com/office/drawing/2014/main" id="{5EE75FD5-5E95-4608-8D6D-21E7FBE5578E}"/>
              </a:ext>
            </a:extLst>
          </p:cNvPr>
          <p:cNvGrpSpPr/>
          <p:nvPr/>
        </p:nvGrpSpPr>
        <p:grpSpPr>
          <a:xfrm>
            <a:off x="251788" y="2372138"/>
            <a:ext cx="3586165" cy="451156"/>
            <a:chOff x="167583" y="2218514"/>
            <a:chExt cx="3586165" cy="451156"/>
          </a:xfrm>
        </p:grpSpPr>
        <p:sp>
          <p:nvSpPr>
            <p:cNvPr id="15" name="Rectángulo 14"/>
            <p:cNvSpPr/>
            <p:nvPr/>
          </p:nvSpPr>
          <p:spPr>
            <a:xfrm>
              <a:off x="167583" y="2218514"/>
              <a:ext cx="3529013" cy="45115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CuadroTexto 15"/>
            <p:cNvSpPr txBox="1"/>
            <p:nvPr/>
          </p:nvSpPr>
          <p:spPr>
            <a:xfrm>
              <a:off x="439646" y="2286410"/>
              <a:ext cx="33141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p:txBody>
        </p:sp>
        <p:sp>
          <p:nvSpPr>
            <p:cNvPr id="17" name="Elipse 16"/>
            <p:cNvSpPr/>
            <p:nvPr/>
          </p:nvSpPr>
          <p:spPr>
            <a:xfrm>
              <a:off x="308942" y="2372138"/>
              <a:ext cx="116443" cy="118401"/>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2" name="Imagen 11">
            <a:extLst>
              <a:ext uri="{FF2B5EF4-FFF2-40B4-BE49-F238E27FC236}">
                <a16:creationId xmlns:a16="http://schemas.microsoft.com/office/drawing/2014/main" id="{C55A0E1E-3585-420D-86B4-F40AE4C080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5681" y="146742"/>
            <a:ext cx="693700" cy="632015"/>
          </a:xfrm>
          <a:prstGeom prst="rect">
            <a:avLst/>
          </a:prstGeom>
          <a:ln w="12700">
            <a:solidFill>
              <a:schemeClr val="tx1"/>
            </a:solidFill>
          </a:ln>
        </p:spPr>
      </p:pic>
    </p:spTree>
    <p:extLst>
      <p:ext uri="{BB962C8B-B14F-4D97-AF65-F5344CB8AC3E}">
        <p14:creationId xmlns:p14="http://schemas.microsoft.com/office/powerpoint/2010/main" val="2829443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1318850687"/>
              </p:ext>
            </p:extLst>
          </p:nvPr>
        </p:nvGraphicFramePr>
        <p:xfrm>
          <a:off x="3035300" y="54217"/>
          <a:ext cx="7246938" cy="5051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ángulo 17"/>
          <p:cNvSpPr/>
          <p:nvPr/>
        </p:nvSpPr>
        <p:spPr>
          <a:xfrm>
            <a:off x="107366" y="688583"/>
            <a:ext cx="4621798"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Subdirección</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CO" sz="1400" b="0" i="0" u="none" strike="noStrike" kern="0" cap="none" spc="0" normalizeH="0" baseline="0" noProof="0" dirty="0">
                <a:ln>
                  <a:noFill/>
                </a:ln>
                <a:solidFill>
                  <a:srgbClr val="073763"/>
                </a:solidFill>
                <a:effectLst/>
                <a:uLnTx/>
                <a:uFillTx/>
                <a:latin typeface="Arial"/>
                <a:cs typeface="Arial"/>
                <a:sym typeface="Arial"/>
              </a:rPr>
              <a:t>Dirección </a:t>
            </a:r>
            <a:r>
              <a:rPr kumimoji="0" lang="es-ES" sz="1400" b="0" i="0" u="none" strike="noStrike" kern="0" cap="none" spc="0" normalizeH="0" baseline="0" noProof="0" dirty="0">
                <a:ln>
                  <a:noFill/>
                </a:ln>
                <a:solidFill>
                  <a:srgbClr val="073763"/>
                </a:solidFill>
                <a:effectLst/>
                <a:uLnTx/>
                <a:uFillTx/>
                <a:latin typeface="Arial"/>
                <a:cs typeface="Arial"/>
                <a:sym typeface="Arial"/>
              </a:rPr>
              <a:t>de Empleo Público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de Tecnologías de la Información y las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Oficina Asesora de Comunicaciones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Subdirección</a:t>
            </a: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07366" y="3371986"/>
            <a:ext cx="401865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p:txBody>
      </p:sp>
      <p:sp>
        <p:nvSpPr>
          <p:cNvPr id="21" name="Rectángulo 20"/>
          <p:cNvSpPr/>
          <p:nvPr/>
        </p:nvSpPr>
        <p:spPr>
          <a:xfrm>
            <a:off x="6870665" y="561254"/>
            <a:ext cx="157286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SUBDIRECCIÓN</a:t>
            </a:r>
          </a:p>
        </p:txBody>
      </p:sp>
      <p:sp>
        <p:nvSpPr>
          <p:cNvPr id="22" name="Rectángulo 21"/>
          <p:cNvSpPr/>
          <p:nvPr/>
        </p:nvSpPr>
        <p:spPr>
          <a:xfrm>
            <a:off x="4838977" y="3802375"/>
            <a:ext cx="157286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SUBDIRECCIÓN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OTIC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OAC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pic>
        <p:nvPicPr>
          <p:cNvPr id="20" name="Imagen 19">
            <a:extLst>
              <a:ext uri="{FF2B5EF4-FFF2-40B4-BE49-F238E27FC236}">
                <a16:creationId xmlns:a16="http://schemas.microsoft.com/office/drawing/2014/main" id="{EBF17B0D-1532-42CF-BDD0-432A3495B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5632" y="158761"/>
            <a:ext cx="783345" cy="664103"/>
          </a:xfrm>
          <a:prstGeom prst="rect">
            <a:avLst/>
          </a:prstGeom>
          <a:ln w="12700">
            <a:solidFill>
              <a:schemeClr val="tx1"/>
            </a:solidFill>
          </a:ln>
        </p:spPr>
      </p:pic>
    </p:spTree>
    <p:extLst>
      <p:ext uri="{BB962C8B-B14F-4D97-AF65-F5344CB8AC3E}">
        <p14:creationId xmlns:p14="http://schemas.microsoft.com/office/powerpoint/2010/main" val="122388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6CF2"/>
        </a:solidFill>
        <a:effectLst/>
      </p:bgPr>
    </p:bg>
    <p:spTree>
      <p:nvGrpSpPr>
        <p:cNvPr id="1" name="Shape 125"/>
        <p:cNvGrpSpPr/>
        <p:nvPr/>
      </p:nvGrpSpPr>
      <p:grpSpPr>
        <a:xfrm>
          <a:off x="0" y="0"/>
          <a:ext cx="0" cy="0"/>
          <a:chOff x="0" y="0"/>
          <a:chExt cx="0" cy="0"/>
        </a:xfrm>
      </p:grpSpPr>
      <p:sp>
        <p:nvSpPr>
          <p:cNvPr id="126" name="Google Shape;126;p20"/>
          <p:cNvSpPr txBox="1">
            <a:spLocks noGrp="1"/>
          </p:cNvSpPr>
          <p:nvPr>
            <p:ph type="subTitle" idx="4294967295"/>
          </p:nvPr>
        </p:nvSpPr>
        <p:spPr>
          <a:xfrm>
            <a:off x="1127910" y="3252482"/>
            <a:ext cx="1614547" cy="13284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800"/>
              </a:spcBef>
              <a:spcAft>
                <a:spcPts val="0"/>
              </a:spcAft>
              <a:buClr>
                <a:srgbClr val="0054BC"/>
              </a:buClr>
              <a:buSzPts val="2100"/>
              <a:buFont typeface="Arial"/>
              <a:buNone/>
            </a:pPr>
            <a:r>
              <a:rPr lang="es-ES" sz="1500" b="1" dirty="0">
                <a:solidFill>
                  <a:srgbClr val="FFFFFF"/>
                </a:solidFill>
                <a:latin typeface="Work Sans SemiBold"/>
                <a:ea typeface="Work Sans SemiBold"/>
                <a:cs typeface="Work Sans SemiBold"/>
                <a:sym typeface="Work Sans SemiBold"/>
              </a:rPr>
              <a:t>Enero</a:t>
            </a:r>
            <a:r>
              <a:rPr lang="es-ES" sz="1500" b="1" i="0" u="none" strike="noStrike" cap="none" dirty="0">
                <a:solidFill>
                  <a:srgbClr val="FFFFFF"/>
                </a:solidFill>
                <a:latin typeface="Work Sans SemiBold"/>
                <a:ea typeface="Work Sans SemiBold"/>
                <a:cs typeface="Work Sans SemiBold"/>
                <a:sym typeface="Work Sans SemiBold"/>
              </a:rPr>
              <a:t> 2020</a:t>
            </a:r>
            <a:endParaRPr sz="1500" b="1" i="0" u="none" strike="noStrike" cap="none" dirty="0">
              <a:solidFill>
                <a:srgbClr val="FFFFFF"/>
              </a:solidFill>
              <a:latin typeface="Work Sans SemiBold"/>
              <a:ea typeface="Work Sans SemiBold"/>
              <a:cs typeface="Work Sans SemiBold"/>
              <a:sym typeface="Work Sans SemiBold"/>
            </a:endParaRPr>
          </a:p>
        </p:txBody>
      </p:sp>
      <p:sp>
        <p:nvSpPr>
          <p:cNvPr id="127" name="Google Shape;127;p20"/>
          <p:cNvSpPr txBox="1">
            <a:spLocks noGrp="1"/>
          </p:cNvSpPr>
          <p:nvPr>
            <p:ph type="title"/>
          </p:nvPr>
        </p:nvSpPr>
        <p:spPr>
          <a:xfrm>
            <a:off x="325839" y="1901016"/>
            <a:ext cx="2843623" cy="1043630"/>
          </a:xfrm>
          <a:prstGeom prst="rect">
            <a:avLst/>
          </a:prstGeom>
          <a:noFill/>
          <a:ln>
            <a:noFill/>
          </a:ln>
        </p:spPr>
        <p:txBody>
          <a:bodyPr spcFirstLastPara="1" wrap="square" lIns="68575" tIns="34275" rIns="68575" bIns="34275" anchor="ctr" anchorCtr="0">
            <a:noAutofit/>
          </a:bodyPr>
          <a:lstStyle/>
          <a:p>
            <a:pPr lvl="0" algn="ctr">
              <a:lnSpc>
                <a:spcPct val="115000"/>
              </a:lnSpc>
            </a:pPr>
            <a:r>
              <a:rPr lang="es-CO" dirty="0"/>
              <a:t>Planeación Institucional 2020 - 2022</a:t>
            </a:r>
            <a:endParaRPr sz="3000" dirty="0">
              <a:solidFill>
                <a:srgbClr val="FFFFFF"/>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361" y="796413"/>
            <a:ext cx="5254640" cy="32883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305"/>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3523370103"/>
              </p:ext>
            </p:extLst>
          </p:nvPr>
        </p:nvGraphicFramePr>
        <p:xfrm>
          <a:off x="3251200" y="27077"/>
          <a:ext cx="6908800" cy="5054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290799"/>
            <a:ext cx="4621798"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73763"/>
                </a:solidFill>
                <a:effectLst/>
                <a:uLnTx/>
                <a:uFillTx/>
                <a:latin typeface="Arial"/>
                <a:cs typeface="Arial"/>
                <a:sym typeface="Arial"/>
              </a:rPr>
              <a:t>L</a:t>
            </a:r>
            <a:r>
              <a:rPr kumimoji="0" lang="es-ES" sz="16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Dirección de Empleo Público</a:t>
            </a: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0" cap="none" spc="0" normalizeH="0" baseline="0" noProof="0" dirty="0">
                <a:ln>
                  <a:noFill/>
                </a:ln>
                <a:solidFill>
                  <a:srgbClr val="073763"/>
                </a:solidFill>
                <a:effectLst/>
                <a:uLnTx/>
                <a:uFillTx/>
                <a:latin typeface="Arial"/>
                <a:cs typeface="Arial"/>
                <a:sym typeface="Arial"/>
              </a:rPr>
              <a:t>Responsables entregables / actividades: </a:t>
            </a:r>
            <a:r>
              <a:rPr kumimoji="0" lang="es-CO" sz="1600" b="0" i="0" u="none" strike="noStrike" kern="0" cap="none" spc="0" normalizeH="0" baseline="0" noProof="0" dirty="0">
                <a:ln>
                  <a:noFill/>
                </a:ln>
                <a:solidFill>
                  <a:srgbClr val="073763"/>
                </a:solidFill>
                <a:effectLst/>
                <a:uLnTx/>
                <a:uFillTx/>
                <a:latin typeface="Arial"/>
                <a:cs typeface="Arial"/>
                <a:sym typeface="Arial"/>
              </a:rPr>
              <a:t/>
            </a:r>
            <a:br>
              <a:rPr kumimoji="0" lang="es-CO" sz="1600" b="0" i="0" u="none" strike="noStrike" kern="0" cap="none" spc="0" normalizeH="0" baseline="0" noProof="0" dirty="0">
                <a:ln>
                  <a:noFill/>
                </a:ln>
                <a:solidFill>
                  <a:srgbClr val="073763"/>
                </a:solidFill>
                <a:effectLst/>
                <a:uLnTx/>
                <a:uFillTx/>
                <a:latin typeface="Arial"/>
                <a:cs typeface="Arial"/>
                <a:sym typeface="Arial"/>
              </a:rPr>
            </a:br>
            <a:r>
              <a:rPr kumimoji="0" lang="es-ES" sz="16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600" b="0" i="0" u="none" strike="noStrike" kern="0" cap="none" spc="0" normalizeH="0" baseline="0" noProof="0" dirty="0">
                <a:ln>
                  <a:noFill/>
                </a:ln>
                <a:solidFill>
                  <a:srgbClr val="073763"/>
                </a:solidFill>
                <a:effectLst/>
                <a:uLnTx/>
                <a:uFillTx/>
                <a:latin typeface="Arial"/>
                <a:cs typeface="Arial"/>
                <a:sym typeface="Arial"/>
              </a:rPr>
            </a:br>
            <a:r>
              <a:rPr kumimoji="0" lang="es-ES" sz="16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Dirección de Gestión y Desempeño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Institucional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Dirección de Empleo Público</a:t>
            </a: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73763"/>
              </a:solidFill>
              <a:effectLst/>
              <a:uLnTx/>
              <a:uFillTx/>
              <a:latin typeface="Arial"/>
              <a:cs typeface="Arial"/>
              <a:sym typeface="Arial"/>
            </a:endParaRPr>
          </a:p>
        </p:txBody>
      </p:sp>
      <p:sp>
        <p:nvSpPr>
          <p:cNvPr id="40" name="Rectángulo 39"/>
          <p:cNvSpPr/>
          <p:nvPr/>
        </p:nvSpPr>
        <p:spPr>
          <a:xfrm>
            <a:off x="167583" y="3683000"/>
            <a:ext cx="401865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ES" sz="16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sp>
        <p:nvSpPr>
          <p:cNvPr id="15" name="Rectángulo 14"/>
          <p:cNvSpPr/>
          <p:nvPr/>
        </p:nvSpPr>
        <p:spPr>
          <a:xfrm>
            <a:off x="265184" y="2900747"/>
            <a:ext cx="3529013" cy="45781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CuadroTexto 15"/>
          <p:cNvSpPr txBox="1"/>
          <p:nvPr/>
        </p:nvSpPr>
        <p:spPr>
          <a:xfrm>
            <a:off x="530550" y="2949342"/>
            <a:ext cx="3314102" cy="5445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Elipse 16"/>
          <p:cNvSpPr/>
          <p:nvPr/>
        </p:nvSpPr>
        <p:spPr>
          <a:xfrm>
            <a:off x="399846" y="3038568"/>
            <a:ext cx="116443" cy="123233"/>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ángulo 19"/>
          <p:cNvSpPr/>
          <p:nvPr/>
        </p:nvSpPr>
        <p:spPr>
          <a:xfrm>
            <a:off x="4686901" y="2293373"/>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DPTSC</a:t>
            </a:r>
          </a:p>
        </p:txBody>
      </p:sp>
      <p:sp>
        <p:nvSpPr>
          <p:cNvPr id="21" name="Rectángulo 20"/>
          <p:cNvSpPr/>
          <p:nvPr/>
        </p:nvSpPr>
        <p:spPr>
          <a:xfrm>
            <a:off x="4686901" y="4169573"/>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DPTSC</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22" name="Rectángulo 21"/>
          <p:cNvSpPr/>
          <p:nvPr/>
        </p:nvSpPr>
        <p:spPr>
          <a:xfrm>
            <a:off x="7462555" y="376205"/>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sp>
        <p:nvSpPr>
          <p:cNvPr id="23" name="Rectángulo 22"/>
          <p:cNvSpPr/>
          <p:nvPr/>
        </p:nvSpPr>
        <p:spPr>
          <a:xfrm>
            <a:off x="8180961" y="2293373"/>
            <a:ext cx="8208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DGDI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sp>
        <p:nvSpPr>
          <p:cNvPr id="24" name="Rectángulo 23"/>
          <p:cNvSpPr/>
          <p:nvPr/>
        </p:nvSpPr>
        <p:spPr>
          <a:xfrm>
            <a:off x="8180961" y="4190830"/>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sp>
        <p:nvSpPr>
          <p:cNvPr id="25" name="Rectángulo 24"/>
          <p:cNvSpPr/>
          <p:nvPr/>
        </p:nvSpPr>
        <p:spPr>
          <a:xfrm>
            <a:off x="7301459" y="4749363"/>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DEP</a:t>
            </a:r>
          </a:p>
        </p:txBody>
      </p:sp>
      <p:pic>
        <p:nvPicPr>
          <p:cNvPr id="26" name="Imagen 25">
            <a:extLst>
              <a:ext uri="{FF2B5EF4-FFF2-40B4-BE49-F238E27FC236}">
                <a16:creationId xmlns:a16="http://schemas.microsoft.com/office/drawing/2014/main" id="{8ABEEAE8-A3A4-4251-B1B4-71DF4DC3D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727" y="120356"/>
            <a:ext cx="741309" cy="644137"/>
          </a:xfrm>
          <a:prstGeom prst="rect">
            <a:avLst/>
          </a:prstGeom>
          <a:ln w="12700">
            <a:solidFill>
              <a:schemeClr val="tx1"/>
            </a:solidFill>
          </a:ln>
        </p:spPr>
      </p:pic>
    </p:spTree>
    <p:extLst>
      <p:ext uri="{BB962C8B-B14F-4D97-AF65-F5344CB8AC3E}">
        <p14:creationId xmlns:p14="http://schemas.microsoft.com/office/powerpoint/2010/main" val="111030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Google Shape;141;p22">
            <a:extLst>
              <a:ext uri="{FF2B5EF4-FFF2-40B4-BE49-F238E27FC236}">
                <a16:creationId xmlns:a16="http://schemas.microsoft.com/office/drawing/2014/main" id="{70D10A35-156C-4324-AFFB-C372AFC184C1}"/>
              </a:ext>
            </a:extLst>
          </p:cNvPr>
          <p:cNvSpPr txBox="1">
            <a:spLocks/>
          </p:cNvSpPr>
          <p:nvPr/>
        </p:nvSpPr>
        <p:spPr>
          <a:xfrm>
            <a:off x="1611083" y="2462610"/>
            <a:ext cx="7262949" cy="643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90000"/>
              </a:lnSpc>
              <a:spcBef>
                <a:spcPts val="0"/>
              </a:spcBef>
              <a:spcAft>
                <a:spcPts val="0"/>
              </a:spcAft>
              <a:buClr>
                <a:srgbClr val="FFFFFF"/>
              </a:buClr>
              <a:buSzPts val="1400"/>
              <a:buFont typeface="Work Sans SemiBold"/>
              <a:buNone/>
              <a:defRPr sz="3000" kern="12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pPr marL="139700">
              <a:spcBef>
                <a:spcPts val="800"/>
              </a:spcBef>
            </a:pPr>
            <a:r>
              <a:rPr lang="es-CO" sz="3200" b="1" dirty="0">
                <a:solidFill>
                  <a:schemeClr val="bg1"/>
                </a:solidFill>
                <a:latin typeface="Arial" panose="020B0604020202020204" pitchFamily="34" charset="0"/>
                <a:cs typeface="Arial" panose="020B0604020202020204" pitchFamily="34" charset="0"/>
              </a:rPr>
              <a:t>Resultados dirigidos a Ciudadanos</a:t>
            </a:r>
            <a:endParaRPr lang="es-ES" sz="3200" dirty="0">
              <a:latin typeface="Arial" panose="020B0604020202020204" pitchFamily="34" charset="0"/>
              <a:cs typeface="Arial" panose="020B0604020202020204" pitchFamily="34" charset="0"/>
            </a:endParaRPr>
          </a:p>
        </p:txBody>
      </p:sp>
      <p:pic>
        <p:nvPicPr>
          <p:cNvPr id="6" name="Imagen 5" descr="banco_iconos_naranjas-02.png">
            <a:extLst>
              <a:ext uri="{FF2B5EF4-FFF2-40B4-BE49-F238E27FC236}">
                <a16:creationId xmlns:a16="http://schemas.microsoft.com/office/drawing/2014/main" id="{5E69723C-DC14-4A1B-B237-72F6484F8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4783" y="-6048"/>
            <a:ext cx="2248259" cy="2248259"/>
          </a:xfrm>
          <a:prstGeom prst="rect">
            <a:avLst/>
          </a:prstGeom>
        </p:spPr>
      </p:pic>
    </p:spTree>
    <p:extLst>
      <p:ext uri="{BB962C8B-B14F-4D97-AF65-F5344CB8AC3E}">
        <p14:creationId xmlns:p14="http://schemas.microsoft.com/office/powerpoint/2010/main" val="1472008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2320950472"/>
              </p:ext>
            </p:extLst>
          </p:nvPr>
        </p:nvGraphicFramePr>
        <p:xfrm>
          <a:off x="3569596" y="128750"/>
          <a:ext cx="6139580" cy="4465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128750"/>
            <a:ext cx="4621798"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p:txBody>
      </p:sp>
      <p:grpSp>
        <p:nvGrpSpPr>
          <p:cNvPr id="8" name="Agrupar 7"/>
          <p:cNvGrpSpPr/>
          <p:nvPr/>
        </p:nvGrpSpPr>
        <p:grpSpPr>
          <a:xfrm>
            <a:off x="167583" y="2003069"/>
            <a:ext cx="3586165" cy="1237448"/>
            <a:chOff x="167583" y="2003069"/>
            <a:chExt cx="3586165" cy="1237448"/>
          </a:xfrm>
        </p:grpSpPr>
        <p:sp>
          <p:nvSpPr>
            <p:cNvPr id="4" name="Rectángulo 3"/>
            <p:cNvSpPr/>
            <p:nvPr/>
          </p:nvSpPr>
          <p:spPr>
            <a:xfrm>
              <a:off x="167583" y="2003069"/>
              <a:ext cx="3529013" cy="105486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CuadroTexto 4"/>
            <p:cNvSpPr txBox="1"/>
            <p:nvPr/>
          </p:nvSpPr>
          <p:spPr>
            <a:xfrm>
              <a:off x="439646" y="2070966"/>
              <a:ext cx="33141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Marco de Implementación</a:t>
              </a:r>
              <a:r>
                <a:rPr kumimoji="0" lang="es-ES" sz="1400" b="0" i="0" u="none" strike="noStrike" kern="0" cap="none" spc="0" normalizeH="0" baseline="0" noProof="0" dirty="0">
                  <a:ln>
                    <a:noFill/>
                  </a:ln>
                  <a:solidFill>
                    <a:srgbClr val="000000"/>
                  </a:solidFill>
                  <a:effectLst/>
                  <a:uLnTx/>
                  <a:uFillTx/>
                  <a:latin typeface="Arial"/>
                  <a:cs typeface="Arial"/>
                  <a:sym typeface="Arial"/>
                </a:rPr>
                <a:t> – PMI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Elipse 5"/>
            <p:cNvSpPr/>
            <p:nvPr/>
          </p:nvSpPr>
          <p:spPr>
            <a:xfrm>
              <a:off x="308942" y="2156694"/>
              <a:ext cx="116443" cy="118401"/>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Elipse 36"/>
            <p:cNvSpPr/>
            <p:nvPr/>
          </p:nvSpPr>
          <p:spPr>
            <a:xfrm>
              <a:off x="308941" y="2599603"/>
              <a:ext cx="116443" cy="118401"/>
            </a:xfrm>
            <a:prstGeom prst="ellipse">
              <a:avLst/>
            </a:prstGeom>
            <a:solidFill>
              <a:srgbClr val="FF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0" name="Rectángulo 39"/>
          <p:cNvSpPr/>
          <p:nvPr/>
        </p:nvSpPr>
        <p:spPr>
          <a:xfrm>
            <a:off x="167583" y="3378767"/>
            <a:ext cx="401865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1380" y="475297"/>
            <a:ext cx="848001" cy="848001"/>
          </a:xfrm>
          <a:prstGeom prst="rect">
            <a:avLst/>
          </a:prstGeom>
        </p:spPr>
      </p:pic>
      <p:sp>
        <p:nvSpPr>
          <p:cNvPr id="12" name="Elipse 11">
            <a:extLst>
              <a:ext uri="{FF2B5EF4-FFF2-40B4-BE49-F238E27FC236}">
                <a16:creationId xmlns:a16="http://schemas.microsoft.com/office/drawing/2014/main" id="{7DF583AB-D9B8-4807-BAE1-27A887F92A52}"/>
              </a:ext>
            </a:extLst>
          </p:cNvPr>
          <p:cNvSpPr/>
          <p:nvPr/>
        </p:nvSpPr>
        <p:spPr>
          <a:xfrm>
            <a:off x="5527251" y="4367221"/>
            <a:ext cx="116443" cy="118401"/>
          </a:xfrm>
          <a:prstGeom prst="ellipse">
            <a:avLst/>
          </a:prstGeom>
          <a:solidFill>
            <a:srgbClr val="FF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88002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97" y="0"/>
            <a:ext cx="4421535"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aphicFrame>
        <p:nvGraphicFramePr>
          <p:cNvPr id="10" name="Diagrama 9"/>
          <p:cNvGraphicFramePr/>
          <p:nvPr>
            <p:extLst>
              <p:ext uri="{D42A27DB-BD31-4B8C-83A1-F6EECF244321}">
                <p14:modId xmlns:p14="http://schemas.microsoft.com/office/powerpoint/2010/main" val="1654263913"/>
              </p:ext>
            </p:extLst>
          </p:nvPr>
        </p:nvGraphicFramePr>
        <p:xfrm>
          <a:off x="3410820" y="220849"/>
          <a:ext cx="6490418" cy="469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ángulo 17"/>
          <p:cNvSpPr/>
          <p:nvPr/>
        </p:nvSpPr>
        <p:spPr>
          <a:xfrm>
            <a:off x="167583" y="128750"/>
            <a:ext cx="4621798"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L</a:t>
            </a:r>
            <a:r>
              <a:rPr kumimoji="0" lang="es-ES" sz="1400" b="1" i="0" u="none" strike="noStrike" kern="0" cap="none" spc="0" normalizeH="0" baseline="0" noProof="0" dirty="0">
                <a:ln>
                  <a:noFill/>
                </a:ln>
                <a:solidFill>
                  <a:srgbClr val="073763"/>
                </a:solidFill>
                <a:effectLst/>
                <a:uLnTx/>
                <a:uFillTx/>
                <a:latin typeface="Arial"/>
                <a:cs typeface="Arial"/>
                <a:sym typeface="Arial"/>
              </a:rPr>
              <a:t>íder del resultado: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400" b="1" i="0" u="none" strike="noStrike" kern="0" cap="none" spc="0" normalizeH="0" baseline="0" noProof="0" dirty="0">
                <a:ln>
                  <a:noFill/>
                </a:ln>
                <a:solidFill>
                  <a:srgbClr val="073763"/>
                </a:solidFill>
                <a:effectLst/>
                <a:uLnTx/>
                <a:uFillTx/>
                <a:latin typeface="Arial"/>
                <a:cs typeface="Arial"/>
                <a:sym typeface="Arial"/>
              </a:rPr>
              <a:t>Responsables entregables /actividades: </a:t>
            </a:r>
            <a:r>
              <a:rPr kumimoji="0" lang="es-CO" sz="1400" b="0" i="0" u="none" strike="noStrike" kern="0" cap="none" spc="0" normalizeH="0" baseline="0" noProof="0" dirty="0">
                <a:ln>
                  <a:noFill/>
                </a:ln>
                <a:solidFill>
                  <a:srgbClr val="073763"/>
                </a:solidFill>
                <a:effectLst/>
                <a:uLnTx/>
                <a:uFillTx/>
                <a:latin typeface="Arial"/>
                <a:cs typeface="Arial"/>
                <a:sym typeface="Arial"/>
              </a:rPr>
              <a:t/>
            </a:r>
            <a:br>
              <a:rPr kumimoji="0" lang="es-CO"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Participación, Transparencia y </a:t>
            </a:r>
            <a:br>
              <a:rPr kumimoji="0" lang="es-ES" sz="1400" b="0" i="0" u="none" strike="noStrike" kern="0" cap="none" spc="0" normalizeH="0" baseline="0" noProof="0" dirty="0">
                <a:ln>
                  <a:noFill/>
                </a:ln>
                <a:solidFill>
                  <a:srgbClr val="073763"/>
                </a:solidFill>
                <a:effectLst/>
                <a:uLnTx/>
                <a:uFillTx/>
                <a:latin typeface="Arial"/>
                <a:cs typeface="Arial"/>
                <a:sym typeface="Arial"/>
              </a:rPr>
            </a:br>
            <a:r>
              <a:rPr kumimoji="0" lang="es-ES" sz="1400" b="0" i="0" u="none" strike="noStrike" kern="0" cap="none" spc="0" normalizeH="0" baseline="0" noProof="0" dirty="0">
                <a:ln>
                  <a:noFill/>
                </a:ln>
                <a:solidFill>
                  <a:srgbClr val="073763"/>
                </a:solidFill>
                <a:effectLst/>
                <a:uLnTx/>
                <a:uFillTx/>
                <a:latin typeface="Arial"/>
                <a:cs typeface="Arial"/>
                <a:sym typeface="Arial"/>
              </a:rPr>
              <a:t>Servicio al Ciudadano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Dirección de Desarrollo Organizacional</a:t>
            </a:r>
          </a:p>
        </p:txBody>
      </p:sp>
      <p:sp>
        <p:nvSpPr>
          <p:cNvPr id="40" name="Rectángulo 39"/>
          <p:cNvSpPr/>
          <p:nvPr/>
        </p:nvSpPr>
        <p:spPr>
          <a:xfrm>
            <a:off x="167583" y="3607233"/>
            <a:ext cx="401865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73763"/>
                </a:solidFill>
                <a:effectLst/>
                <a:uLnTx/>
                <a:uFillTx/>
                <a:latin typeface="Arial"/>
                <a:cs typeface="Arial"/>
                <a:sym typeface="Arial"/>
              </a:rPr>
              <a:t>Proyectos de inversión asociados</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Diseño de políticas y lineamientos en temas de función pública.</a:t>
            </a:r>
          </a:p>
          <a:p>
            <a:pPr marL="139700" marR="0" lvl="0" indent="-112713" algn="just" defTabSz="914400" rtl="0" eaLnBrk="1" fontAlgn="auto" latinLnBrk="0" hangingPunct="1">
              <a:lnSpc>
                <a:spcPct val="100000"/>
              </a:lnSpc>
              <a:spcBef>
                <a:spcPts val="0"/>
              </a:spcBef>
              <a:spcAft>
                <a:spcPts val="0"/>
              </a:spcAft>
              <a:buClr>
                <a:srgbClr val="3C78D8"/>
              </a:buClr>
              <a:buSzTx/>
              <a:buFont typeface="Arial" charset="0"/>
              <a:buChar char="•"/>
              <a:tabLst/>
              <a:defRPr/>
            </a:pPr>
            <a:r>
              <a:rPr kumimoji="0" lang="es-CO" sz="1400" b="0" i="0" u="none" strike="noStrike" kern="0" cap="none" spc="0" normalizeH="0" baseline="0" noProof="0" dirty="0">
                <a:ln>
                  <a:noFill/>
                </a:ln>
                <a:solidFill>
                  <a:srgbClr val="073763"/>
                </a:solidFill>
                <a:effectLst/>
                <a:uLnTx/>
                <a:uFillTx/>
                <a:latin typeface="Arial"/>
                <a:cs typeface="Arial"/>
                <a:sym typeface="Arial"/>
              </a:rPr>
              <a:t>Mejoramiento de los niveles de eficiencia y productividad de las entidades públicas del orden nacional y territorial. </a:t>
            </a:r>
          </a:p>
        </p:txBody>
      </p:sp>
      <p:sp>
        <p:nvSpPr>
          <p:cNvPr id="13" name="Rectángulo 12"/>
          <p:cNvSpPr/>
          <p:nvPr/>
        </p:nvSpPr>
        <p:spPr>
          <a:xfrm>
            <a:off x="7350112" y="591520"/>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DPTSC</a:t>
            </a:r>
          </a:p>
        </p:txBody>
      </p:sp>
      <p:sp>
        <p:nvSpPr>
          <p:cNvPr id="15" name="Rectángulo 14"/>
          <p:cNvSpPr/>
          <p:nvPr/>
        </p:nvSpPr>
        <p:spPr>
          <a:xfrm>
            <a:off x="8061312" y="3249916"/>
            <a:ext cx="82088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073763"/>
                </a:solidFill>
                <a:effectLst/>
                <a:uLnTx/>
                <a:uFillTx/>
                <a:latin typeface="Arial"/>
                <a:cs typeface="Arial"/>
                <a:sym typeface="Arial"/>
              </a:rPr>
              <a:t>DDO</a:t>
            </a:r>
          </a:p>
        </p:txBody>
      </p:sp>
      <p:sp>
        <p:nvSpPr>
          <p:cNvPr id="16" name="Rectángulo 15"/>
          <p:cNvSpPr/>
          <p:nvPr/>
        </p:nvSpPr>
        <p:spPr>
          <a:xfrm>
            <a:off x="6309086" y="4876856"/>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DPTSC</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sp>
        <p:nvSpPr>
          <p:cNvPr id="17" name="Rectángulo 16"/>
          <p:cNvSpPr/>
          <p:nvPr/>
        </p:nvSpPr>
        <p:spPr>
          <a:xfrm>
            <a:off x="4577647" y="3196359"/>
            <a:ext cx="82088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a:ln>
                  <a:noFill/>
                </a:ln>
                <a:solidFill>
                  <a:srgbClr val="073763"/>
                </a:solidFill>
                <a:effectLst/>
                <a:uLnTx/>
                <a:uFillTx/>
                <a:latin typeface="Arial"/>
                <a:cs typeface="Arial"/>
                <a:sym typeface="Arial"/>
              </a:rPr>
              <a:t>DPTSC</a:t>
            </a:r>
            <a:endParaRPr kumimoji="0" lang="es-ES" sz="1400" b="0" i="0" u="none" strike="noStrike" kern="0" cap="none" spc="0" normalizeH="0" baseline="0" noProof="0" dirty="0">
              <a:ln>
                <a:noFill/>
              </a:ln>
              <a:solidFill>
                <a:srgbClr val="073763"/>
              </a:solidFill>
              <a:effectLst/>
              <a:uLnTx/>
              <a:uFillTx/>
              <a:latin typeface="Arial"/>
              <a:cs typeface="Arial"/>
              <a:sym typeface="Arial"/>
            </a:endParaRPr>
          </a:p>
        </p:txBody>
      </p:sp>
      <p:pic>
        <p:nvPicPr>
          <p:cNvPr id="20" name="Imagen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174" y="464838"/>
            <a:ext cx="1157327" cy="1157327"/>
          </a:xfrm>
          <a:prstGeom prst="rect">
            <a:avLst/>
          </a:prstGeom>
        </p:spPr>
      </p:pic>
      <p:grpSp>
        <p:nvGrpSpPr>
          <p:cNvPr id="21" name="Agrupar 20"/>
          <p:cNvGrpSpPr/>
          <p:nvPr/>
        </p:nvGrpSpPr>
        <p:grpSpPr>
          <a:xfrm>
            <a:off x="167583" y="2218513"/>
            <a:ext cx="3586165" cy="1237448"/>
            <a:chOff x="167583" y="2003069"/>
            <a:chExt cx="3586165" cy="1237448"/>
          </a:xfrm>
        </p:grpSpPr>
        <p:sp>
          <p:nvSpPr>
            <p:cNvPr id="22" name="Rectángulo 21"/>
            <p:cNvSpPr/>
            <p:nvPr/>
          </p:nvSpPr>
          <p:spPr>
            <a:xfrm>
              <a:off x="167583" y="2003069"/>
              <a:ext cx="3529013" cy="105486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CuadroTexto 22"/>
            <p:cNvSpPr txBox="1"/>
            <p:nvPr/>
          </p:nvSpPr>
          <p:spPr>
            <a:xfrm>
              <a:off x="439646" y="2070966"/>
              <a:ext cx="33141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Nacional de Desarrollo – PND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400" b="0" i="0" u="none" strike="noStrike" kern="0" cap="none" spc="0" normalizeH="0" baseline="0" noProof="0" dirty="0">
                  <a:ln>
                    <a:noFill/>
                  </a:ln>
                  <a:solidFill>
                    <a:srgbClr val="000000"/>
                  </a:solidFill>
                  <a:effectLst/>
                  <a:uLnTx/>
                  <a:uFillTx/>
                  <a:latin typeface="Arial"/>
                  <a:cs typeface="Arial"/>
                  <a:sym typeface="Arial"/>
                </a:rPr>
                <a:t>Plan Marco de Implementación</a:t>
              </a:r>
              <a:r>
                <a:rPr kumimoji="0" lang="es-ES" sz="1400" b="0" i="0" u="none" strike="noStrike" kern="0" cap="none" spc="0" normalizeH="0" baseline="0" noProof="0" dirty="0">
                  <a:ln>
                    <a:noFill/>
                  </a:ln>
                  <a:solidFill>
                    <a:srgbClr val="000000"/>
                  </a:solidFill>
                  <a:effectLst/>
                  <a:uLnTx/>
                  <a:uFillTx/>
                  <a:latin typeface="Arial"/>
                  <a:cs typeface="Arial"/>
                  <a:sym typeface="Arial"/>
                </a:rPr>
                <a:t> – PMI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Elipse 23"/>
            <p:cNvSpPr/>
            <p:nvPr/>
          </p:nvSpPr>
          <p:spPr>
            <a:xfrm>
              <a:off x="308942" y="2156694"/>
              <a:ext cx="116443" cy="118401"/>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Elipse 24"/>
            <p:cNvSpPr/>
            <p:nvPr/>
          </p:nvSpPr>
          <p:spPr>
            <a:xfrm>
              <a:off x="308941" y="2599603"/>
              <a:ext cx="116443" cy="118401"/>
            </a:xfrm>
            <a:prstGeom prst="ellipse">
              <a:avLst/>
            </a:prstGeom>
            <a:solidFill>
              <a:srgbClr val="FF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92395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txBox="1">
            <a:spLocks/>
          </p:cNvSpPr>
          <p:nvPr/>
        </p:nvSpPr>
        <p:spPr>
          <a:xfrm>
            <a:off x="1" y="116399"/>
            <a:ext cx="8394699" cy="42550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Detalle Planeación 2020</a:t>
            </a:r>
          </a:p>
        </p:txBody>
      </p:sp>
      <p:sp>
        <p:nvSpPr>
          <p:cNvPr id="2" name="CuadroTexto 1">
            <a:extLst>
              <a:ext uri="{FF2B5EF4-FFF2-40B4-BE49-F238E27FC236}">
                <a16:creationId xmlns:a16="http://schemas.microsoft.com/office/drawing/2014/main" id="{6A23BAE8-4E76-4ECA-BBF9-FE964643B46E}"/>
              </a:ext>
            </a:extLst>
          </p:cNvPr>
          <p:cNvSpPr txBox="1"/>
          <p:nvPr/>
        </p:nvSpPr>
        <p:spPr>
          <a:xfrm>
            <a:off x="388620" y="1501140"/>
            <a:ext cx="7891430" cy="1600438"/>
          </a:xfrm>
          <a:prstGeom prst="rect">
            <a:avLst/>
          </a:prstGeom>
          <a:noFill/>
        </p:spPr>
        <p:txBody>
          <a:bodyPr wrap="square" rtlCol="0">
            <a:spAutoFit/>
          </a:bodyPr>
          <a:lstStyle/>
          <a:p>
            <a:pPr algn="just"/>
            <a:r>
              <a:rPr lang="es-ES" dirty="0"/>
              <a:t>Consulte mayor detalle de nuestro plan de acción</a:t>
            </a:r>
          </a:p>
          <a:p>
            <a:pPr algn="just"/>
            <a:endParaRPr lang="es-ES" dirty="0"/>
          </a:p>
          <a:p>
            <a:pPr algn="just"/>
            <a:r>
              <a:rPr lang="es-ES" dirty="0"/>
              <a:t>Conforme a las directrices consignadas en el Decreto 612 de 2018, los planes institucionales están integrados en el Plan de Acción del Departamento administrativo de la Función Pública, el cual pueden consultar en el </a:t>
            </a:r>
            <a:r>
              <a:rPr lang="es-ES" dirty="0"/>
              <a:t>link </a:t>
            </a:r>
            <a:r>
              <a:rPr lang="es-ES" dirty="0">
                <a:solidFill>
                  <a:schemeClr val="accent1">
                    <a:lumMod val="75000"/>
                  </a:schemeClr>
                </a:solidFill>
              </a:rPr>
              <a:t>https://www.funcionpublica.gov.co/documents/418537/528603/plan-estrategico-plan-accion-2020.xlsx/fc671dfb-6a00-3997-42ba-31f659d60e08?t=1580566781067</a:t>
            </a:r>
            <a:endParaRPr lang="es-CO" dirty="0">
              <a:solidFill>
                <a:schemeClr val="accent1">
                  <a:lumMod val="75000"/>
                </a:schemeClr>
              </a:solidFill>
            </a:endParaRPr>
          </a:p>
        </p:txBody>
      </p:sp>
    </p:spTree>
    <p:extLst>
      <p:ext uri="{BB962C8B-B14F-4D97-AF65-F5344CB8AC3E}">
        <p14:creationId xmlns:p14="http://schemas.microsoft.com/office/powerpoint/2010/main" val="2436714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Google Shape;141;p22"/>
          <p:cNvSpPr txBox="1">
            <a:spLocks/>
          </p:cNvSpPr>
          <p:nvPr/>
        </p:nvSpPr>
        <p:spPr>
          <a:xfrm>
            <a:off x="1227908" y="2045001"/>
            <a:ext cx="7659087" cy="643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90000"/>
              </a:lnSpc>
              <a:spcBef>
                <a:spcPts val="0"/>
              </a:spcBef>
              <a:spcAft>
                <a:spcPts val="0"/>
              </a:spcAft>
              <a:buClr>
                <a:srgbClr val="FFFFFF"/>
              </a:buClr>
              <a:buSzPts val="1400"/>
              <a:buFont typeface="Work Sans SemiBold"/>
              <a:buNone/>
              <a:defRPr sz="3000" kern="12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pPr algn="ctr">
              <a:lnSpc>
                <a:spcPct val="115000"/>
              </a:lnSpc>
            </a:pPr>
            <a:r>
              <a:rPr lang="es-CO" sz="4000" b="1" dirty="0">
                <a:solidFill>
                  <a:schemeClr val="bg1"/>
                </a:solidFill>
              </a:rPr>
              <a:t>2. Recursos Presupuestales</a:t>
            </a:r>
            <a:endParaRPr lang="es-ES" sz="4000" b="1" dirty="0">
              <a:solidFill>
                <a:schemeClr val="bg1"/>
              </a:solidFill>
            </a:endParaRPr>
          </a:p>
        </p:txBody>
      </p:sp>
      <p:sp>
        <p:nvSpPr>
          <p:cNvPr id="5" name="Google Shape;141;p22"/>
          <p:cNvSpPr txBox="1">
            <a:spLocks/>
          </p:cNvSpPr>
          <p:nvPr/>
        </p:nvSpPr>
        <p:spPr>
          <a:xfrm>
            <a:off x="1666875" y="1723101"/>
            <a:ext cx="1571625" cy="6438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rgbClr val="0054BC"/>
              </a:buClr>
              <a:buSzPts val="1400"/>
              <a:buFont typeface="Work Sans SemiBold"/>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lgn="l">
              <a:lnSpc>
                <a:spcPct val="115000"/>
              </a:lnSpc>
            </a:pPr>
            <a:endParaRPr lang="es-ES" b="1" dirty="0">
              <a:solidFill>
                <a:srgbClr val="FFFFFF"/>
              </a:solidFill>
            </a:endParaRPr>
          </a:p>
        </p:txBody>
      </p:sp>
    </p:spTree>
    <p:extLst>
      <p:ext uri="{BB962C8B-B14F-4D97-AF65-F5344CB8AC3E}">
        <p14:creationId xmlns:p14="http://schemas.microsoft.com/office/powerpoint/2010/main" val="2673535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2"/>
          <p:cNvSpPr txBox="1">
            <a:spLocks/>
          </p:cNvSpPr>
          <p:nvPr/>
        </p:nvSpPr>
        <p:spPr>
          <a:xfrm>
            <a:off x="1" y="116399"/>
            <a:ext cx="8394699" cy="42550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Recursos Presupuestales 2020</a:t>
            </a:r>
          </a:p>
        </p:txBody>
      </p:sp>
      <p:sp>
        <p:nvSpPr>
          <p:cNvPr id="86" name="Rectángulo 85">
            <a:extLst>
              <a:ext uri="{FF2B5EF4-FFF2-40B4-BE49-F238E27FC236}">
                <a16:creationId xmlns:a16="http://schemas.microsoft.com/office/drawing/2014/main" id="{CABA0F5B-9F51-412B-811E-594BB21B6143}"/>
              </a:ext>
            </a:extLst>
          </p:cNvPr>
          <p:cNvSpPr/>
          <p:nvPr/>
        </p:nvSpPr>
        <p:spPr>
          <a:xfrm>
            <a:off x="86169" y="1240407"/>
            <a:ext cx="2108391" cy="2862322"/>
          </a:xfrm>
          <a:prstGeom prst="rect">
            <a:avLst/>
          </a:prstGeom>
          <a:ln>
            <a:solidFill>
              <a:schemeClr val="accent5"/>
            </a:solidFill>
          </a:ln>
        </p:spPr>
        <p:txBody>
          <a:bodyPr wrap="square">
            <a:spAutoFit/>
          </a:bodyPr>
          <a:lstStyle/>
          <a:p>
            <a:pPr algn="just"/>
            <a:r>
              <a:rPr lang="es-CO" sz="1000" dirty="0">
                <a:solidFill>
                  <a:schemeClr val="tx1"/>
                </a:solidFill>
                <a:latin typeface="Arial" panose="020B0604020202020204" pitchFamily="34" charset="0"/>
                <a:ea typeface="Calibri" panose="020F0502020204030204" pitchFamily="34" charset="0"/>
                <a:cs typeface="Arial" panose="020B0604020202020204" pitchFamily="34" charset="0"/>
              </a:rPr>
              <a:t>Para dar cumplimiento a los objetivos y compromisos  institucionales, Función Pública cuenta con recursos de funcionamiento e inversión que están orientados a atender los gastos de funcionamiento , así como a aportar a la modernización y mejoramiento de las entidades mediante el fortalecimiento de las políticas públicas y el desempeño institucional.</a:t>
            </a:r>
          </a:p>
          <a:p>
            <a:pPr algn="just"/>
            <a:r>
              <a:rPr lang="es-CO" sz="10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gn="just"/>
            <a:r>
              <a:rPr lang="es-CO" sz="1000" dirty="0">
                <a:solidFill>
                  <a:schemeClr val="tx1"/>
                </a:solidFill>
                <a:latin typeface="Arial" panose="020B0604020202020204" pitchFamily="34" charset="0"/>
                <a:ea typeface="Calibri" panose="020F0502020204030204" pitchFamily="34" charset="0"/>
                <a:cs typeface="Arial" panose="020B0604020202020204" pitchFamily="34" charset="0"/>
              </a:rPr>
              <a:t>En el 2020, el presupuesto de la Entidad asciende a 44 mil millones de pesos, distribuidos, así: </a:t>
            </a:r>
          </a:p>
        </p:txBody>
      </p:sp>
      <p:pic>
        <p:nvPicPr>
          <p:cNvPr id="89" name="Imagen 88">
            <a:extLst>
              <a:ext uri="{FF2B5EF4-FFF2-40B4-BE49-F238E27FC236}">
                <a16:creationId xmlns:a16="http://schemas.microsoft.com/office/drawing/2014/main" id="{5E81D1B4-FF5D-4DC1-8B97-0399612FA0F9}"/>
              </a:ext>
            </a:extLst>
          </p:cNvPr>
          <p:cNvPicPr>
            <a:picLocks noChangeAspect="1"/>
          </p:cNvPicPr>
          <p:nvPr/>
        </p:nvPicPr>
        <p:blipFill rotWithShape="1">
          <a:blip r:embed="rId3"/>
          <a:srcRect l="2893" t="13480" r="11950" b="1742"/>
          <a:stretch/>
        </p:blipFill>
        <p:spPr>
          <a:xfrm>
            <a:off x="2278380" y="740865"/>
            <a:ext cx="6779451" cy="3983535"/>
          </a:xfrm>
          <a:prstGeom prst="rect">
            <a:avLst/>
          </a:prstGeom>
        </p:spPr>
      </p:pic>
    </p:spTree>
    <p:extLst>
      <p:ext uri="{BB962C8B-B14F-4D97-AF65-F5344CB8AC3E}">
        <p14:creationId xmlns:p14="http://schemas.microsoft.com/office/powerpoint/2010/main" val="1680462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title"/>
          </p:nvPr>
        </p:nvSpPr>
        <p:spPr>
          <a:xfrm>
            <a:off x="3371413" y="583887"/>
            <a:ext cx="4507837" cy="131226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3500"/>
              <a:buFont typeface="Work Sans SemiBold"/>
              <a:buNone/>
            </a:pPr>
            <a:r>
              <a:rPr lang="es-ES" sz="5400" b="1" dirty="0"/>
              <a:t>¡Gracias!</a:t>
            </a:r>
            <a:endParaRPr sz="5400" b="1" dirty="0"/>
          </a:p>
        </p:txBody>
      </p:sp>
      <p:sp>
        <p:nvSpPr>
          <p:cNvPr id="3" name="CuadroTexto 9"/>
          <p:cNvSpPr txBox="1"/>
          <p:nvPr/>
        </p:nvSpPr>
        <p:spPr>
          <a:xfrm>
            <a:off x="3371413" y="3077813"/>
            <a:ext cx="5144373" cy="15234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srgbClr val="FFFFFF"/>
                </a:solidFill>
                <a:effectLst/>
                <a:uLnTx/>
                <a:uFillTx/>
                <a:latin typeface="Work Sans" panose="020B0604020202020204" charset="0"/>
                <a:ea typeface="Arial" charset="0"/>
                <a:cs typeface="Arial" charset="0"/>
                <a:sym typeface="Arial"/>
              </a:rPr>
              <a:t>Carrera 6 No 12-62, Bogotá D.C., Colombia</a:t>
            </a:r>
          </a:p>
          <a:p>
            <a:pPr marL="285750" marR="0" lvl="0" indent="-285750" algn="l"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ES_tradnl" sz="1200" b="1" i="0" u="none" strike="noStrike" kern="1200" cap="none" spc="0" normalizeH="0" baseline="0" noProof="0" dirty="0">
                <a:ln>
                  <a:noFill/>
                </a:ln>
                <a:solidFill>
                  <a:srgbClr val="FFFFFF"/>
                </a:solidFill>
                <a:effectLst/>
                <a:uLnTx/>
                <a:uFillTx/>
                <a:latin typeface="Work Sans" panose="020B0604020202020204" charset="0"/>
                <a:ea typeface="Arial" charset="0"/>
                <a:cs typeface="Arial" charset="0"/>
                <a:sym typeface="Arial"/>
              </a:rPr>
              <a:t>7395656 Fax: 7395657</a:t>
            </a:r>
          </a:p>
          <a:p>
            <a:pPr marL="285750" marR="0" lvl="0" indent="-285750" algn="l"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CO" sz="1200" b="1" i="0" u="none" strike="noStrike" kern="1200" cap="none" spc="0" normalizeH="0" baseline="0" noProof="0" dirty="0">
                <a:ln>
                  <a:noFill/>
                </a:ln>
                <a:solidFill>
                  <a:srgbClr val="FFFFFF"/>
                </a:solidFill>
                <a:effectLst/>
                <a:uLnTx/>
                <a:uFillTx/>
                <a:latin typeface="Work Sans" panose="020B0604020202020204" charset="0"/>
                <a:ea typeface="Arial" charset="0"/>
                <a:cs typeface="Arial" charset="0"/>
                <a:sym typeface="Arial"/>
              </a:rPr>
              <a:t>Línea gratuita de atención al usuario: 018000 917770</a:t>
            </a:r>
          </a:p>
          <a:p>
            <a:pPr marL="285750" marR="0" lvl="0" indent="-285750" algn="l"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8"/>
              <a:tabLst/>
              <a:defRPr/>
            </a:pPr>
            <a:r>
              <a:rPr kumimoji="0" lang="es-ES_tradnl" sz="1200" b="1" i="0" u="none" strike="noStrike" kern="1200" cap="none" spc="0" normalizeH="0" baseline="0" noProof="0" dirty="0">
                <a:ln>
                  <a:noFill/>
                </a:ln>
                <a:solidFill>
                  <a:srgbClr val="FFFFFF"/>
                </a:solidFill>
                <a:effectLst/>
                <a:uLnTx/>
                <a:uFillTx/>
                <a:latin typeface="Work Sans" panose="020B0604020202020204" charset="0"/>
                <a:ea typeface="Arial" charset="0"/>
                <a:cs typeface="Arial" charset="0"/>
                <a:sym typeface="Arial"/>
              </a:rPr>
              <a:t>www.funcionpublica.gov.co</a:t>
            </a:r>
          </a:p>
          <a:p>
            <a:pPr marL="285750" marR="0" lvl="0" indent="-285750" algn="l" defTabSz="914400" rtl="0" eaLnBrk="1" fontAlgn="auto" latinLnBrk="0" hangingPunct="1">
              <a:lnSpc>
                <a:spcPct val="150000"/>
              </a:lnSpc>
              <a:spcBef>
                <a:spcPts val="0"/>
              </a:spcBef>
              <a:spcAft>
                <a:spcPts val="0"/>
              </a:spcAft>
              <a:buClr>
                <a:srgbClr val="FFFFFF"/>
              </a:buClr>
              <a:buSzPct val="125000"/>
              <a:buFont typeface="Wingdings" panose="05000000000000000000" pitchFamily="2" charset="2"/>
              <a:buChar char="*"/>
              <a:tabLst/>
              <a:defRPr/>
            </a:pPr>
            <a:r>
              <a:rPr kumimoji="0" lang="es-ES_tradnl" sz="1200" b="1" i="0" u="none" strike="noStrike" kern="1200" cap="none" spc="0" normalizeH="0" baseline="0" noProof="0" dirty="0">
                <a:ln>
                  <a:noFill/>
                </a:ln>
                <a:solidFill>
                  <a:srgbClr val="FFFFFF"/>
                </a:solidFill>
                <a:effectLst/>
                <a:uLnTx/>
                <a:uFillTx/>
                <a:latin typeface="Work Sans" panose="020B0604020202020204" charset="0"/>
                <a:ea typeface="Arial" charset="0"/>
                <a:cs typeface="Arial" charset="0"/>
                <a:sym typeface="Arial"/>
              </a:rPr>
              <a:t>eva@funcionpublica.gov.co</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05" y="2009234"/>
            <a:ext cx="4352654" cy="831579"/>
          </a:xfrm>
          <a:prstGeom prst="rect">
            <a:avLst/>
          </a:prstGeom>
        </p:spPr>
      </p:pic>
    </p:spTree>
    <p:extLst>
      <p:ext uri="{BB962C8B-B14F-4D97-AF65-F5344CB8AC3E}">
        <p14:creationId xmlns:p14="http://schemas.microsoft.com/office/powerpoint/2010/main" val="101273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4" name="Grupo 3"/>
          <p:cNvGrpSpPr/>
          <p:nvPr/>
        </p:nvGrpSpPr>
        <p:grpSpPr>
          <a:xfrm>
            <a:off x="599328" y="992964"/>
            <a:ext cx="9073515" cy="2907149"/>
            <a:chOff x="-129541" y="1126315"/>
            <a:chExt cx="9073515" cy="2907149"/>
          </a:xfrm>
        </p:grpSpPr>
        <p:sp>
          <p:nvSpPr>
            <p:cNvPr id="5" name="Marcador de texto 2"/>
            <p:cNvSpPr txBox="1">
              <a:spLocks/>
            </p:cNvSpPr>
            <p:nvPr/>
          </p:nvSpPr>
          <p:spPr>
            <a:xfrm>
              <a:off x="-129541" y="1126315"/>
              <a:ext cx="9073515" cy="18835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228600" algn="just">
                <a:lnSpc>
                  <a:spcPct val="90000"/>
                </a:lnSpc>
                <a:spcBef>
                  <a:spcPts val="800"/>
                </a:spcBef>
                <a:buClr>
                  <a:srgbClr val="0066CD"/>
                </a:buClr>
                <a:buSzPts val="1100"/>
              </a:pPr>
              <a:endParaRPr lang="es-CO" sz="1100" dirty="0">
                <a:solidFill>
                  <a:schemeClr val="bg1">
                    <a:lumMod val="50000"/>
                  </a:schemeClr>
                </a:solidFill>
                <a:latin typeface="Work Sans"/>
                <a:ea typeface="Work Sans"/>
                <a:cs typeface="Work Sans"/>
                <a:sym typeface="Work Sans"/>
              </a:endParaRPr>
            </a:p>
            <a:p>
              <a:pPr marL="457200" indent="-228600" algn="just">
                <a:lnSpc>
                  <a:spcPct val="90000"/>
                </a:lnSpc>
                <a:spcBef>
                  <a:spcPts val="800"/>
                </a:spcBef>
                <a:buClr>
                  <a:srgbClr val="0066CD"/>
                </a:buClr>
                <a:buSzPts val="1100"/>
              </a:pPr>
              <a:r>
                <a:rPr lang="es-CO" sz="1100" dirty="0">
                  <a:solidFill>
                    <a:schemeClr val="bg1">
                      <a:lumMod val="50000"/>
                    </a:schemeClr>
                  </a:solidFill>
                  <a:latin typeface="Work Sans"/>
                  <a:ea typeface="Work Sans"/>
                  <a:cs typeface="Work Sans"/>
                  <a:sym typeface="Work Sans"/>
                </a:rPr>
                <a:t>	</a:t>
              </a:r>
            </a:p>
          </p:txBody>
        </p:sp>
        <p:sp>
          <p:nvSpPr>
            <p:cNvPr id="3" name="Rectángulo 2"/>
            <p:cNvSpPr/>
            <p:nvPr/>
          </p:nvSpPr>
          <p:spPr>
            <a:xfrm>
              <a:off x="1796915" y="3533840"/>
              <a:ext cx="4572000" cy="499624"/>
            </a:xfrm>
            <a:prstGeom prst="rect">
              <a:avLst/>
            </a:prstGeom>
          </p:spPr>
          <p:txBody>
            <a:bodyPr>
              <a:spAutoFit/>
            </a:bodyPr>
            <a:lstStyle/>
            <a:p>
              <a:pPr marL="457200" indent="-228600" algn="just">
                <a:lnSpc>
                  <a:spcPct val="90000"/>
                </a:lnSpc>
                <a:spcBef>
                  <a:spcPts val="800"/>
                </a:spcBef>
                <a:buClr>
                  <a:srgbClr val="0066CD"/>
                </a:buClr>
                <a:buSzPts val="1100"/>
              </a:pPr>
              <a:endParaRPr lang="es-CO" sz="1100" dirty="0">
                <a:solidFill>
                  <a:srgbClr val="0066CD"/>
                </a:solidFill>
                <a:latin typeface="Work Sans"/>
                <a:ea typeface="Work Sans"/>
                <a:cs typeface="Work Sans"/>
                <a:sym typeface="Work Sans"/>
              </a:endParaRPr>
            </a:p>
            <a:p>
              <a:pPr marL="228600" algn="just">
                <a:lnSpc>
                  <a:spcPct val="90000"/>
                </a:lnSpc>
                <a:spcBef>
                  <a:spcPts val="800"/>
                </a:spcBef>
                <a:buClr>
                  <a:srgbClr val="0066CD"/>
                </a:buClr>
                <a:buSzPts val="1100"/>
              </a:pPr>
              <a:endParaRPr lang="es-CO" sz="1100" dirty="0">
                <a:solidFill>
                  <a:srgbClr val="0066CD"/>
                </a:solidFill>
                <a:latin typeface="Work Sans"/>
                <a:ea typeface="Work Sans"/>
                <a:cs typeface="Work Sans"/>
                <a:sym typeface="Work Sans"/>
              </a:endParaRPr>
            </a:p>
          </p:txBody>
        </p:sp>
      </p:grpSp>
      <p:sp>
        <p:nvSpPr>
          <p:cNvPr id="2" name="CuadroTexto 1"/>
          <p:cNvSpPr txBox="1"/>
          <p:nvPr/>
        </p:nvSpPr>
        <p:spPr>
          <a:xfrm>
            <a:off x="3564" y="664848"/>
            <a:ext cx="8873736" cy="4006225"/>
          </a:xfrm>
          <a:prstGeom prst="rect">
            <a:avLst/>
          </a:prstGeom>
          <a:noFill/>
        </p:spPr>
        <p:txBody>
          <a:bodyPr wrap="square" rtlCol="0">
            <a:spAutoFit/>
          </a:bodyPr>
          <a:lstStyle/>
          <a:p>
            <a:pPr marL="457200" indent="-228600" algn="just">
              <a:spcBef>
                <a:spcPts val="800"/>
              </a:spcBef>
              <a:buClr>
                <a:srgbClr val="0066CD"/>
              </a:buClr>
              <a:buSzPts val="1100"/>
            </a:pPr>
            <a:r>
              <a:rPr lang="es-CO" sz="1100" i="1" dirty="0">
                <a:solidFill>
                  <a:schemeClr val="bg1">
                    <a:lumMod val="50000"/>
                  </a:schemeClr>
                </a:solidFill>
                <a:latin typeface="+mj-lt"/>
                <a:ea typeface="Work Sans"/>
                <a:cs typeface="Work Sans"/>
                <a:sym typeface="Work Sans"/>
              </a:rPr>
              <a:t>	</a:t>
            </a:r>
            <a:r>
              <a:rPr lang="es-CO" sz="1000" dirty="0">
                <a:solidFill>
                  <a:schemeClr val="tx1"/>
                </a:solidFill>
                <a:latin typeface="+mj-lt"/>
                <a:ea typeface="Work Sans"/>
                <a:cs typeface="Work Sans"/>
              </a:rPr>
              <a:t>Dando cumplimiento a la ley 1474 de 2011, a la ley 1712 </a:t>
            </a:r>
            <a:r>
              <a:rPr lang="es-CO" sz="1000">
                <a:solidFill>
                  <a:schemeClr val="tx1"/>
                </a:solidFill>
                <a:latin typeface="+mj-lt"/>
                <a:ea typeface="Work Sans"/>
                <a:cs typeface="Work Sans"/>
              </a:rPr>
              <a:t>de </a:t>
            </a:r>
            <a:r>
              <a:rPr lang="es-CO" sz="1000" smtClean="0">
                <a:solidFill>
                  <a:schemeClr val="tx1"/>
                </a:solidFill>
                <a:latin typeface="+mj-lt"/>
                <a:ea typeface="Work Sans"/>
                <a:cs typeface="Work Sans"/>
              </a:rPr>
              <a:t>2014 </a:t>
            </a:r>
            <a:r>
              <a:rPr lang="es-CO" sz="1000" dirty="0">
                <a:solidFill>
                  <a:schemeClr val="tx1"/>
                </a:solidFill>
                <a:latin typeface="+mj-lt"/>
                <a:ea typeface="Work Sans"/>
                <a:cs typeface="Work Sans"/>
              </a:rPr>
              <a:t>y al decreto 612 de 2018, el Departamento Administrativo de la Función Pública pone a disposición de sus grupos de valor el </a:t>
            </a:r>
            <a:r>
              <a:rPr lang="es-CO" sz="1000" dirty="0">
                <a:solidFill>
                  <a:schemeClr val="bg2"/>
                </a:solidFill>
                <a:latin typeface="+mj-lt"/>
                <a:ea typeface="Work Sans"/>
                <a:cs typeface="Work Sans"/>
              </a:rPr>
              <a:t>Plan de Acción para la vigencia 2020 </a:t>
            </a:r>
            <a:r>
              <a:rPr lang="es-CO" sz="1000" dirty="0">
                <a:solidFill>
                  <a:schemeClr val="tx1"/>
                </a:solidFill>
                <a:latin typeface="+mj-lt"/>
                <a:ea typeface="Work Sans"/>
                <a:cs typeface="Work Sans"/>
              </a:rPr>
              <a:t>el cual integra los demás planes mencionados en la normatividad descrita, y el </a:t>
            </a:r>
            <a:r>
              <a:rPr lang="es-CO" sz="1000" dirty="0">
                <a:solidFill>
                  <a:schemeClr val="bg2"/>
                </a:solidFill>
                <a:latin typeface="+mj-lt"/>
                <a:ea typeface="Work Sans"/>
                <a:cs typeface="Work Sans"/>
              </a:rPr>
              <a:t>Plan Anticorrupción y de Atención al Ciudadano vigencia 2020.</a:t>
            </a:r>
          </a:p>
          <a:p>
            <a:pPr marL="457200" indent="-228600" algn="just">
              <a:spcBef>
                <a:spcPts val="800"/>
              </a:spcBef>
              <a:buClr>
                <a:srgbClr val="0066CD"/>
              </a:buClr>
              <a:buSzPts val="1100"/>
            </a:pPr>
            <a:endParaRPr lang="es-CO" sz="1000" dirty="0">
              <a:solidFill>
                <a:schemeClr val="bg2"/>
              </a:solidFill>
              <a:latin typeface="+mj-lt"/>
              <a:ea typeface="Work Sans"/>
              <a:cs typeface="Work Sans"/>
              <a:sym typeface="Work Sans"/>
            </a:endParaRPr>
          </a:p>
          <a:p>
            <a:pPr marL="457200" lvl="2" indent="-228600" algn="just">
              <a:spcBef>
                <a:spcPts val="800"/>
              </a:spcBef>
              <a:buClr>
                <a:srgbClr val="0066CD"/>
              </a:buClr>
              <a:buSzPts val="1100"/>
            </a:pPr>
            <a:r>
              <a:rPr lang="es-CO" sz="1000" dirty="0">
                <a:solidFill>
                  <a:schemeClr val="tx1"/>
                </a:solidFill>
                <a:latin typeface="+mj-lt"/>
                <a:ea typeface="Work Sans"/>
                <a:cs typeface="Work Sans"/>
                <a:sym typeface="Work Sans"/>
              </a:rPr>
              <a:t>	El Plan de Acción de esta vigencia pretende orientar la gestión institucional </a:t>
            </a:r>
            <a:r>
              <a:rPr lang="es-ES" sz="1000" dirty="0">
                <a:solidFill>
                  <a:schemeClr val="tx1"/>
                </a:solidFill>
                <a:latin typeface="+mj-lt"/>
                <a:ea typeface="Work Sans"/>
                <a:cs typeface="Work Sans"/>
                <a:sym typeface="Work Sans"/>
              </a:rPr>
              <a:t>hacia el logro de </a:t>
            </a:r>
            <a:r>
              <a:rPr lang="es-ES" sz="1000" dirty="0">
                <a:solidFill>
                  <a:schemeClr val="bg2"/>
                </a:solidFill>
                <a:latin typeface="+mj-lt"/>
                <a:ea typeface="Work Sans"/>
                <a:cs typeface="Work Sans"/>
                <a:sym typeface="Work Sans"/>
              </a:rPr>
              <a:t>12 grandes resultados </a:t>
            </a:r>
            <a:r>
              <a:rPr lang="es-ES" sz="1000" dirty="0">
                <a:solidFill>
                  <a:schemeClr val="tx1"/>
                </a:solidFill>
                <a:latin typeface="+mj-lt"/>
                <a:ea typeface="Work Sans"/>
                <a:cs typeface="Work Sans"/>
                <a:sym typeface="Work Sans"/>
              </a:rPr>
              <a:t>que den solución a las principales necesidades y expectativas de nuestros grupos de valor: </a:t>
            </a:r>
            <a:r>
              <a:rPr lang="es-ES" sz="1000" i="1" dirty="0">
                <a:solidFill>
                  <a:schemeClr val="tx1"/>
                </a:solidFill>
                <a:latin typeface="+mj-lt"/>
                <a:ea typeface="Work Sans"/>
                <a:cs typeface="Work Sans"/>
                <a:sym typeface="Work Sans"/>
              </a:rPr>
              <a:t>i) </a:t>
            </a:r>
            <a:r>
              <a:rPr lang="es-ES" sz="1000" i="1" dirty="0">
                <a:solidFill>
                  <a:schemeClr val="bg2"/>
                </a:solidFill>
                <a:latin typeface="+mj-lt"/>
                <a:ea typeface="Work Sans"/>
                <a:cs typeface="Work Sans"/>
                <a:sym typeface="Work Sans"/>
              </a:rPr>
              <a:t>Entidades</a:t>
            </a:r>
            <a:r>
              <a:rPr lang="es-ES" sz="1000" i="1" dirty="0">
                <a:solidFill>
                  <a:schemeClr val="tx1"/>
                </a:solidFill>
                <a:latin typeface="+mj-lt"/>
                <a:ea typeface="Work Sans"/>
                <a:cs typeface="Work Sans"/>
                <a:sym typeface="Work Sans"/>
              </a:rPr>
              <a:t>, ii) </a:t>
            </a:r>
            <a:r>
              <a:rPr lang="es-ES" sz="1000" i="1" dirty="0">
                <a:solidFill>
                  <a:schemeClr val="bg2"/>
                </a:solidFill>
                <a:latin typeface="+mj-lt"/>
                <a:ea typeface="Work Sans"/>
                <a:cs typeface="Work Sans"/>
                <a:sym typeface="Work Sans"/>
              </a:rPr>
              <a:t>Servidores Públicos</a:t>
            </a:r>
            <a:r>
              <a:rPr lang="es-ES" sz="1000" i="1" dirty="0">
                <a:solidFill>
                  <a:schemeClr val="tx1"/>
                </a:solidFill>
                <a:latin typeface="+mj-lt"/>
                <a:ea typeface="Work Sans"/>
                <a:cs typeface="Work Sans"/>
                <a:sym typeface="Work Sans"/>
              </a:rPr>
              <a:t> y iii) </a:t>
            </a:r>
            <a:r>
              <a:rPr lang="es-ES" sz="1000" i="1" dirty="0">
                <a:solidFill>
                  <a:schemeClr val="bg2"/>
                </a:solidFill>
                <a:latin typeface="+mj-lt"/>
                <a:ea typeface="Work Sans"/>
                <a:cs typeface="Work Sans"/>
                <a:sym typeface="Work Sans"/>
              </a:rPr>
              <a:t>Ciudadanos,</a:t>
            </a:r>
            <a:r>
              <a:rPr lang="es-ES" sz="1000" i="1" dirty="0">
                <a:solidFill>
                  <a:schemeClr val="tx1"/>
                </a:solidFill>
                <a:latin typeface="+mj-lt"/>
                <a:ea typeface="Work Sans"/>
                <a:cs typeface="Work Sans"/>
                <a:sym typeface="Work Sans"/>
              </a:rPr>
              <a:t> </a:t>
            </a:r>
            <a:r>
              <a:rPr lang="es-ES" sz="1000" dirty="0">
                <a:solidFill>
                  <a:schemeClr val="tx1"/>
                </a:solidFill>
                <a:latin typeface="+mj-lt"/>
                <a:ea typeface="Work Sans"/>
                <a:cs typeface="Work Sans"/>
                <a:sym typeface="Work Sans"/>
              </a:rPr>
              <a:t>tomando como referencia para su construcción participativa l</a:t>
            </a:r>
            <a:r>
              <a:rPr lang="es-CO" sz="1000" dirty="0">
                <a:solidFill>
                  <a:schemeClr val="tx1"/>
                </a:solidFill>
                <a:latin typeface="+mj-lt"/>
                <a:ea typeface="Work Sans"/>
                <a:cs typeface="Work Sans"/>
                <a:sym typeface="Work Sans"/>
              </a:rPr>
              <a:t>os lineamientos previstos en el Modelo Integrado de Planeación y Gestión - MIPG y la adaptación de la metodología </a:t>
            </a:r>
            <a:r>
              <a:rPr lang="es-CO" sz="1000" i="1" dirty="0">
                <a:solidFill>
                  <a:schemeClr val="tx1"/>
                </a:solidFill>
                <a:latin typeface="+mj-lt"/>
                <a:ea typeface="Work Sans"/>
                <a:cs typeface="Work Sans"/>
              </a:rPr>
              <a:t>design thinking.</a:t>
            </a:r>
          </a:p>
          <a:p>
            <a:pPr marL="457200" lvl="2" indent="-228600" algn="just">
              <a:spcBef>
                <a:spcPts val="800"/>
              </a:spcBef>
              <a:buClr>
                <a:srgbClr val="0066CD"/>
              </a:buClr>
              <a:buSzPts val="1100"/>
            </a:pPr>
            <a:endParaRPr lang="es-CO" sz="1000" i="1" dirty="0">
              <a:solidFill>
                <a:schemeClr val="tx1"/>
              </a:solidFill>
              <a:latin typeface="+mj-lt"/>
              <a:ea typeface="Work Sans"/>
              <a:cs typeface="Work Sans"/>
            </a:endParaRPr>
          </a:p>
          <a:p>
            <a:pPr marL="457200" lvl="2" indent="-228600" algn="just">
              <a:spcBef>
                <a:spcPts val="800"/>
              </a:spcBef>
              <a:buClr>
                <a:srgbClr val="0066CD"/>
              </a:buClr>
              <a:buSzPts val="1100"/>
            </a:pPr>
            <a:r>
              <a:rPr lang="es-CO" sz="1000" dirty="0">
                <a:solidFill>
                  <a:schemeClr val="tx1"/>
                </a:solidFill>
                <a:latin typeface="+mj-lt"/>
                <a:ea typeface="Work Sans"/>
                <a:cs typeface="Work Sans"/>
              </a:rPr>
              <a:t>	En esta ocasión el punto de partida fue la lectura </a:t>
            </a:r>
            <a:r>
              <a:rPr lang="es-ES" sz="1000" dirty="0">
                <a:solidFill>
                  <a:schemeClr val="tx1"/>
                </a:solidFill>
                <a:latin typeface="+mj-lt"/>
                <a:ea typeface="Work Sans"/>
                <a:cs typeface="Work Sans"/>
              </a:rPr>
              <a:t>de las necesidades de los grupos de valor de Función Pública a través de </a:t>
            </a:r>
            <a:r>
              <a:rPr lang="es-ES" sz="1000" i="1" dirty="0">
                <a:solidFill>
                  <a:schemeClr val="bg2"/>
                </a:solidFill>
                <a:latin typeface="+mj-lt"/>
                <a:ea typeface="Work Sans"/>
                <a:cs typeface="Work Sans"/>
              </a:rPr>
              <a:t>entrevistas, encuestas y grupos focales</a:t>
            </a:r>
            <a:r>
              <a:rPr lang="es-CO" sz="1000" dirty="0">
                <a:solidFill>
                  <a:schemeClr val="tx1"/>
                </a:solidFill>
                <a:latin typeface="+mj-lt"/>
                <a:ea typeface="Work Sans"/>
                <a:cs typeface="Work Sans"/>
              </a:rPr>
              <a:t>, la </a:t>
            </a:r>
            <a:r>
              <a:rPr lang="es-CO" sz="1000" i="1" dirty="0">
                <a:solidFill>
                  <a:schemeClr val="bg2"/>
                </a:solidFill>
                <a:latin typeface="+mj-lt"/>
                <a:ea typeface="Work Sans"/>
                <a:cs typeface="Work Sans"/>
              </a:rPr>
              <a:t>revisión de los compromisos </a:t>
            </a:r>
            <a:r>
              <a:rPr lang="es-CO" sz="1000" i="1" dirty="0">
                <a:solidFill>
                  <a:schemeClr val="tx1"/>
                </a:solidFill>
                <a:latin typeface="+mj-lt"/>
                <a:ea typeface="Work Sans"/>
                <a:cs typeface="Work Sans"/>
              </a:rPr>
              <a:t>institucionales establecidos</a:t>
            </a:r>
            <a:r>
              <a:rPr lang="es-CO" sz="1000" dirty="0">
                <a:solidFill>
                  <a:schemeClr val="tx1"/>
                </a:solidFill>
                <a:latin typeface="+mj-lt"/>
                <a:ea typeface="Work Sans"/>
                <a:cs typeface="Work Sans"/>
              </a:rPr>
              <a:t>, el </a:t>
            </a:r>
            <a:r>
              <a:rPr lang="es-ES" sz="1000" i="1" dirty="0">
                <a:solidFill>
                  <a:schemeClr val="bg2"/>
                </a:solidFill>
                <a:latin typeface="+mj-lt"/>
                <a:ea typeface="Work Sans"/>
                <a:cs typeface="Work Sans"/>
              </a:rPr>
              <a:t>análisis de la gestión </a:t>
            </a:r>
            <a:r>
              <a:rPr lang="es-ES" sz="1000" i="1" dirty="0">
                <a:solidFill>
                  <a:schemeClr val="tx1"/>
                </a:solidFill>
                <a:latin typeface="+mj-lt"/>
                <a:ea typeface="Work Sans"/>
                <a:cs typeface="Work Sans"/>
              </a:rPr>
              <a:t>institucional en </a:t>
            </a:r>
            <a:r>
              <a:rPr lang="es-ES" sz="1000" i="1" dirty="0">
                <a:solidFill>
                  <a:schemeClr val="bg2"/>
                </a:solidFill>
                <a:latin typeface="+mj-lt"/>
                <a:ea typeface="Work Sans"/>
                <a:cs typeface="Work Sans"/>
              </a:rPr>
              <a:t>mesas de diálogo</a:t>
            </a:r>
            <a:r>
              <a:rPr lang="es-ES" sz="1000" dirty="0">
                <a:solidFill>
                  <a:schemeClr val="tx1"/>
                </a:solidFill>
                <a:latin typeface="+mj-lt"/>
                <a:ea typeface="Work Sans"/>
                <a:cs typeface="Work Sans"/>
              </a:rPr>
              <a:t>, </a:t>
            </a:r>
            <a:r>
              <a:rPr lang="es-ES" sz="1000" i="1" dirty="0">
                <a:solidFill>
                  <a:schemeClr val="bg2"/>
                </a:solidFill>
                <a:latin typeface="+mj-lt"/>
                <a:ea typeface="Work Sans"/>
                <a:cs typeface="Work Sans"/>
              </a:rPr>
              <a:t>encuentros </a:t>
            </a:r>
            <a:r>
              <a:rPr lang="es-ES" sz="1000" i="1" dirty="0">
                <a:solidFill>
                  <a:schemeClr val="tx1"/>
                </a:solidFill>
                <a:latin typeface="+mj-lt"/>
                <a:ea typeface="Work Sans"/>
                <a:cs typeface="Work Sans"/>
              </a:rPr>
              <a:t>con los usuarios internos </a:t>
            </a:r>
            <a:r>
              <a:rPr lang="es-CO" sz="1000" dirty="0">
                <a:solidFill>
                  <a:schemeClr val="tx1"/>
                </a:solidFill>
                <a:latin typeface="+mj-lt"/>
                <a:ea typeface="Work Sans"/>
                <a:cs typeface="Work Sans"/>
              </a:rPr>
              <a:t>y un </a:t>
            </a:r>
            <a:r>
              <a:rPr lang="es-CO" sz="1000" i="1" dirty="0">
                <a:solidFill>
                  <a:schemeClr val="bg2"/>
                </a:solidFill>
                <a:latin typeface="+mj-lt"/>
                <a:ea typeface="Work Sans"/>
                <a:cs typeface="Work Sans"/>
              </a:rPr>
              <a:t>trabajo de cohesión </a:t>
            </a:r>
            <a:r>
              <a:rPr lang="es-CO" sz="1000" dirty="0">
                <a:solidFill>
                  <a:schemeClr val="tx1"/>
                </a:solidFill>
                <a:latin typeface="+mj-lt"/>
                <a:ea typeface="Work Sans"/>
                <a:cs typeface="Work Sans"/>
              </a:rPr>
              <a:t>de todo el equipo de Función Pública hacia resultados de impacto.  </a:t>
            </a:r>
          </a:p>
          <a:p>
            <a:pPr marL="457200" lvl="2" indent="-228600" algn="just">
              <a:spcBef>
                <a:spcPts val="800"/>
              </a:spcBef>
              <a:buClr>
                <a:srgbClr val="0066CD"/>
              </a:buClr>
              <a:buSzPts val="1100"/>
            </a:pPr>
            <a:endParaRPr lang="es-CO" sz="1000" dirty="0">
              <a:solidFill>
                <a:schemeClr val="tx1"/>
              </a:solidFill>
              <a:latin typeface="+mj-lt"/>
              <a:ea typeface="Work Sans"/>
              <a:cs typeface="Work Sans"/>
            </a:endParaRPr>
          </a:p>
          <a:p>
            <a:pPr marL="457200" lvl="5" indent="-228600" algn="just">
              <a:spcBef>
                <a:spcPts val="800"/>
              </a:spcBef>
              <a:buClr>
                <a:srgbClr val="0066CD"/>
              </a:buClr>
              <a:buSzPts val="1100"/>
            </a:pPr>
            <a:r>
              <a:rPr lang="es-CO" sz="1000" dirty="0">
                <a:solidFill>
                  <a:schemeClr val="tx1"/>
                </a:solidFill>
                <a:latin typeface="+mj-lt"/>
                <a:ea typeface="Work Sans"/>
                <a:cs typeface="Work Sans"/>
              </a:rPr>
              <a:t>	E</a:t>
            </a:r>
            <a:r>
              <a:rPr lang="es-ES" sz="1000" dirty="0">
                <a:solidFill>
                  <a:schemeClr val="tx1"/>
                </a:solidFill>
                <a:latin typeface="+mj-lt"/>
                <a:ea typeface="Work Sans"/>
                <a:cs typeface="Work Sans"/>
                <a:sym typeface="Work Sans"/>
              </a:rPr>
              <a:t>l documento consolidado contará con el esquema  </a:t>
            </a:r>
            <a:r>
              <a:rPr lang="es-ES" sz="1000" i="1" dirty="0">
                <a:solidFill>
                  <a:schemeClr val="bg2"/>
                </a:solidFill>
                <a:latin typeface="+mj-lt"/>
                <a:ea typeface="Work Sans"/>
                <a:cs typeface="Work Sans"/>
                <a:sym typeface="Work Sans"/>
              </a:rPr>
              <a:t>resultados</a:t>
            </a:r>
            <a:r>
              <a:rPr lang="es-ES" sz="1000" dirty="0">
                <a:solidFill>
                  <a:schemeClr val="bg2"/>
                </a:solidFill>
                <a:latin typeface="+mj-lt"/>
                <a:ea typeface="Work Sans"/>
                <a:cs typeface="Work Sans"/>
                <a:sym typeface="Work Sans"/>
              </a:rPr>
              <a:t>, </a:t>
            </a:r>
            <a:r>
              <a:rPr lang="es-ES" sz="1000" i="1" dirty="0">
                <a:solidFill>
                  <a:schemeClr val="bg2"/>
                </a:solidFill>
                <a:latin typeface="+mj-lt"/>
                <a:ea typeface="Work Sans"/>
                <a:cs typeface="Work Sans"/>
                <a:sym typeface="Work Sans"/>
              </a:rPr>
              <a:t>métricas</a:t>
            </a:r>
            <a:r>
              <a:rPr lang="es-ES" sz="1000" dirty="0">
                <a:solidFill>
                  <a:schemeClr val="bg2"/>
                </a:solidFill>
                <a:latin typeface="+mj-lt"/>
                <a:ea typeface="Work Sans"/>
                <a:cs typeface="Work Sans"/>
                <a:sym typeface="Work Sans"/>
              </a:rPr>
              <a:t> y </a:t>
            </a:r>
            <a:r>
              <a:rPr lang="es-ES" sz="1000" i="1" dirty="0">
                <a:solidFill>
                  <a:schemeClr val="bg2"/>
                </a:solidFill>
                <a:latin typeface="+mj-lt"/>
                <a:ea typeface="Work Sans"/>
                <a:cs typeface="Work Sans"/>
                <a:sym typeface="Work Sans"/>
              </a:rPr>
              <a:t>entregables</a:t>
            </a:r>
            <a:r>
              <a:rPr lang="es-ES" sz="1000" dirty="0">
                <a:solidFill>
                  <a:schemeClr val="bg2"/>
                </a:solidFill>
                <a:latin typeface="+mj-lt"/>
                <a:ea typeface="Work Sans"/>
                <a:cs typeface="Work Sans"/>
                <a:sym typeface="Work Sans"/>
              </a:rPr>
              <a:t> </a:t>
            </a:r>
            <a:r>
              <a:rPr lang="es-ES" sz="1000" dirty="0">
                <a:solidFill>
                  <a:schemeClr val="tx1"/>
                </a:solidFill>
                <a:latin typeface="+mj-lt"/>
                <a:ea typeface="Work Sans"/>
                <a:cs typeface="Work Sans"/>
                <a:sym typeface="Work Sans"/>
              </a:rPr>
              <a:t>de carácter estratégico, en los cuales se incluirán todos los compromisos y prioridades del Gobierno Nacional tales como: Plan Nacional de Desarrollo, documentos CONPES, Plan Marco de Implementación del Acuerdo de Paz y Objetivos de Desarrollo Sostenible. </a:t>
            </a:r>
          </a:p>
          <a:p>
            <a:pPr marL="457200" lvl="5" indent="-228600" algn="just">
              <a:spcBef>
                <a:spcPts val="800"/>
              </a:spcBef>
              <a:buClr>
                <a:srgbClr val="0066CD"/>
              </a:buClr>
              <a:buSzPts val="1100"/>
            </a:pPr>
            <a:endParaRPr lang="es-ES" sz="1000" dirty="0">
              <a:solidFill>
                <a:schemeClr val="tx1"/>
              </a:solidFill>
              <a:latin typeface="+mj-lt"/>
              <a:ea typeface="Work Sans"/>
              <a:cs typeface="Work Sans"/>
              <a:sym typeface="Work Sans"/>
            </a:endParaRPr>
          </a:p>
          <a:p>
            <a:pPr marL="457200" lvl="5" indent="-228600" algn="just">
              <a:spcBef>
                <a:spcPts val="800"/>
              </a:spcBef>
              <a:buClr>
                <a:srgbClr val="0066CD"/>
              </a:buClr>
              <a:buSzPts val="1100"/>
            </a:pPr>
            <a:r>
              <a:rPr lang="es-ES" sz="1000" dirty="0">
                <a:solidFill>
                  <a:schemeClr val="tx1"/>
                </a:solidFill>
                <a:latin typeface="+mj-lt"/>
                <a:ea typeface="Work Sans"/>
                <a:cs typeface="Work Sans"/>
                <a:sym typeface="Work Sans"/>
              </a:rPr>
              <a:t>	De igual manera, Función Pública comprometida con la estrategia del Gobierno para contar con </a:t>
            </a:r>
            <a:r>
              <a:rPr lang="es-ES" sz="1000" dirty="0">
                <a:solidFill>
                  <a:schemeClr val="bg2"/>
                </a:solidFill>
                <a:latin typeface="+mj-lt"/>
                <a:ea typeface="Work Sans"/>
                <a:cs typeface="Work Sans"/>
                <a:sym typeface="Work Sans"/>
              </a:rPr>
              <a:t>entidades abiertas</a:t>
            </a:r>
            <a:r>
              <a:rPr lang="es-ES" sz="1000" dirty="0">
                <a:solidFill>
                  <a:schemeClr val="tx1"/>
                </a:solidFill>
                <a:latin typeface="+mj-lt"/>
                <a:ea typeface="Work Sans"/>
                <a:cs typeface="Work Sans"/>
                <a:sym typeface="Work Sans"/>
              </a:rPr>
              <a:t>, </a:t>
            </a:r>
            <a:r>
              <a:rPr lang="es-ES" sz="1000" dirty="0">
                <a:solidFill>
                  <a:schemeClr val="bg2"/>
                </a:solidFill>
                <a:latin typeface="+mj-lt"/>
                <a:ea typeface="Work Sans"/>
                <a:cs typeface="Work Sans"/>
                <a:sym typeface="Work Sans"/>
              </a:rPr>
              <a:t>participativas y transparentes </a:t>
            </a:r>
            <a:r>
              <a:rPr lang="es-ES" sz="1000" dirty="0">
                <a:solidFill>
                  <a:schemeClr val="tx1"/>
                </a:solidFill>
                <a:latin typeface="+mj-lt"/>
                <a:ea typeface="Work Sans"/>
                <a:cs typeface="Work Sans"/>
                <a:sym typeface="Work Sans"/>
              </a:rPr>
              <a:t>incluye en el desarrollo de sus productos, servicios y entregables acciones concretas que permitirán fortalecer cada vez más la relación de confianza entre los Ciudadanos y el Estado. </a:t>
            </a:r>
            <a:endParaRPr lang="es-CO" sz="1000" dirty="0">
              <a:solidFill>
                <a:schemeClr val="bg1">
                  <a:lumMod val="50000"/>
                </a:schemeClr>
              </a:solidFill>
              <a:latin typeface="+mj-lt"/>
              <a:ea typeface="Work Sans"/>
              <a:cs typeface="Work Sans"/>
            </a:endParaRPr>
          </a:p>
        </p:txBody>
      </p:sp>
      <p:cxnSp>
        <p:nvCxnSpPr>
          <p:cNvPr id="8" name="Conector recto 7"/>
          <p:cNvCxnSpPr/>
          <p:nvPr/>
        </p:nvCxnSpPr>
        <p:spPr>
          <a:xfrm flipV="1">
            <a:off x="327126" y="446413"/>
            <a:ext cx="2000187" cy="437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Marcador de texto 2">
            <a:extLst>
              <a:ext uri="{FF2B5EF4-FFF2-40B4-BE49-F238E27FC236}">
                <a16:creationId xmlns:a16="http://schemas.microsoft.com/office/drawing/2014/main" id="{C6A2040B-B120-4C64-A328-1CEFD287C736}"/>
              </a:ext>
            </a:extLst>
          </p:cNvPr>
          <p:cNvSpPr txBox="1">
            <a:spLocks/>
          </p:cNvSpPr>
          <p:nvPr/>
        </p:nvSpPr>
        <p:spPr>
          <a:xfrm>
            <a:off x="0" y="155096"/>
            <a:ext cx="8394699" cy="425506"/>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Introducción</a:t>
            </a:r>
          </a:p>
        </p:txBody>
      </p:sp>
      <p:sp>
        <p:nvSpPr>
          <p:cNvPr id="9" name="Rectángulo 8">
            <a:extLst>
              <a:ext uri="{FF2B5EF4-FFF2-40B4-BE49-F238E27FC236}">
                <a16:creationId xmlns:a16="http://schemas.microsoft.com/office/drawing/2014/main" id="{8112749D-E0E1-43DF-AB0E-64E66EF9B2A3}"/>
              </a:ext>
            </a:extLst>
          </p:cNvPr>
          <p:cNvSpPr/>
          <p:nvPr/>
        </p:nvSpPr>
        <p:spPr>
          <a:xfrm>
            <a:off x="5036574" y="4680553"/>
            <a:ext cx="4008366" cy="276999"/>
          </a:xfrm>
          <a:prstGeom prst="rect">
            <a:avLst/>
          </a:prstGeom>
        </p:spPr>
        <p:txBody>
          <a:bodyPr wrap="square">
            <a:spAutoFit/>
          </a:bodyPr>
          <a:lstStyle/>
          <a:p>
            <a:r>
              <a:rPr lang="es-ES" sz="1200" b="1" dirty="0">
                <a:solidFill>
                  <a:schemeClr val="bg2"/>
                </a:solidFill>
                <a:latin typeface="+mj-lt"/>
                <a:ea typeface="Work Sans"/>
                <a:cs typeface="Work Sans"/>
                <a:sym typeface="Work Sans"/>
              </a:rPr>
              <a:t>Departamento Administrativo de la Función Pública</a:t>
            </a:r>
            <a:endParaRPr lang="es-CO" sz="1200"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9" name="Google Shape;141;p22"/>
          <p:cNvSpPr txBox="1">
            <a:spLocks noGrp="1"/>
          </p:cNvSpPr>
          <p:nvPr>
            <p:ph type="title"/>
          </p:nvPr>
        </p:nvSpPr>
        <p:spPr>
          <a:xfrm>
            <a:off x="2961451" y="415814"/>
            <a:ext cx="5484775" cy="643800"/>
          </a:xfrm>
          <a:prstGeom prst="rect">
            <a:avLst/>
          </a:prstGeom>
          <a:noFill/>
          <a:ln>
            <a:noFill/>
          </a:ln>
        </p:spPr>
        <p:txBody>
          <a:bodyPr spcFirstLastPara="1" wrap="square" lIns="68575" tIns="34275" rIns="68575" bIns="34275" anchor="ctr" anchorCtr="0">
            <a:noAutofit/>
          </a:bodyPr>
          <a:lstStyle/>
          <a:p>
            <a:pPr lvl="0" algn="l">
              <a:lnSpc>
                <a:spcPct val="115000"/>
              </a:lnSpc>
            </a:pPr>
            <a:r>
              <a:rPr lang="es-ES" b="1" dirty="0">
                <a:solidFill>
                  <a:srgbClr val="FFFFFF"/>
                </a:solidFill>
                <a:latin typeface="+mj-lt"/>
              </a:rPr>
              <a:t>Contenido </a:t>
            </a:r>
          </a:p>
        </p:txBody>
      </p:sp>
      <p:sp>
        <p:nvSpPr>
          <p:cNvPr id="4" name="Google Shape;158;p24"/>
          <p:cNvSpPr txBox="1">
            <a:spLocks noGrp="1"/>
          </p:cNvSpPr>
          <p:nvPr>
            <p:ph type="body" idx="1"/>
          </p:nvPr>
        </p:nvSpPr>
        <p:spPr>
          <a:xfrm>
            <a:off x="2765015" y="1450818"/>
            <a:ext cx="3412712"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CO" sz="1200" dirty="0">
                <a:solidFill>
                  <a:schemeClr val="bg1"/>
                </a:solidFill>
                <a:latin typeface="+mj-lt"/>
              </a:rPr>
              <a:t>Planeación institucional 2020 </a:t>
            </a:r>
            <a:endParaRPr sz="1200" dirty="0">
              <a:solidFill>
                <a:schemeClr val="bg1"/>
              </a:solidFill>
              <a:latin typeface="+mj-lt"/>
            </a:endParaRPr>
          </a:p>
        </p:txBody>
      </p:sp>
      <p:sp>
        <p:nvSpPr>
          <p:cNvPr id="5" name="Google Shape;160;p24"/>
          <p:cNvSpPr txBox="1">
            <a:spLocks noGrp="1"/>
          </p:cNvSpPr>
          <p:nvPr>
            <p:ph type="body" idx="3"/>
          </p:nvPr>
        </p:nvSpPr>
        <p:spPr>
          <a:xfrm>
            <a:off x="2772712" y="1690532"/>
            <a:ext cx="3206056" cy="443700"/>
          </a:xfrm>
          <a:prstGeom prst="rect">
            <a:avLst/>
          </a:prstGeom>
          <a:noFill/>
          <a:ln>
            <a:noFill/>
          </a:ln>
        </p:spPr>
        <p:txBody>
          <a:bodyPr spcFirstLastPara="1" wrap="square" lIns="68575" tIns="34275" rIns="68575" bIns="34275" anchor="t" anchorCtr="0">
            <a:noAutofit/>
          </a:bodyPr>
          <a:lstStyle/>
          <a:p>
            <a:pPr marL="311150" lvl="0" indent="-171450">
              <a:buClr>
                <a:srgbClr val="FFFFFF"/>
              </a:buClr>
              <a:buSzPts val="1400"/>
              <a:buFont typeface="Arial" panose="020B0604020202020204" pitchFamily="34" charset="0"/>
              <a:buChar char="•"/>
            </a:pPr>
            <a:r>
              <a:rPr lang="es-CO" sz="1200" dirty="0">
                <a:solidFill>
                  <a:schemeClr val="bg1"/>
                </a:solidFill>
                <a:latin typeface="+mj-lt"/>
              </a:rPr>
              <a:t>Punto de partida </a:t>
            </a:r>
          </a:p>
          <a:p>
            <a:pPr marL="311150" lvl="0" indent="-171450">
              <a:buClr>
                <a:srgbClr val="FFFFFF"/>
              </a:buClr>
              <a:buSzPts val="1400"/>
              <a:buFont typeface="Arial" panose="020B0604020202020204" pitchFamily="34" charset="0"/>
              <a:buChar char="•"/>
            </a:pPr>
            <a:r>
              <a:rPr lang="es-CO" sz="1200" dirty="0">
                <a:solidFill>
                  <a:schemeClr val="bg1"/>
                </a:solidFill>
                <a:latin typeface="+mj-lt"/>
              </a:rPr>
              <a:t>Resultados estratégicos esperados</a:t>
            </a:r>
            <a:endParaRPr sz="1200" dirty="0">
              <a:solidFill>
                <a:schemeClr val="bg1"/>
              </a:solidFill>
              <a:latin typeface="+mj-lt"/>
            </a:endParaRPr>
          </a:p>
        </p:txBody>
      </p:sp>
      <p:sp>
        <p:nvSpPr>
          <p:cNvPr id="8" name="Google Shape;141;p22"/>
          <p:cNvSpPr txBox="1">
            <a:spLocks/>
          </p:cNvSpPr>
          <p:nvPr/>
        </p:nvSpPr>
        <p:spPr>
          <a:xfrm>
            <a:off x="2503818" y="2708823"/>
            <a:ext cx="1571625" cy="6438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rgbClr val="0054BC"/>
              </a:buClr>
              <a:buSzPts val="1400"/>
              <a:buFont typeface="Work Sans SemiBold"/>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lgn="l">
              <a:lnSpc>
                <a:spcPct val="115000"/>
              </a:lnSpc>
            </a:pPr>
            <a:r>
              <a:rPr lang="es-ES" sz="2000" b="1" dirty="0">
                <a:solidFill>
                  <a:srgbClr val="FFFFFF"/>
                </a:solidFill>
                <a:latin typeface="+mj-lt"/>
              </a:rPr>
              <a:t>2.</a:t>
            </a:r>
          </a:p>
        </p:txBody>
      </p:sp>
      <p:sp>
        <p:nvSpPr>
          <p:cNvPr id="9" name="Google Shape;161;p24"/>
          <p:cNvSpPr txBox="1">
            <a:spLocks noGrp="1"/>
          </p:cNvSpPr>
          <p:nvPr>
            <p:ph type="body" idx="4"/>
          </p:nvPr>
        </p:nvSpPr>
        <p:spPr>
          <a:xfrm>
            <a:off x="2770003" y="2830282"/>
            <a:ext cx="2805761" cy="443700"/>
          </a:xfrm>
          <a:prstGeom prst="rect">
            <a:avLst/>
          </a:prstGeom>
          <a:noFill/>
          <a:ln>
            <a:noFill/>
          </a:ln>
        </p:spPr>
        <p:txBody>
          <a:bodyPr spcFirstLastPara="1" wrap="square" lIns="68575" tIns="34275" rIns="68575" bIns="34275" anchor="t" anchorCtr="0">
            <a:noAutofit/>
          </a:bodyPr>
          <a:lstStyle/>
          <a:p>
            <a:pPr marL="139700" lvl="0" indent="0" algn="l" rtl="0">
              <a:lnSpc>
                <a:spcPct val="90000"/>
              </a:lnSpc>
              <a:spcBef>
                <a:spcPts val="800"/>
              </a:spcBef>
              <a:spcAft>
                <a:spcPts val="0"/>
              </a:spcAft>
              <a:buClr>
                <a:srgbClr val="FFFFFF"/>
              </a:buClr>
              <a:buSzPts val="1400"/>
            </a:pPr>
            <a:r>
              <a:rPr lang="es-CO" sz="1200" dirty="0">
                <a:solidFill>
                  <a:schemeClr val="bg1"/>
                </a:solidFill>
                <a:latin typeface="+mj-lt"/>
              </a:rPr>
              <a:t>Recursos Presupuestales</a:t>
            </a:r>
            <a:endParaRPr sz="1200" dirty="0">
              <a:solidFill>
                <a:schemeClr val="bg1"/>
              </a:solidFill>
              <a:latin typeface="+mj-lt"/>
            </a:endParaRPr>
          </a:p>
        </p:txBody>
      </p:sp>
      <p:sp>
        <p:nvSpPr>
          <p:cNvPr id="14" name="Google Shape;141;p22"/>
          <p:cNvSpPr txBox="1">
            <a:spLocks/>
          </p:cNvSpPr>
          <p:nvPr/>
        </p:nvSpPr>
        <p:spPr>
          <a:xfrm>
            <a:off x="-120503" y="5155504"/>
            <a:ext cx="1571625" cy="6438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rgbClr val="0054BC"/>
              </a:buClr>
              <a:buSzPts val="1400"/>
              <a:buFont typeface="Work Sans SemiBold"/>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lgn="l">
              <a:lnSpc>
                <a:spcPct val="115000"/>
              </a:lnSpc>
            </a:pPr>
            <a:r>
              <a:rPr lang="es-ES" sz="2000" b="1" dirty="0">
                <a:solidFill>
                  <a:srgbClr val="FFFFFF"/>
                </a:solidFill>
              </a:rPr>
              <a:t>5.</a:t>
            </a:r>
          </a:p>
        </p:txBody>
      </p:sp>
      <p:sp>
        <p:nvSpPr>
          <p:cNvPr id="16" name="Google Shape;141;p22">
            <a:extLst>
              <a:ext uri="{FF2B5EF4-FFF2-40B4-BE49-F238E27FC236}">
                <a16:creationId xmlns:a16="http://schemas.microsoft.com/office/drawing/2014/main" id="{450BBA49-915E-4AA8-A537-CC1D7018F34B}"/>
              </a:ext>
            </a:extLst>
          </p:cNvPr>
          <p:cNvSpPr txBox="1">
            <a:spLocks/>
          </p:cNvSpPr>
          <p:nvPr/>
        </p:nvSpPr>
        <p:spPr>
          <a:xfrm>
            <a:off x="2503818" y="1396188"/>
            <a:ext cx="1571625" cy="6438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rgbClr val="0054BC"/>
              </a:buClr>
              <a:buSzPts val="1400"/>
              <a:buFont typeface="Work Sans SemiBold"/>
              <a:buNone/>
              <a:defRPr sz="3000" b="0" i="0" u="none" strike="noStrike" cap="none">
                <a:solidFill>
                  <a:srgbClr val="0054BC"/>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2pPr>
            <a:lvl3pPr marR="0" lvl="2"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3pPr>
            <a:lvl4pPr marR="0" lvl="3"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4pPr>
            <a:lvl5pPr marR="0" lvl="4"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5pPr>
            <a:lvl6pPr marR="0" lvl="5"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6pPr>
            <a:lvl7pPr marR="0" lvl="6"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7pPr>
            <a:lvl8pPr marR="0" lvl="7"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8pPr>
            <a:lvl9pPr marR="0" lvl="8" algn="l" rtl="0">
              <a:lnSpc>
                <a:spcPct val="100000"/>
              </a:lnSpc>
              <a:spcBef>
                <a:spcPts val="0"/>
              </a:spcBef>
              <a:spcAft>
                <a:spcPts val="0"/>
              </a:spcAft>
              <a:buClr>
                <a:srgbClr val="0054BC"/>
              </a:buClr>
              <a:buSzPts val="1100"/>
              <a:buFont typeface="Arial"/>
              <a:buNone/>
              <a:defRPr sz="1400" b="0" i="0" u="none" strike="noStrike" cap="none">
                <a:solidFill>
                  <a:srgbClr val="0054BC"/>
                </a:solidFill>
                <a:latin typeface="Arial"/>
                <a:ea typeface="Arial"/>
                <a:cs typeface="Arial"/>
                <a:sym typeface="Arial"/>
              </a:defRPr>
            </a:lvl9pPr>
          </a:lstStyle>
          <a:p>
            <a:pPr algn="l">
              <a:lnSpc>
                <a:spcPct val="115000"/>
              </a:lnSpc>
            </a:pPr>
            <a:r>
              <a:rPr lang="es-ES" sz="2000" b="1" dirty="0">
                <a:solidFill>
                  <a:srgbClr val="FFFFFF"/>
                </a:solidFill>
                <a:latin typeface="+mj-lt"/>
              </a:rPr>
              <a:t>1.</a:t>
            </a:r>
          </a:p>
        </p:txBody>
      </p:sp>
    </p:spTree>
    <p:extLst>
      <p:ext uri="{BB962C8B-B14F-4D97-AF65-F5344CB8AC3E}">
        <p14:creationId xmlns:p14="http://schemas.microsoft.com/office/powerpoint/2010/main" val="37421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3" name="Rectángulo 12"/>
          <p:cNvSpPr/>
          <p:nvPr/>
        </p:nvSpPr>
        <p:spPr>
          <a:xfrm>
            <a:off x="507868" y="647060"/>
            <a:ext cx="3823979" cy="306109"/>
          </a:xfrm>
          <a:prstGeom prst="rect">
            <a:avLst/>
          </a:prstGeom>
        </p:spPr>
        <p:txBody>
          <a:bodyPr wrap="square">
            <a:spAutoFit/>
          </a:bodyPr>
          <a:lstStyle/>
          <a:p>
            <a:pPr algn="just" defTabSz="685800">
              <a:lnSpc>
                <a:spcPct val="107000"/>
              </a:lnSpc>
              <a:spcAft>
                <a:spcPts val="600"/>
              </a:spcAft>
              <a:buClrTx/>
            </a:pPr>
            <a:r>
              <a:rPr lang="es-CO" b="1" kern="1200" dirty="0">
                <a:solidFill>
                  <a:srgbClr val="44546A"/>
                </a:solidFill>
                <a:latin typeface="Arial" panose="020B0604020202020204" pitchFamily="34" charset="0"/>
                <a:ea typeface="Calibri" panose="020F0502020204030204" pitchFamily="34" charset="0"/>
                <a:cs typeface="Arial" panose="020B0604020202020204" pitchFamily="34" charset="0"/>
              </a:rPr>
              <a:t>Misión </a:t>
            </a:r>
          </a:p>
        </p:txBody>
      </p:sp>
      <p:cxnSp>
        <p:nvCxnSpPr>
          <p:cNvPr id="67" name="Conector recto 66"/>
          <p:cNvCxnSpPr/>
          <p:nvPr/>
        </p:nvCxnSpPr>
        <p:spPr>
          <a:xfrm>
            <a:off x="10726616" y="1206269"/>
            <a:ext cx="1998" cy="37014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3" name="Rectángulo 52"/>
          <p:cNvSpPr/>
          <p:nvPr/>
        </p:nvSpPr>
        <p:spPr>
          <a:xfrm>
            <a:off x="3888697" y="1702131"/>
            <a:ext cx="800219" cy="306109"/>
          </a:xfrm>
          <a:prstGeom prst="rect">
            <a:avLst/>
          </a:prstGeom>
        </p:spPr>
        <p:txBody>
          <a:bodyPr wrap="none">
            <a:spAutoFit/>
          </a:bodyPr>
          <a:lstStyle/>
          <a:p>
            <a:pPr defTabSz="685800">
              <a:lnSpc>
                <a:spcPct val="107000"/>
              </a:lnSpc>
              <a:spcAft>
                <a:spcPts val="600"/>
              </a:spcAft>
              <a:buClrTx/>
            </a:pPr>
            <a:r>
              <a:rPr lang="es-CO" b="1" i="1" kern="1200" dirty="0">
                <a:solidFill>
                  <a:srgbClr val="44546A"/>
                </a:solidFill>
                <a:latin typeface="Arial" panose="020B0604020202020204" pitchFamily="34" charset="0"/>
                <a:ea typeface="Calibri" panose="020F0502020204030204" pitchFamily="34" charset="0"/>
                <a:cs typeface="Arial" panose="020B0604020202020204" pitchFamily="34" charset="0"/>
              </a:rPr>
              <a:t>Misión </a:t>
            </a:r>
          </a:p>
        </p:txBody>
      </p:sp>
      <p:cxnSp>
        <p:nvCxnSpPr>
          <p:cNvPr id="54" name="Conector recto 53"/>
          <p:cNvCxnSpPr/>
          <p:nvPr/>
        </p:nvCxnSpPr>
        <p:spPr>
          <a:xfrm flipV="1">
            <a:off x="162721" y="1001544"/>
            <a:ext cx="2000187" cy="437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1" name="Rectángulo 60"/>
          <p:cNvSpPr/>
          <p:nvPr/>
        </p:nvSpPr>
        <p:spPr>
          <a:xfrm>
            <a:off x="870894" y="3361859"/>
            <a:ext cx="718402" cy="306109"/>
          </a:xfrm>
          <a:prstGeom prst="rect">
            <a:avLst/>
          </a:prstGeom>
        </p:spPr>
        <p:txBody>
          <a:bodyPr wrap="none">
            <a:spAutoFit/>
          </a:bodyPr>
          <a:lstStyle/>
          <a:p>
            <a:pPr defTabSz="685800">
              <a:lnSpc>
                <a:spcPct val="107000"/>
              </a:lnSpc>
              <a:spcAft>
                <a:spcPts val="600"/>
              </a:spcAft>
              <a:buClrTx/>
            </a:pPr>
            <a:r>
              <a:rPr lang="es-CO" b="1" kern="1200" dirty="0">
                <a:solidFill>
                  <a:srgbClr val="44546A"/>
                </a:solidFill>
                <a:latin typeface="Arial" panose="020B0604020202020204" pitchFamily="34" charset="0"/>
                <a:ea typeface="Calibri" panose="020F0502020204030204" pitchFamily="34" charset="0"/>
                <a:cs typeface="Arial" panose="020B0604020202020204" pitchFamily="34" charset="0"/>
              </a:rPr>
              <a:t>Visión</a:t>
            </a:r>
          </a:p>
        </p:txBody>
      </p:sp>
      <p:cxnSp>
        <p:nvCxnSpPr>
          <p:cNvPr id="62" name="Conector recto 61"/>
          <p:cNvCxnSpPr/>
          <p:nvPr/>
        </p:nvCxnSpPr>
        <p:spPr>
          <a:xfrm>
            <a:off x="6526942" y="1024559"/>
            <a:ext cx="200213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Elipse 2"/>
          <p:cNvSpPr/>
          <p:nvPr/>
        </p:nvSpPr>
        <p:spPr>
          <a:xfrm>
            <a:off x="3247874" y="1239591"/>
            <a:ext cx="2955573" cy="3007923"/>
          </a:xfrm>
          <a:prstGeom prst="ellipse">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685800">
              <a:buClrTx/>
            </a:pPr>
            <a:endParaRPr lang="es-CO" sz="1200" kern="1200" dirty="0">
              <a:solidFill>
                <a:prstClr val="black"/>
              </a:solidFill>
              <a:latin typeface="Arial" panose="020B0604020202020204" pitchFamily="34" charset="0"/>
              <a:cs typeface="Arial" panose="020B0604020202020204" pitchFamily="34" charset="0"/>
            </a:endParaRPr>
          </a:p>
        </p:txBody>
      </p:sp>
      <p:cxnSp>
        <p:nvCxnSpPr>
          <p:cNvPr id="55" name="Conector recto 54"/>
          <p:cNvCxnSpPr/>
          <p:nvPr/>
        </p:nvCxnSpPr>
        <p:spPr>
          <a:xfrm>
            <a:off x="890485" y="3717988"/>
            <a:ext cx="2114954" cy="1189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Rectángulo 56"/>
          <p:cNvSpPr/>
          <p:nvPr/>
        </p:nvSpPr>
        <p:spPr>
          <a:xfrm>
            <a:off x="6617089" y="696365"/>
            <a:ext cx="3823979" cy="306109"/>
          </a:xfrm>
          <a:prstGeom prst="rect">
            <a:avLst/>
          </a:prstGeom>
        </p:spPr>
        <p:txBody>
          <a:bodyPr wrap="square">
            <a:spAutoFit/>
          </a:bodyPr>
          <a:lstStyle/>
          <a:p>
            <a:pPr algn="just" defTabSz="685800">
              <a:lnSpc>
                <a:spcPct val="107000"/>
              </a:lnSpc>
              <a:spcAft>
                <a:spcPts val="600"/>
              </a:spcAft>
              <a:buClrTx/>
            </a:pPr>
            <a:r>
              <a:rPr lang="es-CO" b="1" kern="1200" dirty="0">
                <a:solidFill>
                  <a:srgbClr val="44546A"/>
                </a:solidFill>
                <a:latin typeface="Arial" panose="020B0604020202020204" pitchFamily="34" charset="0"/>
                <a:ea typeface="Calibri" panose="020F0502020204030204" pitchFamily="34" charset="0"/>
                <a:cs typeface="Arial" panose="020B0604020202020204" pitchFamily="34" charset="0"/>
              </a:rPr>
              <a:t>Grupos de valor</a:t>
            </a:r>
          </a:p>
        </p:txBody>
      </p:sp>
      <p:sp>
        <p:nvSpPr>
          <p:cNvPr id="59" name="Rectángulo 58"/>
          <p:cNvSpPr/>
          <p:nvPr/>
        </p:nvSpPr>
        <p:spPr>
          <a:xfrm>
            <a:off x="3579898" y="1702131"/>
            <a:ext cx="2390199" cy="1835759"/>
          </a:xfrm>
          <a:prstGeom prst="rect">
            <a:avLst/>
          </a:prstGeom>
        </p:spPr>
        <p:txBody>
          <a:bodyPr wrap="square">
            <a:spAutoFit/>
          </a:bodyPr>
          <a:lstStyle/>
          <a:p>
            <a:pPr algn="ctr" defTabSz="685800">
              <a:lnSpc>
                <a:spcPct val="107000"/>
              </a:lnSpc>
              <a:spcAft>
                <a:spcPts val="600"/>
              </a:spcAft>
              <a:buClrTx/>
            </a:pPr>
            <a:r>
              <a:rPr lang="es-CO" b="1" kern="1200" dirty="0">
                <a:solidFill>
                  <a:srgbClr val="44546A"/>
                </a:solidFill>
                <a:latin typeface="Arial" panose="020B0604020202020204" pitchFamily="34" charset="0"/>
                <a:ea typeface="Calibri" panose="020F0502020204030204" pitchFamily="34" charset="0"/>
                <a:cs typeface="Arial" panose="020B0604020202020204" pitchFamily="34" charset="0"/>
              </a:rPr>
              <a:t>¿Quienes Somos?</a:t>
            </a:r>
          </a:p>
          <a:p>
            <a:pPr algn="just" defTabSz="685800">
              <a:lnSpc>
                <a:spcPct val="107000"/>
              </a:lnSpc>
              <a:spcAft>
                <a:spcPts val="600"/>
              </a:spcAft>
              <a:buClrTx/>
            </a:pPr>
            <a:r>
              <a:rPr lang="es-CO" sz="1100" i="1" kern="1200" dirty="0">
                <a:solidFill>
                  <a:srgbClr val="44546A"/>
                </a:solidFill>
                <a:latin typeface="Arial" panose="020B0604020202020204" pitchFamily="34" charset="0"/>
                <a:ea typeface="+mn-ea"/>
                <a:cs typeface="Arial" panose="020B0604020202020204" pitchFamily="34" charset="0"/>
              </a:rPr>
              <a:t>Somos la entidad técnica, estratégica y transversal del Gobierno Nacional que contribuye al </a:t>
            </a:r>
            <a:r>
              <a:rPr lang="es-CO" sz="1100" b="1" i="1" kern="1200" dirty="0">
                <a:solidFill>
                  <a:srgbClr val="44546A"/>
                </a:solidFill>
                <a:latin typeface="Arial" panose="020B0604020202020204" pitchFamily="34" charset="0"/>
                <a:ea typeface="+mn-ea"/>
                <a:cs typeface="Arial" panose="020B0604020202020204" pitchFamily="34" charset="0"/>
              </a:rPr>
              <a:t>bienestar de los colombianos</a:t>
            </a:r>
            <a:r>
              <a:rPr lang="es-CO" sz="1100" i="1" kern="1200" dirty="0">
                <a:solidFill>
                  <a:srgbClr val="44546A"/>
                </a:solidFill>
                <a:latin typeface="Arial" panose="020B0604020202020204" pitchFamily="34" charset="0"/>
                <a:ea typeface="+mn-ea"/>
                <a:cs typeface="Arial" panose="020B0604020202020204" pitchFamily="34" charset="0"/>
              </a:rPr>
              <a:t>,  mediante el mejoramiento continuo de la gestión de los </a:t>
            </a:r>
            <a:r>
              <a:rPr lang="es-CO" sz="1100" b="1" i="1" kern="1200" dirty="0">
                <a:solidFill>
                  <a:srgbClr val="44546A"/>
                </a:solidFill>
                <a:latin typeface="Arial" panose="020B0604020202020204" pitchFamily="34" charset="0"/>
                <a:ea typeface="+mn-ea"/>
                <a:cs typeface="Arial" panose="020B0604020202020204" pitchFamily="34" charset="0"/>
              </a:rPr>
              <a:t>servidores públicos </a:t>
            </a:r>
            <a:r>
              <a:rPr lang="es-CO" sz="1100" i="1" kern="1200" dirty="0">
                <a:solidFill>
                  <a:srgbClr val="44546A"/>
                </a:solidFill>
                <a:latin typeface="Arial" panose="020B0604020202020204" pitchFamily="34" charset="0"/>
                <a:ea typeface="+mn-ea"/>
                <a:cs typeface="Arial" panose="020B0604020202020204" pitchFamily="34" charset="0"/>
              </a:rPr>
              <a:t>y las </a:t>
            </a:r>
            <a:r>
              <a:rPr lang="es-CO" sz="1100" b="1" i="1" kern="1200" dirty="0">
                <a:solidFill>
                  <a:srgbClr val="44546A"/>
                </a:solidFill>
                <a:latin typeface="Arial" panose="020B0604020202020204" pitchFamily="34" charset="0"/>
                <a:ea typeface="+mn-ea"/>
                <a:cs typeface="Arial" panose="020B0604020202020204" pitchFamily="34" charset="0"/>
              </a:rPr>
              <a:t>instituciones</a:t>
            </a:r>
            <a:r>
              <a:rPr lang="es-CO" sz="1100" i="1" kern="1200" dirty="0">
                <a:solidFill>
                  <a:srgbClr val="44546A"/>
                </a:solidFill>
                <a:latin typeface="Arial" panose="020B0604020202020204" pitchFamily="34" charset="0"/>
                <a:ea typeface="+mn-ea"/>
                <a:cs typeface="Arial" panose="020B0604020202020204" pitchFamily="34" charset="0"/>
              </a:rPr>
              <a:t> en todo el territorio nacional.</a:t>
            </a:r>
            <a:r>
              <a:rPr lang="es-CO" sz="1100" kern="1200" dirty="0">
                <a:solidFill>
                  <a:srgbClr val="44546A"/>
                </a:solidFill>
                <a:latin typeface="Arial" panose="020B0604020202020204" pitchFamily="34" charset="0"/>
                <a:ea typeface="+mn-ea"/>
                <a:cs typeface="Arial" panose="020B0604020202020204" pitchFamily="34" charset="0"/>
              </a:rPr>
              <a:t>  </a:t>
            </a:r>
          </a:p>
        </p:txBody>
      </p:sp>
      <p:sp>
        <p:nvSpPr>
          <p:cNvPr id="63" name="Rectángulo 62"/>
          <p:cNvSpPr/>
          <p:nvPr/>
        </p:nvSpPr>
        <p:spPr>
          <a:xfrm>
            <a:off x="109108" y="1153854"/>
            <a:ext cx="2653896" cy="1890582"/>
          </a:xfrm>
          <a:prstGeom prst="rect">
            <a:avLst/>
          </a:prstGeom>
        </p:spPr>
        <p:txBody>
          <a:bodyPr wrap="square">
            <a:spAutoFit/>
          </a:bodyPr>
          <a:lstStyle/>
          <a:p>
            <a:pPr marL="214313" indent="-214313" algn="just" defTabSz="685800">
              <a:lnSpc>
                <a:spcPct val="107000"/>
              </a:lnSpc>
              <a:spcAft>
                <a:spcPts val="600"/>
              </a:spcAft>
              <a:buClrTx/>
              <a:buFont typeface="Arial" panose="020B0604020202020204" pitchFamily="34" charset="0"/>
              <a:buChar char="•"/>
            </a:pP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Fortalecer</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la gestión de las </a:t>
            </a: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entidades publicas nacionales y territoriales</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mejorar el desempeño de los </a:t>
            </a: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servidores públicos</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al servicio del Estado, contribuir al cumplimiento de los compromisos del gobierno con los </a:t>
            </a: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ciudadanos</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y aumentar la confianza en la administración publica y en sus servidores.</a:t>
            </a:r>
          </a:p>
        </p:txBody>
      </p:sp>
      <p:sp>
        <p:nvSpPr>
          <p:cNvPr id="64" name="Rectángulo 63"/>
          <p:cNvSpPr/>
          <p:nvPr/>
        </p:nvSpPr>
        <p:spPr>
          <a:xfrm>
            <a:off x="807807" y="3804175"/>
            <a:ext cx="2231611" cy="1277273"/>
          </a:xfrm>
          <a:prstGeom prst="rect">
            <a:avLst/>
          </a:prstGeom>
        </p:spPr>
        <p:txBody>
          <a:bodyPr wrap="square">
            <a:spAutoFit/>
          </a:bodyPr>
          <a:lstStyle/>
          <a:p>
            <a:pPr marL="214313" indent="-214313" algn="just" defTabSz="685800">
              <a:buClrTx/>
              <a:buFont typeface="Arial" panose="020B0604020202020204" pitchFamily="34" charset="0"/>
              <a:buChar char="•"/>
            </a:pPr>
            <a:r>
              <a:rPr lang="en-US" sz="1100" kern="1200" dirty="0">
                <a:solidFill>
                  <a:schemeClr val="tx1">
                    <a:lumMod val="95000"/>
                    <a:lumOff val="5000"/>
                  </a:schemeClr>
                </a:solidFill>
                <a:latin typeface="Arial" panose="020B0604020202020204" pitchFamily="34" charset="0"/>
                <a:ea typeface="+mn-ea"/>
                <a:cs typeface="Arial" panose="020B0604020202020204" pitchFamily="34" charset="0"/>
              </a:rPr>
              <a:t>En 2026 seremos reconocidos nacional e internacionalmente como la entidad líder en la </a:t>
            </a:r>
            <a:r>
              <a:rPr lang="en-US" sz="1100" b="1" kern="1200" dirty="0">
                <a:solidFill>
                  <a:schemeClr val="tx1">
                    <a:lumMod val="95000"/>
                    <a:lumOff val="5000"/>
                  </a:schemeClr>
                </a:solidFill>
                <a:latin typeface="Arial" panose="020B0604020202020204" pitchFamily="34" charset="0"/>
                <a:ea typeface="+mn-ea"/>
                <a:cs typeface="Arial" panose="020B0604020202020204" pitchFamily="34" charset="0"/>
              </a:rPr>
              <a:t>innovación, transparencia </a:t>
            </a:r>
            <a:r>
              <a:rPr lang="en-US" sz="1100" kern="1200" dirty="0">
                <a:solidFill>
                  <a:schemeClr val="tx1">
                    <a:lumMod val="95000"/>
                    <a:lumOff val="5000"/>
                  </a:schemeClr>
                </a:solidFill>
                <a:latin typeface="Arial" panose="020B0604020202020204" pitchFamily="34" charset="0"/>
                <a:ea typeface="+mn-ea"/>
                <a:cs typeface="Arial" panose="020B0604020202020204" pitchFamily="34" charset="0"/>
              </a:rPr>
              <a:t>y </a:t>
            </a:r>
            <a:r>
              <a:rPr lang="en-US" sz="1100" b="1" kern="1200" dirty="0">
                <a:solidFill>
                  <a:schemeClr val="tx1">
                    <a:lumMod val="95000"/>
                    <a:lumOff val="5000"/>
                  </a:schemeClr>
                </a:solidFill>
                <a:latin typeface="Arial" panose="020B0604020202020204" pitchFamily="34" charset="0"/>
                <a:ea typeface="+mn-ea"/>
                <a:cs typeface="Arial" panose="020B0604020202020204" pitchFamily="34" charset="0"/>
              </a:rPr>
              <a:t>eficiencia</a:t>
            </a:r>
            <a:r>
              <a:rPr lang="en-US" sz="1100" kern="1200" dirty="0">
                <a:solidFill>
                  <a:schemeClr val="tx1">
                    <a:lumMod val="95000"/>
                    <a:lumOff val="5000"/>
                  </a:schemeClr>
                </a:solidFill>
                <a:latin typeface="Arial" panose="020B0604020202020204" pitchFamily="34" charset="0"/>
                <a:ea typeface="+mn-ea"/>
                <a:cs typeface="Arial" panose="020B0604020202020204" pitchFamily="34" charset="0"/>
              </a:rPr>
              <a:t> de la gestión pública.</a:t>
            </a:r>
          </a:p>
        </p:txBody>
      </p:sp>
      <p:sp>
        <p:nvSpPr>
          <p:cNvPr id="66" name="Rectángulo 65"/>
          <p:cNvSpPr/>
          <p:nvPr/>
        </p:nvSpPr>
        <p:spPr>
          <a:xfrm>
            <a:off x="6411903" y="1209839"/>
            <a:ext cx="2136797" cy="1446550"/>
          </a:xfrm>
          <a:prstGeom prst="rect">
            <a:avLst/>
          </a:prstGeom>
        </p:spPr>
        <p:txBody>
          <a:bodyPr wrap="square">
            <a:spAutoFit/>
          </a:bodyPr>
          <a:lstStyle/>
          <a:p>
            <a:pPr marL="214313" indent="-214313" algn="just" defTabSz="685800">
              <a:buClrTx/>
              <a:buFont typeface="Arial" panose="020B0604020202020204" pitchFamily="34" charset="0"/>
              <a:buChar char="•"/>
            </a:pP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Entidades Públicas</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en Nación y territorio, organismos multilaterales, </a:t>
            </a:r>
          </a:p>
          <a:p>
            <a:pPr marL="214313" indent="-214313" algn="just" defTabSz="685800">
              <a:buClrTx/>
              <a:buFont typeface="Arial" panose="020B0604020202020204" pitchFamily="34" charset="0"/>
              <a:buChar char="•"/>
            </a:pP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Servidores Públicos</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en nación y territorio</a:t>
            </a:r>
          </a:p>
          <a:p>
            <a:pPr marL="214313" indent="-214313" algn="just" defTabSz="685800">
              <a:buClrTx/>
              <a:buFont typeface="Arial" panose="020B0604020202020204" pitchFamily="34" charset="0"/>
              <a:buChar char="•"/>
            </a:pPr>
            <a:r>
              <a:rPr lang="es-CO" sz="1100" b="1" kern="1200" dirty="0">
                <a:solidFill>
                  <a:schemeClr val="tx1">
                    <a:lumMod val="95000"/>
                    <a:lumOff val="5000"/>
                  </a:schemeClr>
                </a:solidFill>
                <a:latin typeface="Arial" panose="020B0604020202020204" pitchFamily="34" charset="0"/>
                <a:ea typeface="+mn-ea"/>
                <a:cs typeface="Arial" panose="020B0604020202020204" pitchFamily="34" charset="0"/>
              </a:rPr>
              <a:t>Ciudadanos:</a:t>
            </a: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  comunidades étnicas, estudiantes, gremios</a:t>
            </a:r>
          </a:p>
        </p:txBody>
      </p:sp>
      <p:sp>
        <p:nvSpPr>
          <p:cNvPr id="16" name="Rectángulo 15"/>
          <p:cNvSpPr/>
          <p:nvPr/>
        </p:nvSpPr>
        <p:spPr>
          <a:xfrm>
            <a:off x="6309237" y="3011615"/>
            <a:ext cx="3823979" cy="306109"/>
          </a:xfrm>
          <a:prstGeom prst="rect">
            <a:avLst/>
          </a:prstGeom>
        </p:spPr>
        <p:txBody>
          <a:bodyPr wrap="square">
            <a:spAutoFit/>
          </a:bodyPr>
          <a:lstStyle/>
          <a:p>
            <a:pPr algn="just" defTabSz="685800">
              <a:lnSpc>
                <a:spcPct val="107000"/>
              </a:lnSpc>
              <a:spcAft>
                <a:spcPts val="600"/>
              </a:spcAft>
              <a:buClrTx/>
            </a:pPr>
            <a:r>
              <a:rPr lang="es-CO" b="1" kern="1200" dirty="0">
                <a:solidFill>
                  <a:srgbClr val="44546A"/>
                </a:solidFill>
                <a:latin typeface="Arial" panose="020B0604020202020204" pitchFamily="34" charset="0"/>
                <a:ea typeface="Calibri" panose="020F0502020204030204" pitchFamily="34" charset="0"/>
                <a:cs typeface="Arial" panose="020B0604020202020204" pitchFamily="34" charset="0"/>
              </a:rPr>
              <a:t>Código de integridad</a:t>
            </a:r>
          </a:p>
        </p:txBody>
      </p:sp>
      <p:cxnSp>
        <p:nvCxnSpPr>
          <p:cNvPr id="17" name="Conector recto 16"/>
          <p:cNvCxnSpPr/>
          <p:nvPr/>
        </p:nvCxnSpPr>
        <p:spPr>
          <a:xfrm>
            <a:off x="6219090" y="3409769"/>
            <a:ext cx="200213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6084429" y="3502745"/>
            <a:ext cx="2136797" cy="261610"/>
          </a:xfrm>
          <a:prstGeom prst="rect">
            <a:avLst/>
          </a:prstGeom>
        </p:spPr>
        <p:txBody>
          <a:bodyPr wrap="square">
            <a:spAutoFit/>
          </a:bodyPr>
          <a:lstStyle/>
          <a:p>
            <a:pPr marL="214313" indent="-214313" algn="r" defTabSz="685800">
              <a:buClrTx/>
              <a:buFont typeface="Arial" panose="020B0604020202020204" pitchFamily="34" charset="0"/>
              <a:buChar char="•"/>
            </a:pPr>
            <a:endParaRPr lang="es-CO" sz="1100" kern="1200" dirty="0">
              <a:solidFill>
                <a:srgbClr val="44546A"/>
              </a:solidFill>
              <a:latin typeface="Arial" panose="020B0604020202020204" pitchFamily="34" charset="0"/>
              <a:ea typeface="+mn-ea"/>
              <a:cs typeface="Arial" panose="020B0604020202020204" pitchFamily="34" charset="0"/>
            </a:endParaRPr>
          </a:p>
        </p:txBody>
      </p:sp>
      <p:sp>
        <p:nvSpPr>
          <p:cNvPr id="22" name="Rectángulo 21"/>
          <p:cNvSpPr/>
          <p:nvPr/>
        </p:nvSpPr>
        <p:spPr>
          <a:xfrm>
            <a:off x="6133824" y="3639660"/>
            <a:ext cx="2136797" cy="1277273"/>
          </a:xfrm>
          <a:prstGeom prst="rect">
            <a:avLst/>
          </a:prstGeom>
        </p:spPr>
        <p:txBody>
          <a:bodyPr wrap="square">
            <a:spAutoFit/>
          </a:bodyPr>
          <a:lstStyle/>
          <a:p>
            <a:pPr marL="214313" indent="-214313" algn="just" defTabSz="685800">
              <a:buClrTx/>
              <a:buFont typeface="Arial" panose="020B0604020202020204" pitchFamily="34" charset="0"/>
              <a:buChar char="•"/>
            </a:pP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Honestidad</a:t>
            </a:r>
          </a:p>
          <a:p>
            <a:pPr marL="214313" indent="-214313" algn="just" defTabSz="685800">
              <a:buClrTx/>
              <a:buFont typeface="Arial" panose="020B0604020202020204" pitchFamily="34" charset="0"/>
              <a:buChar char="•"/>
            </a:pP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Respeto </a:t>
            </a:r>
          </a:p>
          <a:p>
            <a:pPr marL="214313" indent="-214313" algn="just" defTabSz="685800">
              <a:buClrTx/>
              <a:buFont typeface="Arial" panose="020B0604020202020204" pitchFamily="34" charset="0"/>
              <a:buChar char="•"/>
            </a:pP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Compromiso</a:t>
            </a:r>
          </a:p>
          <a:p>
            <a:pPr marL="214313" indent="-214313" algn="just" defTabSz="685800">
              <a:buClrTx/>
              <a:buFont typeface="Arial" panose="020B0604020202020204" pitchFamily="34" charset="0"/>
              <a:buChar char="•"/>
            </a:pP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Diligencia</a:t>
            </a:r>
          </a:p>
          <a:p>
            <a:pPr marL="214313" indent="-214313" algn="just" defTabSz="685800">
              <a:buClrTx/>
              <a:buFont typeface="Arial" panose="020B0604020202020204" pitchFamily="34" charset="0"/>
              <a:buChar char="•"/>
            </a:pPr>
            <a:r>
              <a:rPr lang="es-CO" sz="1100" kern="1200" dirty="0">
                <a:solidFill>
                  <a:schemeClr val="tx1">
                    <a:lumMod val="95000"/>
                    <a:lumOff val="5000"/>
                  </a:schemeClr>
                </a:solidFill>
                <a:latin typeface="Arial" panose="020B0604020202020204" pitchFamily="34" charset="0"/>
                <a:ea typeface="+mn-ea"/>
                <a:cs typeface="Arial" panose="020B0604020202020204" pitchFamily="34" charset="0"/>
              </a:rPr>
              <a:t>Justicia</a:t>
            </a:r>
          </a:p>
          <a:p>
            <a:pPr marL="214313" indent="-214313" algn="just" defTabSz="685800">
              <a:buClrTx/>
              <a:buFont typeface="Arial" panose="020B0604020202020204" pitchFamily="34" charset="0"/>
              <a:buChar char="•"/>
            </a:pPr>
            <a:endParaRPr lang="es-CO" sz="1100" kern="1200" dirty="0">
              <a:solidFill>
                <a:srgbClr val="44546A"/>
              </a:solidFill>
              <a:latin typeface="Arial" panose="020B0604020202020204" pitchFamily="34" charset="0"/>
              <a:ea typeface="+mn-ea"/>
              <a:cs typeface="Arial" panose="020B0604020202020204" pitchFamily="34" charset="0"/>
            </a:endParaRPr>
          </a:p>
          <a:p>
            <a:pPr marL="214313" indent="-214313" algn="just" defTabSz="685800">
              <a:buClrTx/>
              <a:buFont typeface="Arial" panose="020B0604020202020204" pitchFamily="34" charset="0"/>
              <a:buChar char="•"/>
            </a:pPr>
            <a:endParaRPr lang="es-CO" sz="1100" kern="1200" dirty="0">
              <a:solidFill>
                <a:srgbClr val="44546A"/>
              </a:solidFill>
              <a:latin typeface="Arial" panose="020B0604020202020204" pitchFamily="34" charset="0"/>
              <a:ea typeface="+mn-ea"/>
              <a:cs typeface="Arial" panose="020B0604020202020204" pitchFamily="34" charset="0"/>
            </a:endParaRPr>
          </a:p>
        </p:txBody>
      </p:sp>
      <p:sp>
        <p:nvSpPr>
          <p:cNvPr id="23" name="Marcador de texto 2">
            <a:extLst>
              <a:ext uri="{FF2B5EF4-FFF2-40B4-BE49-F238E27FC236}">
                <a16:creationId xmlns:a16="http://schemas.microsoft.com/office/drawing/2014/main" id="{D749C3C4-3CCD-4105-B23B-17C6648707BF}"/>
              </a:ext>
            </a:extLst>
          </p:cNvPr>
          <p:cNvSpPr txBox="1">
            <a:spLocks/>
          </p:cNvSpPr>
          <p:nvPr/>
        </p:nvSpPr>
        <p:spPr>
          <a:xfrm>
            <a:off x="0" y="155096"/>
            <a:ext cx="8394699" cy="42550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Punto de Partida – Foco Estratégico</a:t>
            </a:r>
          </a:p>
        </p:txBody>
      </p:sp>
    </p:spTree>
    <p:extLst>
      <p:ext uri="{BB962C8B-B14F-4D97-AF65-F5344CB8AC3E}">
        <p14:creationId xmlns:p14="http://schemas.microsoft.com/office/powerpoint/2010/main" val="270720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cxnSp>
        <p:nvCxnSpPr>
          <p:cNvPr id="67" name="Conector recto 66"/>
          <p:cNvCxnSpPr/>
          <p:nvPr/>
        </p:nvCxnSpPr>
        <p:spPr>
          <a:xfrm>
            <a:off x="10726616" y="1206269"/>
            <a:ext cx="1998" cy="37014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00B0877E-4A51-4072-94B4-D74D2937AA51}"/>
              </a:ext>
            </a:extLst>
          </p:cNvPr>
          <p:cNvGrpSpPr/>
          <p:nvPr/>
        </p:nvGrpSpPr>
        <p:grpSpPr>
          <a:xfrm>
            <a:off x="353623" y="2365874"/>
            <a:ext cx="7687451" cy="1910270"/>
            <a:chOff x="455490" y="2529228"/>
            <a:chExt cx="7687451" cy="1910270"/>
          </a:xfrm>
        </p:grpSpPr>
        <p:sp>
          <p:nvSpPr>
            <p:cNvPr id="3" name="CuadroTexto 2"/>
            <p:cNvSpPr txBox="1"/>
            <p:nvPr/>
          </p:nvSpPr>
          <p:spPr>
            <a:xfrm>
              <a:off x="455490" y="3485391"/>
              <a:ext cx="7687451" cy="954107"/>
            </a:xfrm>
            <a:prstGeom prst="rect">
              <a:avLst/>
            </a:prstGeom>
            <a:noFill/>
          </p:spPr>
          <p:txBody>
            <a:bodyPr wrap="square" rtlCol="0">
              <a:spAutoFit/>
            </a:bodyPr>
            <a:lstStyle/>
            <a:p>
              <a:pPr algn="just"/>
              <a:endParaRPr lang="es-ES" sz="1200" dirty="0">
                <a:solidFill>
                  <a:schemeClr val="tx1">
                    <a:lumMod val="95000"/>
                    <a:lumOff val="5000"/>
                  </a:schemeClr>
                </a:solidFill>
                <a:latin typeface="Arial" panose="020B0604020202020204" pitchFamily="34" charset="0"/>
                <a:ea typeface="Work Sans"/>
                <a:cs typeface="Arial" panose="020B0604020202020204" pitchFamily="34" charset="0"/>
              </a:endParaRPr>
            </a:p>
            <a:p>
              <a:pPr algn="just"/>
              <a:endParaRPr lang="es-ES" sz="1200" dirty="0">
                <a:solidFill>
                  <a:schemeClr val="tx1">
                    <a:lumMod val="95000"/>
                    <a:lumOff val="5000"/>
                  </a:schemeClr>
                </a:solidFill>
                <a:latin typeface="Arial" panose="020B0604020202020204" pitchFamily="34" charset="0"/>
                <a:ea typeface="Work Sans"/>
                <a:cs typeface="Arial" panose="020B0604020202020204" pitchFamily="34" charset="0"/>
              </a:endParaRPr>
            </a:p>
            <a:p>
              <a:pPr algn="just"/>
              <a:endParaRPr lang="es-CO" sz="1050" b="1" kern="1200" dirty="0">
                <a:solidFill>
                  <a:schemeClr val="tx1">
                    <a:lumMod val="95000"/>
                    <a:lumOff val="5000"/>
                  </a:schemeClr>
                </a:solidFill>
                <a:latin typeface="Arial" panose="020B0604020202020204" pitchFamily="34" charset="0"/>
                <a:ea typeface="+mn-ea"/>
                <a:cs typeface="Arial" panose="020B0604020202020204" pitchFamily="34" charset="0"/>
              </a:endParaRPr>
            </a:p>
            <a:p>
              <a:pPr algn="just"/>
              <a:r>
                <a:rPr lang="es-CO" sz="1050" b="1" kern="1200" dirty="0">
                  <a:solidFill>
                    <a:schemeClr val="tx1">
                      <a:lumMod val="95000"/>
                      <a:lumOff val="5000"/>
                    </a:schemeClr>
                  </a:solidFill>
                  <a:latin typeface="Arial" panose="020B0604020202020204" pitchFamily="34" charset="0"/>
                  <a:ea typeface="+mn-ea"/>
                  <a:cs typeface="Arial" panose="020B0604020202020204" pitchFamily="34" charset="0"/>
                </a:rPr>
                <a:t>	     ENTIDADES                                      SERVIDORES PÚBLICOS                         CIUDADANOS</a:t>
              </a:r>
              <a:endParaRPr lang="es-CO" sz="1200" b="1" kern="1200" dirty="0">
                <a:solidFill>
                  <a:schemeClr val="tx1">
                    <a:lumMod val="95000"/>
                    <a:lumOff val="5000"/>
                  </a:schemeClr>
                </a:solidFill>
                <a:latin typeface="Arial" panose="020B0604020202020204" pitchFamily="34" charset="0"/>
                <a:ea typeface="+mn-ea"/>
                <a:cs typeface="Arial" panose="020B0604020202020204" pitchFamily="34" charset="0"/>
              </a:endParaRPr>
            </a:p>
            <a:p>
              <a:pPr algn="just"/>
              <a:endParaRPr lang="es-CO" sz="1100" dirty="0">
                <a:solidFill>
                  <a:schemeClr val="tx1">
                    <a:lumMod val="95000"/>
                    <a:lumOff val="5000"/>
                  </a:schemeClr>
                </a:solidFill>
                <a:latin typeface="Arial" panose="020B0604020202020204" pitchFamily="34" charset="0"/>
                <a:ea typeface="Work Sans"/>
                <a:cs typeface="Arial" panose="020B0604020202020204" pitchFamily="34" charset="0"/>
              </a:endParaRPr>
            </a:p>
          </p:txBody>
        </p:sp>
        <p:pic>
          <p:nvPicPr>
            <p:cNvPr id="31" name="Imagen 30" descr="banco_iconos_azules-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574" y="2529228"/>
              <a:ext cx="1652126" cy="1646907"/>
            </a:xfrm>
            <a:prstGeom prst="rect">
              <a:avLst/>
            </a:prstGeom>
          </p:spPr>
        </p:pic>
        <p:pic>
          <p:nvPicPr>
            <p:cNvPr id="33" name="Imagen 32" descr="iconos-Ana-0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2192" y="2812549"/>
              <a:ext cx="1652125" cy="1529762"/>
            </a:xfrm>
            <a:prstGeom prst="rect">
              <a:avLst/>
            </a:prstGeom>
          </p:spPr>
        </p:pic>
        <p:pic>
          <p:nvPicPr>
            <p:cNvPr id="34" name="Imagen 33" descr="banco_iconos_naranjas-0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122" y="2770396"/>
              <a:ext cx="1472913" cy="1468260"/>
            </a:xfrm>
            <a:prstGeom prst="rect">
              <a:avLst/>
            </a:prstGeom>
          </p:spPr>
        </p:pic>
      </p:grpSp>
      <p:sp>
        <p:nvSpPr>
          <p:cNvPr id="9" name="Marcador de texto 2">
            <a:extLst>
              <a:ext uri="{FF2B5EF4-FFF2-40B4-BE49-F238E27FC236}">
                <a16:creationId xmlns:a16="http://schemas.microsoft.com/office/drawing/2014/main" id="{DE9F6B4A-47AB-445A-8D3A-607BDF3B95F2}"/>
              </a:ext>
            </a:extLst>
          </p:cNvPr>
          <p:cNvSpPr txBox="1">
            <a:spLocks/>
          </p:cNvSpPr>
          <p:nvPr/>
        </p:nvSpPr>
        <p:spPr>
          <a:xfrm>
            <a:off x="0" y="155096"/>
            <a:ext cx="8394699" cy="42550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Resultados Estratégicos</a:t>
            </a:r>
          </a:p>
        </p:txBody>
      </p:sp>
      <p:sp>
        <p:nvSpPr>
          <p:cNvPr id="11" name="Rectángulo 10">
            <a:extLst>
              <a:ext uri="{FF2B5EF4-FFF2-40B4-BE49-F238E27FC236}">
                <a16:creationId xmlns:a16="http://schemas.microsoft.com/office/drawing/2014/main" id="{B77D4F4F-C5EF-4E07-B3C3-2653EE841289}"/>
              </a:ext>
            </a:extLst>
          </p:cNvPr>
          <p:cNvSpPr/>
          <p:nvPr/>
        </p:nvSpPr>
        <p:spPr>
          <a:xfrm>
            <a:off x="479663" y="1054269"/>
            <a:ext cx="7873447" cy="954107"/>
          </a:xfrm>
          <a:prstGeom prst="rect">
            <a:avLst/>
          </a:prstGeom>
        </p:spPr>
        <p:txBody>
          <a:bodyPr wrap="square">
            <a:spAutoFit/>
          </a:bodyPr>
          <a:lstStyle/>
          <a:p>
            <a:pPr algn="just"/>
            <a:r>
              <a:rPr lang="es-CO" dirty="0">
                <a:solidFill>
                  <a:schemeClr val="tx1">
                    <a:lumMod val="95000"/>
                    <a:lumOff val="5000"/>
                  </a:schemeClr>
                </a:solidFill>
                <a:latin typeface="Arial" panose="020B0604020202020204" pitchFamily="34" charset="0"/>
                <a:ea typeface="Work Sans"/>
                <a:cs typeface="Arial" panose="020B0604020202020204" pitchFamily="34" charset="0"/>
              </a:rPr>
              <a:t>Para la vigencia 2020, Función Pública actualiza su planeación a partir de resultados los cuales serán la visión compartida de toda la entidad para atender a nuestros grupos de valor. Dichos resultados son producto de un ejercicio participativo que adelanto la entidad  logrando definir 12 grandes apuestas: </a:t>
            </a:r>
          </a:p>
        </p:txBody>
      </p:sp>
    </p:spTree>
    <p:extLst>
      <p:ext uri="{BB962C8B-B14F-4D97-AF65-F5344CB8AC3E}">
        <p14:creationId xmlns:p14="http://schemas.microsoft.com/office/powerpoint/2010/main" val="252206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cxnSp>
        <p:nvCxnSpPr>
          <p:cNvPr id="67" name="Conector recto 66"/>
          <p:cNvCxnSpPr/>
          <p:nvPr/>
        </p:nvCxnSpPr>
        <p:spPr>
          <a:xfrm>
            <a:off x="10726616" y="1206269"/>
            <a:ext cx="1998" cy="37014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9" name="Marcador de texto 2">
            <a:extLst>
              <a:ext uri="{FF2B5EF4-FFF2-40B4-BE49-F238E27FC236}">
                <a16:creationId xmlns:a16="http://schemas.microsoft.com/office/drawing/2014/main" id="{DE9F6B4A-47AB-445A-8D3A-607BDF3B95F2}"/>
              </a:ext>
            </a:extLst>
          </p:cNvPr>
          <p:cNvSpPr txBox="1">
            <a:spLocks/>
          </p:cNvSpPr>
          <p:nvPr/>
        </p:nvSpPr>
        <p:spPr>
          <a:xfrm>
            <a:off x="0" y="89820"/>
            <a:ext cx="8394699" cy="42550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Resultados Estratégicos</a:t>
            </a:r>
          </a:p>
        </p:txBody>
      </p:sp>
      <p:sp>
        <p:nvSpPr>
          <p:cNvPr id="3" name="CuadroTexto 2"/>
          <p:cNvSpPr txBox="1"/>
          <p:nvPr/>
        </p:nvSpPr>
        <p:spPr>
          <a:xfrm>
            <a:off x="265603" y="2186276"/>
            <a:ext cx="2203277" cy="1015663"/>
          </a:xfrm>
          <a:prstGeom prst="rect">
            <a:avLst/>
          </a:prstGeom>
          <a:noFill/>
        </p:spPr>
        <p:txBody>
          <a:bodyPr wrap="square" rtlCol="0">
            <a:spAutoFit/>
          </a:bodyPr>
          <a:lstStyle/>
          <a:p>
            <a:pPr algn="just"/>
            <a:r>
              <a:rPr lang="es-CO" sz="1200" dirty="0">
                <a:solidFill>
                  <a:schemeClr val="tx1">
                    <a:lumMod val="95000"/>
                    <a:lumOff val="5000"/>
                  </a:schemeClr>
                </a:solidFill>
                <a:latin typeface="Arial" panose="020B0604020202020204" pitchFamily="34" charset="0"/>
                <a:ea typeface="Work Sans"/>
                <a:cs typeface="Arial" panose="020B0604020202020204" pitchFamily="34" charset="0"/>
              </a:rPr>
              <a:t>Dichos resultados se consolidaron en el plan de acción, en el cuál se integran los planes del Decreto 612 de 2018:</a:t>
            </a:r>
            <a:endParaRPr lang="es-CO" sz="1100" dirty="0">
              <a:solidFill>
                <a:schemeClr val="tx1">
                  <a:lumMod val="95000"/>
                  <a:lumOff val="5000"/>
                </a:schemeClr>
              </a:solidFill>
              <a:latin typeface="Arial" panose="020B0604020202020204" pitchFamily="34" charset="0"/>
              <a:ea typeface="Work Sans"/>
              <a:cs typeface="Arial" panose="020B0604020202020204" pitchFamily="34" charset="0"/>
            </a:endParaRPr>
          </a:p>
        </p:txBody>
      </p:sp>
      <p:sp>
        <p:nvSpPr>
          <p:cNvPr id="4" name="Rectángulo 3">
            <a:extLst>
              <a:ext uri="{FF2B5EF4-FFF2-40B4-BE49-F238E27FC236}">
                <a16:creationId xmlns:a16="http://schemas.microsoft.com/office/drawing/2014/main" id="{19A30AB3-F6FC-457C-A1F1-63C693076393}"/>
              </a:ext>
            </a:extLst>
          </p:cNvPr>
          <p:cNvSpPr/>
          <p:nvPr/>
        </p:nvSpPr>
        <p:spPr>
          <a:xfrm>
            <a:off x="1004743" y="4808375"/>
            <a:ext cx="8235776" cy="276999"/>
          </a:xfrm>
          <a:prstGeom prst="rect">
            <a:avLst/>
          </a:prstGeom>
        </p:spPr>
        <p:txBody>
          <a:bodyPr wrap="square">
            <a:spAutoFit/>
          </a:bodyPr>
          <a:lstStyle/>
          <a:p>
            <a:r>
              <a:rPr lang="es-CO" sz="1200" dirty="0">
                <a:solidFill>
                  <a:schemeClr val="tx1">
                    <a:lumMod val="95000"/>
                    <a:lumOff val="5000"/>
                  </a:schemeClr>
                </a:solidFill>
                <a:latin typeface="Arial" panose="020B0604020202020204" pitchFamily="34" charset="0"/>
                <a:ea typeface="Work Sans"/>
                <a:cs typeface="Arial" panose="020B0604020202020204" pitchFamily="34" charset="0"/>
              </a:rPr>
              <a:t>A continuación presentamos el resumen general de nuestra planeación institucional para la vigencia 2020: </a:t>
            </a:r>
          </a:p>
        </p:txBody>
      </p:sp>
      <p:graphicFrame>
        <p:nvGraphicFramePr>
          <p:cNvPr id="78" name="Diagrama 77">
            <a:extLst>
              <a:ext uri="{FF2B5EF4-FFF2-40B4-BE49-F238E27FC236}">
                <a16:creationId xmlns:a16="http://schemas.microsoft.com/office/drawing/2014/main" id="{2D840CC9-F4B9-4BDA-9745-351B4D1F2B12}"/>
              </a:ext>
            </a:extLst>
          </p:cNvPr>
          <p:cNvGraphicFramePr/>
          <p:nvPr>
            <p:extLst>
              <p:ext uri="{D42A27DB-BD31-4B8C-83A1-F6EECF244321}">
                <p14:modId xmlns:p14="http://schemas.microsoft.com/office/powerpoint/2010/main" val="861330196"/>
              </p:ext>
            </p:extLst>
          </p:nvPr>
        </p:nvGraphicFramePr>
        <p:xfrm>
          <a:off x="2107800" y="615473"/>
          <a:ext cx="6658930" cy="4090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215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texto 2"/>
          <p:cNvSpPr txBox="1">
            <a:spLocks/>
          </p:cNvSpPr>
          <p:nvPr/>
        </p:nvSpPr>
        <p:spPr>
          <a:xfrm>
            <a:off x="1" y="116399"/>
            <a:ext cx="8394699" cy="42550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s-CO" sz="3200" b="1"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2000"/>
              </a:lnSpc>
            </a:pPr>
            <a:r>
              <a:rPr lang="es-CO" sz="1800" dirty="0">
                <a:solidFill>
                  <a:schemeClr val="bg1"/>
                </a:solidFill>
              </a:rPr>
              <a:t>Planeación Institucional 2020– Resultados por Grupo de Valor </a:t>
            </a:r>
          </a:p>
        </p:txBody>
      </p:sp>
      <p:pic>
        <p:nvPicPr>
          <p:cNvPr id="28" name="Imagen 27" descr="banco_iconos_azules-04.png">
            <a:extLst>
              <a:ext uri="{FF2B5EF4-FFF2-40B4-BE49-F238E27FC236}">
                <a16:creationId xmlns:a16="http://schemas.microsoft.com/office/drawing/2014/main" id="{002A98D7-757F-48BB-A21F-C5D12FD4CC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641" y="426751"/>
            <a:ext cx="1056197" cy="895737"/>
          </a:xfrm>
          <a:prstGeom prst="rect">
            <a:avLst/>
          </a:prstGeom>
        </p:spPr>
      </p:pic>
      <p:pic>
        <p:nvPicPr>
          <p:cNvPr id="36" name="Imagen 20">
            <a:extLst>
              <a:ext uri="{FF2B5EF4-FFF2-40B4-BE49-F238E27FC236}">
                <a16:creationId xmlns:a16="http://schemas.microsoft.com/office/drawing/2014/main" id="{3679AACC-9135-4810-967D-5BCF9B59E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647" y="3573201"/>
            <a:ext cx="442642" cy="405119"/>
          </a:xfrm>
          <a:prstGeom prst="rect">
            <a:avLst/>
          </a:prstGeom>
          <a:ln w="12700">
            <a:solidFill>
              <a:schemeClr val="tx1"/>
            </a:solidFill>
          </a:ln>
        </p:spPr>
      </p:pic>
      <p:sp>
        <p:nvSpPr>
          <p:cNvPr id="37" name="CuadroTexto 23">
            <a:extLst>
              <a:ext uri="{FF2B5EF4-FFF2-40B4-BE49-F238E27FC236}">
                <a16:creationId xmlns:a16="http://schemas.microsoft.com/office/drawing/2014/main" id="{D718B733-3179-4A96-96C4-6C288DFE910B}"/>
              </a:ext>
            </a:extLst>
          </p:cNvPr>
          <p:cNvSpPr txBox="1"/>
          <p:nvPr/>
        </p:nvSpPr>
        <p:spPr>
          <a:xfrm>
            <a:off x="1221962" y="3634090"/>
            <a:ext cx="3126923"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Capacidades digitales, tecnológicas y de ciberseguridad fortalecidas para acercarnos a los grupos de valor </a:t>
            </a:r>
            <a:endParaRPr lang="es-CO" sz="900" dirty="0">
              <a:latin typeface="Arial" panose="020B0604020202020204" pitchFamily="34" charset="0"/>
              <a:cs typeface="Arial" panose="020B0604020202020204" pitchFamily="34" charset="0"/>
            </a:endParaRPr>
          </a:p>
        </p:txBody>
      </p:sp>
      <p:sp>
        <p:nvSpPr>
          <p:cNvPr id="38" name="CuadroTexto 24">
            <a:extLst>
              <a:ext uri="{FF2B5EF4-FFF2-40B4-BE49-F238E27FC236}">
                <a16:creationId xmlns:a16="http://schemas.microsoft.com/office/drawing/2014/main" id="{EBF1FC34-CF66-41B8-8C37-330F60D4A60E}"/>
              </a:ext>
            </a:extLst>
          </p:cNvPr>
          <p:cNvSpPr txBox="1"/>
          <p:nvPr/>
        </p:nvSpPr>
        <p:spPr>
          <a:xfrm>
            <a:off x="1224534" y="1902276"/>
            <a:ext cx="3137894"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Conocimiento preservado e innovación promovida en las Entidades del Estado </a:t>
            </a:r>
            <a:endParaRPr lang="es-CO" sz="900" dirty="0">
              <a:latin typeface="Arial" panose="020B0604020202020204" pitchFamily="34" charset="0"/>
              <a:cs typeface="Arial" panose="020B0604020202020204" pitchFamily="34" charset="0"/>
            </a:endParaRPr>
          </a:p>
        </p:txBody>
      </p:sp>
      <p:pic>
        <p:nvPicPr>
          <p:cNvPr id="39" name="Imagen 35">
            <a:extLst>
              <a:ext uri="{FF2B5EF4-FFF2-40B4-BE49-F238E27FC236}">
                <a16:creationId xmlns:a16="http://schemas.microsoft.com/office/drawing/2014/main" id="{AF1FA272-70B6-414E-80FA-662D61001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88" y="1875741"/>
            <a:ext cx="405848" cy="405668"/>
          </a:xfrm>
          <a:prstGeom prst="rect">
            <a:avLst/>
          </a:prstGeom>
          <a:ln w="12700">
            <a:solidFill>
              <a:schemeClr val="tx1"/>
            </a:solidFill>
          </a:ln>
        </p:spPr>
      </p:pic>
      <p:sp>
        <p:nvSpPr>
          <p:cNvPr id="48" name="Rectángulo 49">
            <a:extLst>
              <a:ext uri="{FF2B5EF4-FFF2-40B4-BE49-F238E27FC236}">
                <a16:creationId xmlns:a16="http://schemas.microsoft.com/office/drawing/2014/main" id="{91B77B11-C078-4872-BD05-15AB5E05DDF0}"/>
              </a:ext>
            </a:extLst>
          </p:cNvPr>
          <p:cNvSpPr/>
          <p:nvPr/>
        </p:nvSpPr>
        <p:spPr>
          <a:xfrm>
            <a:off x="310391" y="3452594"/>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9" name="Rectángulo 50">
            <a:extLst>
              <a:ext uri="{FF2B5EF4-FFF2-40B4-BE49-F238E27FC236}">
                <a16:creationId xmlns:a16="http://schemas.microsoft.com/office/drawing/2014/main" id="{C72418F5-EA8B-4633-AF0F-6CE193934575}"/>
              </a:ext>
            </a:extLst>
          </p:cNvPr>
          <p:cNvSpPr/>
          <p:nvPr/>
        </p:nvSpPr>
        <p:spPr>
          <a:xfrm>
            <a:off x="309656" y="1742801"/>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0" name="CuadroTexto 25">
            <a:extLst>
              <a:ext uri="{FF2B5EF4-FFF2-40B4-BE49-F238E27FC236}">
                <a16:creationId xmlns:a16="http://schemas.microsoft.com/office/drawing/2014/main" id="{35325FE6-1691-4670-BEEC-19CF6D049218}"/>
              </a:ext>
            </a:extLst>
          </p:cNvPr>
          <p:cNvSpPr txBox="1"/>
          <p:nvPr/>
        </p:nvSpPr>
        <p:spPr>
          <a:xfrm>
            <a:off x="1228870" y="3064494"/>
            <a:ext cx="3133557"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Datos e información pública de calidad para la toma de decisiones y uso de la ciudadanía.</a:t>
            </a:r>
            <a:endParaRPr lang="es-CO" sz="900" dirty="0">
              <a:latin typeface="Arial" panose="020B0604020202020204" pitchFamily="34" charset="0"/>
              <a:cs typeface="Arial" panose="020B0604020202020204" pitchFamily="34" charset="0"/>
            </a:endParaRPr>
          </a:p>
        </p:txBody>
      </p:sp>
      <p:sp>
        <p:nvSpPr>
          <p:cNvPr id="51" name="CuadroTexto 26">
            <a:extLst>
              <a:ext uri="{FF2B5EF4-FFF2-40B4-BE49-F238E27FC236}">
                <a16:creationId xmlns:a16="http://schemas.microsoft.com/office/drawing/2014/main" id="{20AB7EFA-7AC8-4F7E-8D4A-DDE994926F91}"/>
              </a:ext>
            </a:extLst>
          </p:cNvPr>
          <p:cNvSpPr txBox="1"/>
          <p:nvPr/>
        </p:nvSpPr>
        <p:spPr>
          <a:xfrm>
            <a:off x="1234081" y="2558042"/>
            <a:ext cx="3120288"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Empleo público modernizado para una gestión pública eficiente </a:t>
            </a:r>
            <a:endParaRPr lang="es-CO" sz="900" dirty="0">
              <a:latin typeface="Arial" panose="020B0604020202020204" pitchFamily="34" charset="0"/>
              <a:cs typeface="Arial" panose="020B0604020202020204" pitchFamily="34" charset="0"/>
            </a:endParaRPr>
          </a:p>
        </p:txBody>
      </p:sp>
      <p:sp>
        <p:nvSpPr>
          <p:cNvPr id="52" name="CuadroTexto 27">
            <a:extLst>
              <a:ext uri="{FF2B5EF4-FFF2-40B4-BE49-F238E27FC236}">
                <a16:creationId xmlns:a16="http://schemas.microsoft.com/office/drawing/2014/main" id="{FE612C1C-02DA-427B-93CB-3F3951A25735}"/>
              </a:ext>
            </a:extLst>
          </p:cNvPr>
          <p:cNvSpPr txBox="1"/>
          <p:nvPr/>
        </p:nvSpPr>
        <p:spPr>
          <a:xfrm>
            <a:off x="1215031" y="1415317"/>
            <a:ext cx="3137894"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Entidades del Estado con mejores capacidades desarrolladas de cara al ciudadano </a:t>
            </a:r>
            <a:endParaRPr lang="es-CO" sz="900" dirty="0">
              <a:latin typeface="Arial" panose="020B0604020202020204" pitchFamily="34" charset="0"/>
              <a:cs typeface="Arial" panose="020B0604020202020204" pitchFamily="34" charset="0"/>
            </a:endParaRPr>
          </a:p>
        </p:txBody>
      </p:sp>
      <p:pic>
        <p:nvPicPr>
          <p:cNvPr id="53" name="Imagen 36">
            <a:extLst>
              <a:ext uri="{FF2B5EF4-FFF2-40B4-BE49-F238E27FC236}">
                <a16:creationId xmlns:a16="http://schemas.microsoft.com/office/drawing/2014/main" id="{959C5495-A3AA-461B-B739-A694C801D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15" y="3019269"/>
            <a:ext cx="454078" cy="411232"/>
          </a:xfrm>
          <a:prstGeom prst="rect">
            <a:avLst/>
          </a:prstGeom>
          <a:ln w="12700">
            <a:solidFill>
              <a:schemeClr val="tx1"/>
            </a:solidFill>
          </a:ln>
        </p:spPr>
      </p:pic>
      <p:pic>
        <p:nvPicPr>
          <p:cNvPr id="54" name="Imagen 37">
            <a:extLst>
              <a:ext uri="{FF2B5EF4-FFF2-40B4-BE49-F238E27FC236}">
                <a16:creationId xmlns:a16="http://schemas.microsoft.com/office/drawing/2014/main" id="{B7CD96C2-9327-4C1B-BC64-DBB1AF77C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078" y="2436320"/>
            <a:ext cx="470664" cy="416750"/>
          </a:xfrm>
          <a:prstGeom prst="rect">
            <a:avLst/>
          </a:prstGeom>
          <a:ln w="12700">
            <a:solidFill>
              <a:schemeClr val="tx1"/>
            </a:solidFill>
          </a:ln>
        </p:spPr>
      </p:pic>
      <p:pic>
        <p:nvPicPr>
          <p:cNvPr id="62" name="Imagen 38">
            <a:extLst>
              <a:ext uri="{FF2B5EF4-FFF2-40B4-BE49-F238E27FC236}">
                <a16:creationId xmlns:a16="http://schemas.microsoft.com/office/drawing/2014/main" id="{C66AA8A9-AAB0-4ACF-8303-F9F66336B9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483" y="1374726"/>
            <a:ext cx="452667" cy="403605"/>
          </a:xfrm>
          <a:prstGeom prst="rect">
            <a:avLst/>
          </a:prstGeom>
          <a:ln w="12700">
            <a:solidFill>
              <a:schemeClr val="tx1"/>
            </a:solidFill>
          </a:ln>
        </p:spPr>
      </p:pic>
      <p:sp>
        <p:nvSpPr>
          <p:cNvPr id="63" name="Rectángulo 51">
            <a:extLst>
              <a:ext uri="{FF2B5EF4-FFF2-40B4-BE49-F238E27FC236}">
                <a16:creationId xmlns:a16="http://schemas.microsoft.com/office/drawing/2014/main" id="{F9DC29D1-E779-4543-AF22-E2CB4D751AF0}"/>
              </a:ext>
            </a:extLst>
          </p:cNvPr>
          <p:cNvSpPr/>
          <p:nvPr/>
        </p:nvSpPr>
        <p:spPr>
          <a:xfrm>
            <a:off x="310391" y="2852035"/>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4" name="Rectángulo 52">
            <a:extLst>
              <a:ext uri="{FF2B5EF4-FFF2-40B4-BE49-F238E27FC236}">
                <a16:creationId xmlns:a16="http://schemas.microsoft.com/office/drawing/2014/main" id="{FA4368A7-7CD4-4C2F-A8AD-218E998BCE70}"/>
              </a:ext>
            </a:extLst>
          </p:cNvPr>
          <p:cNvSpPr/>
          <p:nvPr/>
        </p:nvSpPr>
        <p:spPr>
          <a:xfrm>
            <a:off x="300154" y="2354676"/>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5" name="Rectángulo 53">
            <a:extLst>
              <a:ext uri="{FF2B5EF4-FFF2-40B4-BE49-F238E27FC236}">
                <a16:creationId xmlns:a16="http://schemas.microsoft.com/office/drawing/2014/main" id="{7DB0D9F9-B24C-48AF-B9DE-4156BC57688C}"/>
              </a:ext>
            </a:extLst>
          </p:cNvPr>
          <p:cNvSpPr/>
          <p:nvPr/>
        </p:nvSpPr>
        <p:spPr>
          <a:xfrm>
            <a:off x="297559" y="1226869"/>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0A202292-1046-4DDB-BCE6-9275B4CC05AF}"/>
              </a:ext>
            </a:extLst>
          </p:cNvPr>
          <p:cNvSpPr txBox="1"/>
          <p:nvPr/>
        </p:nvSpPr>
        <p:spPr>
          <a:xfrm>
            <a:off x="1953478" y="1112416"/>
            <a:ext cx="999026" cy="276999"/>
          </a:xfrm>
          <a:prstGeom prst="rect">
            <a:avLst/>
          </a:prstGeom>
          <a:noFill/>
        </p:spPr>
        <p:txBody>
          <a:bodyPr wrap="square" rtlCol="0">
            <a:spAutoFit/>
          </a:bodyPr>
          <a:lstStyle/>
          <a:p>
            <a:pPr algn="ctr"/>
            <a:r>
              <a:rPr lang="es-ES" sz="1200" b="1" dirty="0">
                <a:latin typeface="Arial" panose="020B0604020202020204" pitchFamily="34" charset="0"/>
                <a:cs typeface="Arial" panose="020B0604020202020204" pitchFamily="34" charset="0"/>
              </a:rPr>
              <a:t>Entidades</a:t>
            </a:r>
            <a:endParaRPr lang="es-CO" sz="1200" b="1" dirty="0">
              <a:latin typeface="Arial" panose="020B0604020202020204" pitchFamily="34" charset="0"/>
              <a:cs typeface="Arial" panose="020B0604020202020204" pitchFamily="34" charset="0"/>
            </a:endParaRPr>
          </a:p>
        </p:txBody>
      </p:sp>
      <p:sp>
        <p:nvSpPr>
          <p:cNvPr id="74" name="CuadroTexto 28">
            <a:extLst>
              <a:ext uri="{FF2B5EF4-FFF2-40B4-BE49-F238E27FC236}">
                <a16:creationId xmlns:a16="http://schemas.microsoft.com/office/drawing/2014/main" id="{35982E04-B46F-4AE9-A4E2-538723E5C3F3}"/>
              </a:ext>
            </a:extLst>
          </p:cNvPr>
          <p:cNvSpPr txBox="1"/>
          <p:nvPr/>
        </p:nvSpPr>
        <p:spPr>
          <a:xfrm>
            <a:off x="1261982" y="4077659"/>
            <a:ext cx="3104934" cy="5078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PPr>
            <a:lvl1pPr>
              <a:defRPr sz="11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s-ES" sz="900" dirty="0">
                <a:solidFill>
                  <a:schemeClr val="tx1">
                    <a:lumMod val="50000"/>
                  </a:schemeClr>
                </a:solidFill>
                <a:latin typeface="Arial" panose="020B0604020202020204" pitchFamily="34" charset="0"/>
                <a:cs typeface="Arial" panose="020B0604020202020204" pitchFamily="34" charset="0"/>
              </a:rPr>
              <a:t>Entidades ágiles, efectivas y abiertas al ciudadano que garanticen su participación en el ciclo de la gestión pública y ayuden a mejorar la relación con el Estado</a:t>
            </a:r>
            <a:endParaRPr lang="es-CO" sz="900" dirty="0">
              <a:solidFill>
                <a:schemeClr val="tx1">
                  <a:lumMod val="50000"/>
                </a:schemeClr>
              </a:solidFill>
              <a:latin typeface="Arial" panose="020B0604020202020204" pitchFamily="34" charset="0"/>
              <a:cs typeface="Arial" panose="020B0604020202020204" pitchFamily="34" charset="0"/>
            </a:endParaRPr>
          </a:p>
        </p:txBody>
      </p:sp>
      <p:pic>
        <p:nvPicPr>
          <p:cNvPr id="75" name="Imagen 39">
            <a:extLst>
              <a:ext uri="{FF2B5EF4-FFF2-40B4-BE49-F238E27FC236}">
                <a16:creationId xmlns:a16="http://schemas.microsoft.com/office/drawing/2014/main" id="{FBC214F1-89E6-42BC-8F7F-BC85B61D5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115" y="4107594"/>
            <a:ext cx="490025" cy="414137"/>
          </a:xfrm>
          <a:prstGeom prst="rect">
            <a:avLst/>
          </a:prstGeom>
          <a:ln w="12700">
            <a:solidFill>
              <a:schemeClr val="tx1"/>
            </a:solidFill>
          </a:ln>
        </p:spPr>
      </p:pic>
      <p:sp>
        <p:nvSpPr>
          <p:cNvPr id="76" name="Rectángulo 54">
            <a:extLst>
              <a:ext uri="{FF2B5EF4-FFF2-40B4-BE49-F238E27FC236}">
                <a16:creationId xmlns:a16="http://schemas.microsoft.com/office/drawing/2014/main" id="{4069C967-9062-44E6-9976-6690D216BF61}"/>
              </a:ext>
            </a:extLst>
          </p:cNvPr>
          <p:cNvSpPr/>
          <p:nvPr/>
        </p:nvSpPr>
        <p:spPr>
          <a:xfrm>
            <a:off x="300154" y="4002174"/>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7" name="Rectángulo 55">
            <a:extLst>
              <a:ext uri="{FF2B5EF4-FFF2-40B4-BE49-F238E27FC236}">
                <a16:creationId xmlns:a16="http://schemas.microsoft.com/office/drawing/2014/main" id="{67CB4990-AD4B-4833-84A4-900771CE4C3A}"/>
              </a:ext>
            </a:extLst>
          </p:cNvPr>
          <p:cNvSpPr/>
          <p:nvPr/>
        </p:nvSpPr>
        <p:spPr>
          <a:xfrm>
            <a:off x="300154" y="4510780"/>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7</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8" name="CuadroTexto 30">
            <a:extLst>
              <a:ext uri="{FF2B5EF4-FFF2-40B4-BE49-F238E27FC236}">
                <a16:creationId xmlns:a16="http://schemas.microsoft.com/office/drawing/2014/main" id="{E87DC569-277C-4322-8AF6-5975596E8DFD}"/>
              </a:ext>
            </a:extLst>
          </p:cNvPr>
          <p:cNvSpPr txBox="1"/>
          <p:nvPr/>
        </p:nvSpPr>
        <p:spPr>
          <a:xfrm>
            <a:off x="1244761" y="4677058"/>
            <a:ext cx="3104124"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Gestión pública colombiana reconocida internacionalmente y alianzas establecidas</a:t>
            </a:r>
            <a:endParaRPr lang="es-CO" sz="900" dirty="0">
              <a:latin typeface="Arial" panose="020B0604020202020204" pitchFamily="34" charset="0"/>
              <a:cs typeface="Arial" panose="020B0604020202020204" pitchFamily="34" charset="0"/>
            </a:endParaRPr>
          </a:p>
        </p:txBody>
      </p:sp>
      <p:pic>
        <p:nvPicPr>
          <p:cNvPr id="79" name="Imagen 41">
            <a:extLst>
              <a:ext uri="{FF2B5EF4-FFF2-40B4-BE49-F238E27FC236}">
                <a16:creationId xmlns:a16="http://schemas.microsoft.com/office/drawing/2014/main" id="{133E0AEC-8D4B-4EA4-88BE-C1862E74FC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441" y="4646666"/>
            <a:ext cx="495162" cy="409927"/>
          </a:xfrm>
          <a:prstGeom prst="rect">
            <a:avLst/>
          </a:prstGeom>
          <a:ln w="12700">
            <a:solidFill>
              <a:schemeClr val="tx1"/>
            </a:solidFill>
          </a:ln>
        </p:spPr>
      </p:pic>
      <p:sp>
        <p:nvSpPr>
          <p:cNvPr id="80" name="Rectángulo 50">
            <a:extLst>
              <a:ext uri="{FF2B5EF4-FFF2-40B4-BE49-F238E27FC236}">
                <a16:creationId xmlns:a16="http://schemas.microsoft.com/office/drawing/2014/main" id="{D05A1616-6EC0-4E77-8285-096F17B39BA8}"/>
              </a:ext>
            </a:extLst>
          </p:cNvPr>
          <p:cNvSpPr/>
          <p:nvPr/>
        </p:nvSpPr>
        <p:spPr>
          <a:xfrm>
            <a:off x="5323562" y="1247220"/>
            <a:ext cx="398128" cy="646331"/>
          </a:xfrm>
          <a:prstGeom prst="rect">
            <a:avLst/>
          </a:prstGeom>
          <a:noFill/>
        </p:spPr>
        <p:txBody>
          <a:bodyPr wrap="square" lIns="91440" tIns="45720" rIns="91440" bIns="45720">
            <a:spAutoFit/>
          </a:bodyPr>
          <a:lstStyle/>
          <a:p>
            <a:pPr algn="ctr"/>
            <a:r>
              <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p>
        </p:txBody>
      </p:sp>
      <p:sp>
        <p:nvSpPr>
          <p:cNvPr id="81" name="Rectángulo 51">
            <a:extLst>
              <a:ext uri="{FF2B5EF4-FFF2-40B4-BE49-F238E27FC236}">
                <a16:creationId xmlns:a16="http://schemas.microsoft.com/office/drawing/2014/main" id="{A9E582B6-A7EE-4635-9594-71AB4FB11763}"/>
              </a:ext>
            </a:extLst>
          </p:cNvPr>
          <p:cNvSpPr/>
          <p:nvPr/>
        </p:nvSpPr>
        <p:spPr>
          <a:xfrm>
            <a:off x="4940234" y="2297803"/>
            <a:ext cx="1112328" cy="646331"/>
          </a:xfrm>
          <a:prstGeom prst="rect">
            <a:avLst/>
          </a:prstGeom>
          <a:noFill/>
        </p:spPr>
        <p:txBody>
          <a:bodyPr wrap="square" lIns="91440" tIns="45720" rIns="91440" bIns="45720">
            <a:spAutoFit/>
          </a:bodyPr>
          <a:lstStyle/>
          <a:p>
            <a:pPr algn="ctr"/>
            <a:r>
              <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10</a:t>
            </a:r>
          </a:p>
        </p:txBody>
      </p:sp>
      <p:sp>
        <p:nvSpPr>
          <p:cNvPr id="82" name="Rectángulo 52">
            <a:extLst>
              <a:ext uri="{FF2B5EF4-FFF2-40B4-BE49-F238E27FC236}">
                <a16:creationId xmlns:a16="http://schemas.microsoft.com/office/drawing/2014/main" id="{C26EDCC7-5946-4119-974A-AC89469BC118}"/>
              </a:ext>
            </a:extLst>
          </p:cNvPr>
          <p:cNvSpPr/>
          <p:nvPr/>
        </p:nvSpPr>
        <p:spPr>
          <a:xfrm>
            <a:off x="5314060" y="1762088"/>
            <a:ext cx="398128"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9</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3" name="CuadroTexto 82">
            <a:extLst>
              <a:ext uri="{FF2B5EF4-FFF2-40B4-BE49-F238E27FC236}">
                <a16:creationId xmlns:a16="http://schemas.microsoft.com/office/drawing/2014/main" id="{D19D6779-D225-4FA3-8B45-D744576B0AC1}"/>
              </a:ext>
            </a:extLst>
          </p:cNvPr>
          <p:cNvSpPr txBox="1"/>
          <p:nvPr/>
        </p:nvSpPr>
        <p:spPr>
          <a:xfrm>
            <a:off x="6483596" y="1057569"/>
            <a:ext cx="2022655" cy="276999"/>
          </a:xfrm>
          <a:prstGeom prst="rect">
            <a:avLst/>
          </a:prstGeom>
          <a:noFill/>
        </p:spPr>
        <p:txBody>
          <a:bodyPr wrap="square" rtlCol="0">
            <a:spAutoFit/>
          </a:bodyPr>
          <a:lstStyle/>
          <a:p>
            <a:pPr algn="ctr"/>
            <a:r>
              <a:rPr lang="es-ES" sz="1200" b="1" dirty="0">
                <a:latin typeface="Arial" panose="020B0604020202020204" pitchFamily="34" charset="0"/>
                <a:cs typeface="Arial" panose="020B0604020202020204" pitchFamily="34" charset="0"/>
              </a:rPr>
              <a:t>Servidores Públicos</a:t>
            </a:r>
            <a:endParaRPr lang="es-CO" sz="1200" b="1" dirty="0">
              <a:latin typeface="Arial" panose="020B0604020202020204" pitchFamily="34" charset="0"/>
              <a:cs typeface="Arial" panose="020B0604020202020204" pitchFamily="34" charset="0"/>
            </a:endParaRPr>
          </a:p>
        </p:txBody>
      </p:sp>
      <p:pic>
        <p:nvPicPr>
          <p:cNvPr id="84" name="Imagen 83" descr="iconos-Ana-09.png">
            <a:extLst>
              <a:ext uri="{FF2B5EF4-FFF2-40B4-BE49-F238E27FC236}">
                <a16:creationId xmlns:a16="http://schemas.microsoft.com/office/drawing/2014/main" id="{6F5FEC69-0F22-4558-A53D-340898669D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3541" y="414579"/>
            <a:ext cx="1054180" cy="979197"/>
          </a:xfrm>
          <a:prstGeom prst="rect">
            <a:avLst/>
          </a:prstGeom>
        </p:spPr>
      </p:pic>
      <p:sp>
        <p:nvSpPr>
          <p:cNvPr id="85" name="CuadroTexto 32">
            <a:extLst>
              <a:ext uri="{FF2B5EF4-FFF2-40B4-BE49-F238E27FC236}">
                <a16:creationId xmlns:a16="http://schemas.microsoft.com/office/drawing/2014/main" id="{F645A234-6F65-4D79-AE1A-0533DB42DD42}"/>
              </a:ext>
            </a:extLst>
          </p:cNvPr>
          <p:cNvSpPr txBox="1"/>
          <p:nvPr/>
        </p:nvSpPr>
        <p:spPr>
          <a:xfrm>
            <a:off x="6464949" y="1396002"/>
            <a:ext cx="2330847"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pPr lvl="0"/>
            <a:r>
              <a:rPr lang="es-ES" sz="900" dirty="0">
                <a:latin typeface="Arial" panose="020B0604020202020204" pitchFamily="34" charset="0"/>
                <a:cs typeface="Arial" panose="020B0604020202020204" pitchFamily="34" charset="0"/>
              </a:rPr>
              <a:t>Programa de Inclusión y diversidad en el empleo público implementado</a:t>
            </a:r>
          </a:p>
        </p:txBody>
      </p:sp>
      <p:pic>
        <p:nvPicPr>
          <p:cNvPr id="86" name="Imagen 43">
            <a:extLst>
              <a:ext uri="{FF2B5EF4-FFF2-40B4-BE49-F238E27FC236}">
                <a16:creationId xmlns:a16="http://schemas.microsoft.com/office/drawing/2014/main" id="{01A08A69-F397-4385-A4A4-95EDED32B73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13305" y1="27706" x2="25751" y2="12987"/>
                        <a14:foregroundMark x1="44206" y1="8442" x2="44206" y2="8442"/>
                        <a14:foregroundMark x1="64592" y1="8442" x2="64592" y2="8442"/>
                        <a14:foregroundMark x1="25107" y1="12338" x2="25107" y2="12338"/>
                        <a14:foregroundMark x1="34335" y1="10390" x2="34335" y2="10390"/>
                        <a14:foregroundMark x1="54721" y1="8442" x2="54721" y2="8442"/>
                        <a14:foregroundMark x1="70386" y1="12338" x2="70386" y2="12338"/>
                        <a14:foregroundMark x1="81545" y1="20996" x2="81545" y2="20996"/>
                        <a14:foregroundMark x1="77682" y1="18398" x2="77682" y2="18398"/>
                        <a14:foregroundMark x1="54077" y1="29654" x2="54077" y2="29654"/>
                        <a14:foregroundMark x1="46137" y1="19048" x2="46137" y2="19048"/>
                        <a14:foregroundMark x1="51931" y1="89827" x2="51931" y2="89827"/>
                        <a14:foregroundMark x1="90129" y1="56710" x2="90129" y2="56710"/>
                        <a14:foregroundMark x1="8584" y1="58225" x2="8584" y2="58225"/>
                      </a14:backgroundRemoval>
                    </a14:imgEffect>
                  </a14:imgLayer>
                </a14:imgProps>
              </a:ext>
              <a:ext uri="{28A0092B-C50C-407E-A947-70E740481C1C}">
                <a14:useLocalDpi xmlns:a14="http://schemas.microsoft.com/office/drawing/2010/main" val="0"/>
              </a:ext>
            </a:extLst>
          </a:blip>
          <a:stretch>
            <a:fillRect/>
          </a:stretch>
        </p:blipFill>
        <p:spPr>
          <a:xfrm>
            <a:off x="5955046" y="1399906"/>
            <a:ext cx="452128" cy="411924"/>
          </a:xfrm>
          <a:prstGeom prst="rect">
            <a:avLst/>
          </a:prstGeom>
          <a:ln w="12700">
            <a:solidFill>
              <a:schemeClr val="tx1"/>
            </a:solidFill>
          </a:ln>
        </p:spPr>
      </p:pic>
      <p:sp>
        <p:nvSpPr>
          <p:cNvPr id="87" name="CuadroTexto 33">
            <a:extLst>
              <a:ext uri="{FF2B5EF4-FFF2-40B4-BE49-F238E27FC236}">
                <a16:creationId xmlns:a16="http://schemas.microsoft.com/office/drawing/2014/main" id="{B50341B2-4DFF-435A-B9E1-AAC88DD484D5}"/>
              </a:ext>
            </a:extLst>
          </p:cNvPr>
          <p:cNvSpPr txBox="1"/>
          <p:nvPr/>
        </p:nvSpPr>
        <p:spPr>
          <a:xfrm>
            <a:off x="6458026" y="2353146"/>
            <a:ext cx="2359146" cy="5078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sz="900" dirty="0">
                <a:latin typeface="Arial" panose="020B0604020202020204" pitchFamily="34" charset="0"/>
                <a:cs typeface="Arial" panose="020B0604020202020204" pitchFamily="34" charset="0"/>
              </a:rPr>
              <a:t>Servidores públicos competentes, productivos y con comportamientos coherentes con su vocación de servicio </a:t>
            </a:r>
            <a:endParaRPr lang="es-CO" sz="900" dirty="0">
              <a:latin typeface="Arial" panose="020B0604020202020204" pitchFamily="34" charset="0"/>
              <a:cs typeface="Arial" panose="020B0604020202020204" pitchFamily="34" charset="0"/>
            </a:endParaRPr>
          </a:p>
        </p:txBody>
      </p:sp>
      <p:sp>
        <p:nvSpPr>
          <p:cNvPr id="88" name="CuadroTexto 34">
            <a:extLst>
              <a:ext uri="{FF2B5EF4-FFF2-40B4-BE49-F238E27FC236}">
                <a16:creationId xmlns:a16="http://schemas.microsoft.com/office/drawing/2014/main" id="{4975AED7-293A-4784-8CE2-972D63A64B44}"/>
              </a:ext>
            </a:extLst>
          </p:cNvPr>
          <p:cNvSpPr txBox="1"/>
          <p:nvPr/>
        </p:nvSpPr>
        <p:spPr>
          <a:xfrm>
            <a:off x="6481675" y="1872554"/>
            <a:ext cx="2330847"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CO" sz="900" dirty="0">
                <a:latin typeface="Arial" panose="020B0604020202020204" pitchFamily="34" charset="0"/>
                <a:cs typeface="Arial" panose="020B0604020202020204" pitchFamily="34" charset="0"/>
              </a:rPr>
              <a:t>Servidores públicos articulados a través de redes interinstitucionales</a:t>
            </a:r>
          </a:p>
        </p:txBody>
      </p:sp>
      <p:pic>
        <p:nvPicPr>
          <p:cNvPr id="89" name="Imagen 3">
            <a:extLst>
              <a:ext uri="{FF2B5EF4-FFF2-40B4-BE49-F238E27FC236}">
                <a16:creationId xmlns:a16="http://schemas.microsoft.com/office/drawing/2014/main" id="{D17C163C-9971-4F42-8D67-567E9774D4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52469" y="1880296"/>
            <a:ext cx="473551" cy="394570"/>
          </a:xfrm>
          <a:prstGeom prst="rect">
            <a:avLst/>
          </a:prstGeom>
          <a:ln w="12700">
            <a:solidFill>
              <a:schemeClr val="tx1"/>
            </a:solidFill>
          </a:ln>
        </p:spPr>
      </p:pic>
      <p:pic>
        <p:nvPicPr>
          <p:cNvPr id="90" name="Imagen 1">
            <a:extLst>
              <a:ext uri="{FF2B5EF4-FFF2-40B4-BE49-F238E27FC236}">
                <a16:creationId xmlns:a16="http://schemas.microsoft.com/office/drawing/2014/main" id="{5942F70D-11A0-4EBC-B90A-5EED70940D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2469" y="2395820"/>
            <a:ext cx="460598" cy="400222"/>
          </a:xfrm>
          <a:prstGeom prst="rect">
            <a:avLst/>
          </a:prstGeom>
          <a:ln w="12700">
            <a:solidFill>
              <a:schemeClr val="tx1"/>
            </a:solidFill>
          </a:ln>
        </p:spPr>
      </p:pic>
      <p:pic>
        <p:nvPicPr>
          <p:cNvPr id="93" name="Imagen 92" descr="banco_iconos_naranjas-02.png">
            <a:extLst>
              <a:ext uri="{FF2B5EF4-FFF2-40B4-BE49-F238E27FC236}">
                <a16:creationId xmlns:a16="http://schemas.microsoft.com/office/drawing/2014/main" id="{E658AA8C-3099-407D-B31D-CC3DF9A088E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64797" y="2785702"/>
            <a:ext cx="936281" cy="936281"/>
          </a:xfrm>
          <a:prstGeom prst="rect">
            <a:avLst/>
          </a:prstGeom>
        </p:spPr>
      </p:pic>
      <p:sp>
        <p:nvSpPr>
          <p:cNvPr id="94" name="CuadroTexto 93">
            <a:extLst>
              <a:ext uri="{FF2B5EF4-FFF2-40B4-BE49-F238E27FC236}">
                <a16:creationId xmlns:a16="http://schemas.microsoft.com/office/drawing/2014/main" id="{378141EA-87C8-4B09-849E-A69009336100}"/>
              </a:ext>
            </a:extLst>
          </p:cNvPr>
          <p:cNvSpPr txBox="1"/>
          <p:nvPr/>
        </p:nvSpPr>
        <p:spPr>
          <a:xfrm>
            <a:off x="6914361" y="3444984"/>
            <a:ext cx="1237151" cy="276999"/>
          </a:xfrm>
          <a:prstGeom prst="rect">
            <a:avLst/>
          </a:prstGeom>
          <a:noFill/>
        </p:spPr>
        <p:txBody>
          <a:bodyPr wrap="square" rtlCol="0">
            <a:spAutoFit/>
          </a:bodyPr>
          <a:lstStyle/>
          <a:p>
            <a:pPr algn="ctr"/>
            <a:r>
              <a:rPr lang="es-ES" sz="1200" b="1" dirty="0">
                <a:latin typeface="Arial" panose="020B0604020202020204" pitchFamily="34" charset="0"/>
                <a:cs typeface="Arial" panose="020B0604020202020204" pitchFamily="34" charset="0"/>
              </a:rPr>
              <a:t>Ciudadanos</a:t>
            </a:r>
            <a:endParaRPr lang="es-CO" sz="1200" b="1" dirty="0">
              <a:latin typeface="Arial" panose="020B0604020202020204" pitchFamily="34" charset="0"/>
              <a:cs typeface="Arial" panose="020B0604020202020204" pitchFamily="34" charset="0"/>
            </a:endParaRPr>
          </a:p>
        </p:txBody>
      </p:sp>
      <p:pic>
        <p:nvPicPr>
          <p:cNvPr id="95" name="Imagen 19">
            <a:extLst>
              <a:ext uri="{FF2B5EF4-FFF2-40B4-BE49-F238E27FC236}">
                <a16:creationId xmlns:a16="http://schemas.microsoft.com/office/drawing/2014/main" id="{C9740CAB-37BB-4620-8625-4247935FEE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52469" y="3837472"/>
            <a:ext cx="433042" cy="405487"/>
          </a:xfrm>
          <a:prstGeom prst="rect">
            <a:avLst/>
          </a:prstGeom>
          <a:ln w="12700">
            <a:solidFill>
              <a:schemeClr val="tx1"/>
            </a:solidFill>
          </a:ln>
        </p:spPr>
      </p:pic>
      <p:sp>
        <p:nvSpPr>
          <p:cNvPr id="96" name="CuadroTexto 21">
            <a:extLst>
              <a:ext uri="{FF2B5EF4-FFF2-40B4-BE49-F238E27FC236}">
                <a16:creationId xmlns:a16="http://schemas.microsoft.com/office/drawing/2014/main" id="{BD9217FB-3CE6-4AC7-8FBC-1FB4C0537BE3}"/>
              </a:ext>
            </a:extLst>
          </p:cNvPr>
          <p:cNvSpPr txBox="1"/>
          <p:nvPr/>
        </p:nvSpPr>
        <p:spPr>
          <a:xfrm>
            <a:off x="6474278" y="3742168"/>
            <a:ext cx="2443073" cy="55399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dirty="0">
                <a:latin typeface="Arial" panose="020B0604020202020204" pitchFamily="34" charset="0"/>
                <a:cs typeface="Arial" panose="020B0604020202020204" pitchFamily="34" charset="0"/>
              </a:rPr>
              <a:t>Personas naturales y jurídicas interesadas, capacitadas en control social para incidir en la gestión pública</a:t>
            </a:r>
            <a:endParaRPr lang="es-CO" dirty="0">
              <a:latin typeface="Arial" panose="020B0604020202020204" pitchFamily="34" charset="0"/>
              <a:cs typeface="Arial" panose="020B0604020202020204" pitchFamily="34" charset="0"/>
            </a:endParaRPr>
          </a:p>
        </p:txBody>
      </p:sp>
      <p:sp>
        <p:nvSpPr>
          <p:cNvPr id="97" name="CuadroTexto 22">
            <a:extLst>
              <a:ext uri="{FF2B5EF4-FFF2-40B4-BE49-F238E27FC236}">
                <a16:creationId xmlns:a16="http://schemas.microsoft.com/office/drawing/2014/main" id="{98FBE4BF-D82A-4CBB-A948-A5D70844E9A7}"/>
              </a:ext>
            </a:extLst>
          </p:cNvPr>
          <p:cNvSpPr txBox="1"/>
          <p:nvPr/>
        </p:nvSpPr>
        <p:spPr>
          <a:xfrm>
            <a:off x="6474278" y="4414220"/>
            <a:ext cx="2469697" cy="55399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just">
              <a:defRPr sz="1000">
                <a:solidFill>
                  <a:schemeClr val="tx1">
                    <a:lumMod val="50000"/>
                  </a:schemeClr>
                </a:solidFill>
              </a:defRPr>
            </a:lvl1pPr>
          </a:lstStyle>
          <a:p>
            <a:r>
              <a:rPr lang="es-ES" dirty="0">
                <a:latin typeface="Arial" panose="020B0604020202020204" pitchFamily="34" charset="0"/>
                <a:cs typeface="Arial" panose="020B0604020202020204" pitchFamily="34" charset="0"/>
              </a:rPr>
              <a:t>Sujetos de derechos de protección especial capacitados para incidir en la gestión pública</a:t>
            </a:r>
            <a:endParaRPr lang="es-CO" dirty="0">
              <a:latin typeface="Arial" panose="020B0604020202020204" pitchFamily="34" charset="0"/>
              <a:cs typeface="Arial" panose="020B0604020202020204" pitchFamily="34" charset="0"/>
            </a:endParaRPr>
          </a:p>
        </p:txBody>
      </p:sp>
      <p:sp>
        <p:nvSpPr>
          <p:cNvPr id="98" name="Rectángulo 47">
            <a:extLst>
              <a:ext uri="{FF2B5EF4-FFF2-40B4-BE49-F238E27FC236}">
                <a16:creationId xmlns:a16="http://schemas.microsoft.com/office/drawing/2014/main" id="{1F98C4DF-4040-4230-AD88-D2048CA5E50A}"/>
              </a:ext>
            </a:extLst>
          </p:cNvPr>
          <p:cNvSpPr/>
          <p:nvPr/>
        </p:nvSpPr>
        <p:spPr>
          <a:xfrm>
            <a:off x="5152491" y="3701625"/>
            <a:ext cx="772497" cy="646331"/>
          </a:xfrm>
          <a:prstGeom prst="rect">
            <a:avLst/>
          </a:prstGeom>
          <a:noFill/>
        </p:spPr>
        <p:txBody>
          <a:bodyPr wrap="square" lIns="91440" tIns="45720" rIns="91440" bIns="45720">
            <a:spAutoFit/>
          </a:bodyPr>
          <a:lstStyle/>
          <a:p>
            <a:pPr algn="ctr"/>
            <a:r>
              <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11</a:t>
            </a:r>
          </a:p>
        </p:txBody>
      </p:sp>
      <p:pic>
        <p:nvPicPr>
          <p:cNvPr id="99" name="Imagen 2">
            <a:extLst>
              <a:ext uri="{FF2B5EF4-FFF2-40B4-BE49-F238E27FC236}">
                <a16:creationId xmlns:a16="http://schemas.microsoft.com/office/drawing/2014/main" id="{420F7380-2708-47BB-9E5E-5BC3A250615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55046" y="4464596"/>
            <a:ext cx="459351" cy="427094"/>
          </a:xfrm>
          <a:prstGeom prst="rect">
            <a:avLst/>
          </a:prstGeom>
          <a:ln w="12700">
            <a:solidFill>
              <a:schemeClr val="tx1"/>
            </a:solidFill>
          </a:ln>
        </p:spPr>
      </p:pic>
      <p:sp>
        <p:nvSpPr>
          <p:cNvPr id="100" name="Rectángulo 47">
            <a:extLst>
              <a:ext uri="{FF2B5EF4-FFF2-40B4-BE49-F238E27FC236}">
                <a16:creationId xmlns:a16="http://schemas.microsoft.com/office/drawing/2014/main" id="{1724CFE0-1847-4613-8FFF-31C2E7046B07}"/>
              </a:ext>
            </a:extLst>
          </p:cNvPr>
          <p:cNvSpPr/>
          <p:nvPr/>
        </p:nvSpPr>
        <p:spPr>
          <a:xfrm>
            <a:off x="5193000" y="4371243"/>
            <a:ext cx="750682" cy="646331"/>
          </a:xfrm>
          <a:prstGeom prst="rect">
            <a:avLst/>
          </a:prstGeom>
          <a:noFill/>
        </p:spPr>
        <p:txBody>
          <a:bodyPr wrap="square" lIns="91440" tIns="45720" rIns="91440" bIns="45720">
            <a:spAutoFit/>
          </a:bodyPr>
          <a:lstStyle/>
          <a:p>
            <a:pPr algn="ctr"/>
            <a:r>
              <a:rPr lang="es-ES" sz="3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12</a:t>
            </a:r>
            <a:endParaRPr lang="es-ES" sz="36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63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 name="Imagen 2" descr="banco_iconos_azules-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015" y="137105"/>
            <a:ext cx="1847849" cy="1847849"/>
          </a:xfrm>
          <a:prstGeom prst="rect">
            <a:avLst/>
          </a:prstGeom>
        </p:spPr>
      </p:pic>
      <p:sp>
        <p:nvSpPr>
          <p:cNvPr id="4" name="Google Shape;141;p22">
            <a:extLst>
              <a:ext uri="{FF2B5EF4-FFF2-40B4-BE49-F238E27FC236}">
                <a16:creationId xmlns:a16="http://schemas.microsoft.com/office/drawing/2014/main" id="{70D10A35-156C-4324-AFFB-C372AFC184C1}"/>
              </a:ext>
            </a:extLst>
          </p:cNvPr>
          <p:cNvSpPr txBox="1">
            <a:spLocks/>
          </p:cNvSpPr>
          <p:nvPr/>
        </p:nvSpPr>
        <p:spPr>
          <a:xfrm>
            <a:off x="1611083" y="2340690"/>
            <a:ext cx="7262949" cy="643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90000"/>
              </a:lnSpc>
              <a:spcBef>
                <a:spcPts val="0"/>
              </a:spcBef>
              <a:spcAft>
                <a:spcPts val="0"/>
              </a:spcAft>
              <a:buClr>
                <a:srgbClr val="FFFFFF"/>
              </a:buClr>
              <a:buSzPts val="1400"/>
              <a:buFont typeface="Work Sans SemiBold"/>
              <a:buNone/>
              <a:defRPr sz="3000" kern="12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pPr marL="139700">
              <a:spcBef>
                <a:spcPts val="800"/>
              </a:spcBef>
            </a:pPr>
            <a:r>
              <a:rPr lang="es-CO" sz="3200" b="1" dirty="0">
                <a:solidFill>
                  <a:schemeClr val="bg1"/>
                </a:solidFill>
                <a:latin typeface="Arial" panose="020B0604020202020204" pitchFamily="34" charset="0"/>
                <a:cs typeface="Arial" panose="020B0604020202020204" pitchFamily="34" charset="0"/>
              </a:rPr>
              <a:t>Resultados dirigidos a Entidades </a:t>
            </a:r>
            <a:endParaRPr lang="es-E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781577"/>
      </p:ext>
    </p:extLst>
  </p:cSld>
  <p:clrMapOvr>
    <a:masterClrMapping/>
  </p:clrMapOvr>
</p:sld>
</file>

<file path=ppt/theme/theme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2404</TotalTime>
  <Words>2870</Words>
  <Application>Microsoft Office PowerPoint</Application>
  <PresentationFormat>Presentación en pantalla (16:9)</PresentationFormat>
  <Paragraphs>360</Paragraphs>
  <Slides>27</Slides>
  <Notes>15</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27</vt:i4>
      </vt:variant>
    </vt:vector>
  </HeadingPairs>
  <TitlesOfParts>
    <vt:vector size="38" baseType="lpstr">
      <vt:lpstr>Work Sans SemiBold</vt:lpstr>
      <vt:lpstr>MS PGothic</vt:lpstr>
      <vt:lpstr>Work Sans</vt:lpstr>
      <vt:lpstr>Calibri</vt:lpstr>
      <vt:lpstr>Arial</vt:lpstr>
      <vt:lpstr>Calibri Light</vt:lpstr>
      <vt:lpstr>Wingdings</vt:lpstr>
      <vt:lpstr>Work Sans Light</vt:lpstr>
      <vt:lpstr>Presidencia de Colomba</vt:lpstr>
      <vt:lpstr>Tema de Office</vt:lpstr>
      <vt:lpstr>1_Presidencia de Colomba</vt:lpstr>
      <vt:lpstr>Presentación de PowerPoint</vt:lpstr>
      <vt:lpstr>Planeación Institucional 2020 - 2022</vt:lpstr>
      <vt:lpstr>Presentación de PowerPoint</vt:lpstr>
      <vt:lpstr>Contenido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Institucional 2020-2022 y Plan Anticorrupción 2020</dc:title>
  <dc:subject>El documento presentado da cuenta de la Planeación Institucional para la vigencia 2020-2022, así como tambien el Plan Anticorrupción 2020.</dc:subject>
  <dc:creator>Departamento Administrativo de la Función Pública</dc:creator>
  <cp:keywords>Plan, Estratégico, Anticorrupción, institucional</cp:keywords>
  <cp:lastModifiedBy>Karol Wilfredo Camargo Vargas</cp:lastModifiedBy>
  <cp:revision>263</cp:revision>
  <dcterms:modified xsi:type="dcterms:W3CDTF">2020-02-03T18:40:53Z</dcterms:modified>
</cp:coreProperties>
</file>