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s-CO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E7178-47DB-4482-AB12-22DEB5180C84}" type="datetimeFigureOut">
              <a:rPr lang="es-CO" smtClean="0"/>
              <a:t>28/07/2020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1AD7-C3E2-4975-922B-DE2C16E43C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30683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E7178-47DB-4482-AB12-22DEB5180C84}" type="datetimeFigureOut">
              <a:rPr lang="es-CO" smtClean="0"/>
              <a:t>28/07/2020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E1AD7-C3E2-4975-922B-DE2C16E43CA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79716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3" name="Imagen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641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s-ES" sz="3000" smtClean="0">
                <a:solidFill>
                  <a:srgbClr val="FFFFFF"/>
                </a:solidFill>
                <a:latin typeface="Work Sans Light"/>
                <a:ea typeface="Work Sans Light"/>
                <a:cs typeface="Work Sans Light"/>
                <a:sym typeface="Work Sans Light"/>
              </a:rPr>
              <a:t>Seguimiento Plan Estrat</a:t>
            </a:r>
            <a:r>
              <a:rPr lang="es-ES" smtClean="0"/>
              <a:t>égico Institucional y Plan Anual de Acción</a:t>
            </a:r>
            <a:endParaRPr lang="es-ES" sz="3000" dirty="0">
              <a:solidFill>
                <a:srgbClr val="FFFFFF"/>
              </a:solidFill>
              <a:latin typeface="Work Sans Medium"/>
              <a:ea typeface="Work Sans Medium"/>
              <a:cs typeface="Work Sans Medium"/>
              <a:sym typeface="Work Sans Medium"/>
            </a:endParaRPr>
          </a:p>
        </p:txBody>
      </p:sp>
      <p:pic>
        <p:nvPicPr>
          <p:cNvPr id="3" name="Imagen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09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3" name="Imagen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081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3" name="Imagen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411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3" name="Imagen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9602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Presentación en pantalla (16:9)</PresentationFormat>
  <Paragraphs>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Work Sans Light</vt:lpstr>
      <vt:lpstr>Work Sans Medium</vt:lpstr>
      <vt:lpstr>Tema de Office</vt:lpstr>
      <vt:lpstr>Presentación de PowerPoint</vt:lpstr>
      <vt:lpstr>Seguimiento Plan Estratégico Institucional y Plan Anual de Acción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karol camargo vargas</dc:creator>
  <cp:lastModifiedBy>karol camargo vargas</cp:lastModifiedBy>
  <cp:revision>1</cp:revision>
  <dcterms:created xsi:type="dcterms:W3CDTF">2020-07-29T01:32:41Z</dcterms:created>
  <dcterms:modified xsi:type="dcterms:W3CDTF">2020-07-29T01:32:41Z</dcterms:modified>
</cp:coreProperties>
</file>