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1" r:id="rId2"/>
    <p:sldId id="312" r:id="rId3"/>
    <p:sldId id="329" r:id="rId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73D"/>
    <a:srgbClr val="239DAD"/>
    <a:srgbClr val="EB903F"/>
    <a:srgbClr val="28A89C"/>
    <a:srgbClr val="88BCBB"/>
    <a:srgbClr val="CD523A"/>
    <a:srgbClr val="D36B39"/>
    <a:srgbClr val="1B87A8"/>
    <a:srgbClr val="333733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18"/>
    <p:restoredTop sz="94613"/>
  </p:normalViewPr>
  <p:slideViewPr>
    <p:cSldViewPr snapToGrid="0" snapToObjects="1" showGuides="1">
      <p:cViewPr varScale="1">
        <p:scale>
          <a:sx n="113" d="100"/>
          <a:sy n="113" d="100"/>
        </p:scale>
        <p:origin x="84" y="150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520F2-05F7-40F9-A044-81B2D47F505F}" type="datetimeFigureOut">
              <a:rPr lang="es-CO" smtClean="0"/>
              <a:t>5/06/2018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F72D2-3AA1-4BC9-8799-4F4991C5B4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5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0966-237A-3544-A028-B4DE055563E6}" type="datetimeFigureOut">
              <a:rPr lang="es-ES_tradnl" smtClean="0"/>
              <a:t>05/06/2018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8A9E-9B5A-D44B-BAB7-6241E856899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44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6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7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53800" cy="6858000"/>
          </a:xfrm>
        </p:spPr>
        <p:txBody>
          <a:bodyPr anchor="t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Fotografías a pantalla completa con o sin frase </a:t>
            </a:r>
            <a:r>
              <a:rPr lang="es-ES_tradnl" smtClean="0"/>
              <a:t>de apoyo.</a:t>
            </a:r>
            <a:endParaRPr lang="es-ES_tradnl" dirty="0"/>
          </a:p>
        </p:txBody>
      </p:sp>
      <p:sp>
        <p:nvSpPr>
          <p:cNvPr id="9" name="Título 8"/>
          <p:cNvSpPr>
            <a:spLocks noGrp="1"/>
          </p:cNvSpPr>
          <p:nvPr>
            <p:ph type="title" hasCustomPrompt="1"/>
          </p:nvPr>
        </p:nvSpPr>
        <p:spPr>
          <a:xfrm>
            <a:off x="938560" y="959006"/>
            <a:ext cx="5573751" cy="3173800"/>
          </a:xfrm>
        </p:spPr>
        <p:txBody>
          <a:bodyPr/>
          <a:lstStyle>
            <a:lvl1pPr>
              <a:defRPr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 de apoyo o frase que acompañe la diapositiva si </a:t>
            </a:r>
            <a:r>
              <a:rPr lang="es-ES_tradnl" smtClean="0"/>
              <a:t>es necesario.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066694" y="1373389"/>
            <a:ext cx="9039922" cy="4289640"/>
          </a:xfrm>
        </p:spPr>
        <p:txBody>
          <a:bodyPr>
            <a:noAutofit/>
          </a:bodyPr>
          <a:lstStyle>
            <a:lvl1pPr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Alguna frase que quieras resaltar en </a:t>
            </a:r>
            <a:r>
              <a:rPr lang="es-ES_tradnl" smtClean="0"/>
              <a:t>tu presentación aquí.</a:t>
            </a:r>
            <a:endParaRPr lang="es-ES_tradnl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5405793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5538840"/>
            <a:ext cx="1407912" cy="140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4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4868729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" y="5009957"/>
            <a:ext cx="1761495" cy="1761491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uadroTexto 9"/>
          <p:cNvSpPr txBox="1"/>
          <p:nvPr userDrawn="1"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14" name="Imagen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1859031" y="5880745"/>
            <a:ext cx="2199627" cy="743037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58" y="5941449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-1243"/>
          <a:stretch/>
        </p:blipFill>
        <p:spPr>
          <a:xfrm>
            <a:off x="0" y="0"/>
            <a:ext cx="4175760" cy="42570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31729" y="1457566"/>
            <a:ext cx="7182196" cy="3314081"/>
          </a:xfrm>
        </p:spPr>
        <p:txBody>
          <a:bodyPr>
            <a:noAutofit/>
          </a:bodyPr>
          <a:lstStyle>
            <a:lvl1pPr>
              <a:defRPr sz="8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tu presentación aquí.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1729" y="4902220"/>
            <a:ext cx="7182196" cy="888980"/>
          </a:xfrm>
        </p:spPr>
        <p:txBody>
          <a:bodyPr/>
          <a:lstStyle>
            <a:lvl1pPr marL="0" indent="0">
              <a:buNone/>
              <a:defRPr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Texto descriptivo aquí si lo hay o nombre de la dirección o dependencia</a:t>
            </a:r>
          </a:p>
        </p:txBody>
      </p:sp>
      <p:sp>
        <p:nvSpPr>
          <p:cNvPr id="13" name="CuadroTexto 12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6445529" y="5890703"/>
            <a:ext cx="2199627" cy="743037"/>
          </a:xfrm>
          <a:prstGeom prst="rect">
            <a:avLst/>
          </a:prstGeom>
        </p:spPr>
      </p:pic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8" y="1"/>
            <a:ext cx="2340864" cy="2340864"/>
          </a:xfrm>
          <a:prstGeom prst="rect">
            <a:avLst/>
          </a:prstGeom>
        </p:spPr>
      </p:pic>
      <p:sp>
        <p:nvSpPr>
          <p:cNvPr id="9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31729" y="5913120"/>
            <a:ext cx="1318479" cy="541810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Fecha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156" y="5978025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7236" y="2154773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1.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1" name="Marcador de texto 9"/>
          <p:cNvSpPr>
            <a:spLocks noGrp="1"/>
          </p:cNvSpPr>
          <p:nvPr>
            <p:ph type="body" sz="quarter" idx="11" hasCustomPrompt="1"/>
          </p:nvPr>
        </p:nvSpPr>
        <p:spPr>
          <a:xfrm>
            <a:off x="1297236" y="4183079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2.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2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6949440" y="2154773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3.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3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949440" y="4183079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4.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838200" y="412232"/>
            <a:ext cx="10346473" cy="1325563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Tu índice </a:t>
            </a:r>
            <a:r>
              <a:rPr lang="es-ES_tradnl" smtClean="0"/>
              <a:t>o agenda</a:t>
            </a:r>
            <a:endParaRPr lang="es-ES_tradnl" dirty="0"/>
          </a:p>
        </p:txBody>
      </p:sp>
      <p:sp>
        <p:nvSpPr>
          <p:cNvPr id="17" name="CuadroTexto 1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6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Tu título aquí.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anchor="ctr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Tu ícono aquí.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34545" y="1825625"/>
            <a:ext cx="511925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Tu texto aquí.</a:t>
            </a:r>
          </a:p>
        </p:txBody>
      </p:sp>
      <p:sp>
        <p:nvSpPr>
          <p:cNvPr id="15" name="CuadroTexto 14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799064" y="2352908"/>
            <a:ext cx="9039922" cy="1765882"/>
          </a:xfrm>
        </p:spPr>
        <p:txBody>
          <a:bodyPr>
            <a:noAutofit/>
          </a:bodyPr>
          <a:lstStyle>
            <a:lvl1pPr>
              <a:defRPr sz="60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la sección de tu presentación aquí.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285356" y="4719511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060704" y="924561"/>
            <a:ext cx="2466799" cy="1037604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838200" y="387428"/>
            <a:ext cx="10335322" cy="1325563"/>
          </a:xfrm>
        </p:spPr>
        <p:txBody>
          <a:bodyPr/>
          <a:lstStyle>
            <a:lvl1pPr>
              <a:defRPr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smtClean="0"/>
              <a:t>Título </a:t>
            </a:r>
            <a:r>
              <a:rPr lang="es-ES_tradnl" dirty="0" smtClean="0"/>
              <a:t>de </a:t>
            </a:r>
            <a:r>
              <a:rPr lang="es-ES_tradnl" smtClean="0"/>
              <a:t>tu dispositiva</a:t>
            </a:r>
            <a:endParaRPr lang="es-ES_tradnl" dirty="0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0" hasCustomPrompt="1"/>
          </p:nvPr>
        </p:nvSpPr>
        <p:spPr>
          <a:xfrm>
            <a:off x="85914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5" name="Marcador de imagen 13"/>
          <p:cNvSpPr>
            <a:spLocks noGrp="1"/>
          </p:cNvSpPr>
          <p:nvPr>
            <p:ph type="pic" sz="quarter" idx="11" hasCustomPrompt="1"/>
          </p:nvPr>
        </p:nvSpPr>
        <p:spPr>
          <a:xfrm>
            <a:off x="3546592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6" name="Marcador de imagen 13"/>
          <p:cNvSpPr>
            <a:spLocks noGrp="1"/>
          </p:cNvSpPr>
          <p:nvPr>
            <p:ph type="pic" sz="quarter" idx="12" hasCustomPrompt="1"/>
          </p:nvPr>
        </p:nvSpPr>
        <p:spPr>
          <a:xfrm>
            <a:off x="6234035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7" name="Marcador de imagen 13"/>
          <p:cNvSpPr>
            <a:spLocks noGrp="1"/>
          </p:cNvSpPr>
          <p:nvPr>
            <p:ph type="pic" sz="quarter" idx="13" hasCustomPrompt="1"/>
          </p:nvPr>
        </p:nvSpPr>
        <p:spPr>
          <a:xfrm>
            <a:off x="878255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22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3546592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3" name="Marcador de texto 20"/>
          <p:cNvSpPr>
            <a:spLocks noGrp="1"/>
          </p:cNvSpPr>
          <p:nvPr>
            <p:ph type="body" sz="quarter" idx="17" hasCustomPrompt="1"/>
          </p:nvPr>
        </p:nvSpPr>
        <p:spPr>
          <a:xfrm>
            <a:off x="3546592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4" name="Marcador de texto 18"/>
          <p:cNvSpPr>
            <a:spLocks noGrp="1"/>
          </p:cNvSpPr>
          <p:nvPr>
            <p:ph type="body" sz="quarter" idx="18" hasCustomPrompt="1"/>
          </p:nvPr>
        </p:nvSpPr>
        <p:spPr>
          <a:xfrm>
            <a:off x="6212701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5" name="Marcador de texto 20"/>
          <p:cNvSpPr>
            <a:spLocks noGrp="1"/>
          </p:cNvSpPr>
          <p:nvPr>
            <p:ph type="body" sz="quarter" idx="19" hasCustomPrompt="1"/>
          </p:nvPr>
        </p:nvSpPr>
        <p:spPr>
          <a:xfrm>
            <a:off x="6212701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6" name="Marcador de texto 18"/>
          <p:cNvSpPr>
            <a:spLocks noGrp="1"/>
          </p:cNvSpPr>
          <p:nvPr>
            <p:ph type="body" sz="quarter" idx="20" hasCustomPrompt="1"/>
          </p:nvPr>
        </p:nvSpPr>
        <p:spPr>
          <a:xfrm>
            <a:off x="8782559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7" name="Marcador de texto 20"/>
          <p:cNvSpPr>
            <a:spLocks noGrp="1"/>
          </p:cNvSpPr>
          <p:nvPr>
            <p:ph type="body" sz="quarter" idx="21" hasCustomPrompt="1"/>
          </p:nvPr>
        </p:nvSpPr>
        <p:spPr>
          <a:xfrm>
            <a:off x="8782559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18" name="Rectángulo 1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6022848" y="0"/>
            <a:ext cx="5422900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7" name="CuadroTexto 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715536" y="287067"/>
            <a:ext cx="4770863" cy="5957616"/>
          </a:xfrm>
        </p:spPr>
        <p:txBody>
          <a:bodyPr>
            <a:noAutofit/>
          </a:bodyPr>
          <a:lstStyle>
            <a:lvl1pPr>
              <a:defRPr sz="44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Este espacio es para una frase, </a:t>
            </a:r>
            <a:r>
              <a:rPr lang="es-ES_tradnl" smtClean="0"/>
              <a:t>un texto importante,</a:t>
            </a:r>
            <a:br>
              <a:rPr lang="es-ES_tradnl" smtClean="0"/>
            </a:br>
            <a:r>
              <a:rPr lang="es-ES_tradnl" smtClean="0"/>
              <a:t>una </a:t>
            </a:r>
            <a:r>
              <a:rPr lang="es-ES_tradnl" dirty="0" smtClean="0"/>
              <a:t>cifra que quieras resaltar en tu presentación.</a:t>
            </a:r>
            <a:endParaRPr lang="es-ES_tradnl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fotografí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5835954" y="0"/>
            <a:ext cx="559760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6" name="CuadroTexto 5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Marcador de imagen 9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571139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9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758999" y="504419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10" name="Marcador de texto 20"/>
          <p:cNvSpPr>
            <a:spLocks noGrp="1"/>
          </p:cNvSpPr>
          <p:nvPr>
            <p:ph type="body" sz="quarter" idx="16" hasCustomPrompt="1"/>
          </p:nvPr>
        </p:nvSpPr>
        <p:spPr>
          <a:xfrm>
            <a:off x="6613388" y="504418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1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594624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Título de tu diapositiva aquí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4114800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Texto descriptivo o complementario aquí.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3" hasCustomPrompt="1"/>
          </p:nvPr>
        </p:nvSpPr>
        <p:spPr>
          <a:xfrm>
            <a:off x="5196469" y="457200"/>
            <a:ext cx="6157331" cy="5943600"/>
          </a:xfrm>
        </p:spPr>
        <p:txBody>
          <a:bodyPr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Gráficas de datos aquí.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1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05/06/2018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794000" y="1457566"/>
            <a:ext cx="8052676" cy="3314081"/>
          </a:xfrm>
        </p:spPr>
        <p:txBody>
          <a:bodyPr/>
          <a:lstStyle/>
          <a:p>
            <a:r>
              <a:rPr lang="es-CO" sz="7200" dirty="0" smtClean="0"/>
              <a:t>Plan Estratégico Sectorial vigencia 2017</a:t>
            </a:r>
            <a:endParaRPr lang="es-CO" sz="7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839898" y="4706454"/>
            <a:ext cx="8864532" cy="631825"/>
          </a:xfrm>
        </p:spPr>
        <p:txBody>
          <a:bodyPr>
            <a:noAutofit/>
          </a:bodyPr>
          <a:lstStyle/>
          <a:p>
            <a:r>
              <a:rPr lang="es-CO" sz="3200" b="1" dirty="0" smtClean="0"/>
              <a:t>Seguimiento 31 dic 2017</a:t>
            </a:r>
            <a:endParaRPr lang="es-CO" sz="3200" b="1" dirty="0"/>
          </a:p>
        </p:txBody>
      </p:sp>
    </p:spTree>
    <p:extLst>
      <p:ext uri="{BB962C8B-B14F-4D97-AF65-F5344CB8AC3E}">
        <p14:creationId xmlns:p14="http://schemas.microsoft.com/office/powerpoint/2010/main" val="18498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176"/>
          <a:stretch/>
        </p:blipFill>
        <p:spPr bwMode="auto">
          <a:xfrm>
            <a:off x="1006855" y="1981200"/>
            <a:ext cx="8645501" cy="4038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uadroTexto 15"/>
          <p:cNvSpPr txBox="1">
            <a:spLocks noChangeArrowheads="1"/>
          </p:cNvSpPr>
          <p:nvPr/>
        </p:nvSpPr>
        <p:spPr bwMode="auto">
          <a:xfrm>
            <a:off x="422655" y="434976"/>
            <a:ext cx="11464547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sz="3600" b="1" dirty="0">
                <a:solidFill>
                  <a:schemeClr val="accent2"/>
                </a:solidFill>
              </a:rPr>
              <a:t>Cumplimiento </a:t>
            </a:r>
            <a:r>
              <a:rPr lang="es-CO" sz="3600" b="1" dirty="0" smtClean="0">
                <a:solidFill>
                  <a:schemeClr val="accent2"/>
                </a:solidFill>
              </a:rPr>
              <a:t>Plan Estratégico Sectorial (PES) 2017</a:t>
            </a:r>
            <a:endParaRPr lang="es-CO" sz="3600" b="1" dirty="0">
              <a:solidFill>
                <a:schemeClr val="accent2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97" t="22652" r="1729" b="43046"/>
          <a:stretch/>
        </p:blipFill>
        <p:spPr bwMode="auto">
          <a:xfrm>
            <a:off x="9736113" y="3586086"/>
            <a:ext cx="1621755" cy="97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654" y="6120940"/>
            <a:ext cx="923893" cy="6331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56" t="75555" r="13680" b="16889"/>
          <a:stretch/>
        </p:blipFill>
        <p:spPr bwMode="auto">
          <a:xfrm>
            <a:off x="1295399" y="6197600"/>
            <a:ext cx="2438113" cy="459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1689448" y="1194100"/>
            <a:ext cx="9118252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s-CO" sz="1400" dirty="0" smtClean="0">
                <a:solidFill>
                  <a:schemeClr val="tx1"/>
                </a:solidFill>
              </a:rPr>
              <a:t>El Sector Función Pública conformado por el Departamento Administrativo de la Función Pública y la Escuela Superior de Administración Pública, formularon su Plan Estratégico Sectorial de acuerdo con las </a:t>
            </a:r>
            <a:r>
              <a:rPr lang="es-CO" sz="1400" dirty="0">
                <a:solidFill>
                  <a:schemeClr val="tx1"/>
                </a:solidFill>
              </a:rPr>
              <a:t>competencias propias </a:t>
            </a:r>
            <a:r>
              <a:rPr lang="es-CO" sz="1400" dirty="0" smtClean="0">
                <a:solidFill>
                  <a:schemeClr val="tx1"/>
                </a:solidFill>
              </a:rPr>
              <a:t>de las entidades del sector, el cual </a:t>
            </a:r>
            <a:r>
              <a:rPr lang="es-CO" sz="1400" dirty="0" smtClean="0">
                <a:solidFill>
                  <a:schemeClr val="tx1"/>
                </a:solidFill>
              </a:rPr>
              <a:t>presentó </a:t>
            </a:r>
            <a:r>
              <a:rPr lang="es-CO" sz="1400" dirty="0" smtClean="0">
                <a:solidFill>
                  <a:schemeClr val="tx1"/>
                </a:solidFill>
              </a:rPr>
              <a:t>los siguientes resultados por trimestre:</a:t>
            </a:r>
            <a:endParaRPr lang="es-CO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7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19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64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MS PGothic</vt:lpstr>
      <vt:lpstr>Arial</vt:lpstr>
      <vt:lpstr>Arial Narrow</vt:lpstr>
      <vt:lpstr>Calibri</vt:lpstr>
      <vt:lpstr>Calibri Light</vt:lpstr>
      <vt:lpstr>Tema de Office</vt:lpstr>
      <vt:lpstr>Plan Estratégico Sectorial vigencia 2017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Karol Wilfredo Camargo Vargas</cp:lastModifiedBy>
  <cp:revision>91</cp:revision>
  <dcterms:created xsi:type="dcterms:W3CDTF">2017-08-17T22:52:59Z</dcterms:created>
  <dcterms:modified xsi:type="dcterms:W3CDTF">2018-06-05T19:56:55Z</dcterms:modified>
</cp:coreProperties>
</file>