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1" r:id="rId2"/>
    <p:sldId id="314" r:id="rId3"/>
    <p:sldId id="330" r:id="rId4"/>
    <p:sldId id="312" r:id="rId5"/>
    <p:sldId id="329" r:id="rId6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740078" cy="3314081"/>
          </a:xfrm>
        </p:spPr>
        <p:txBody>
          <a:bodyPr/>
          <a:lstStyle/>
          <a:p>
            <a:r>
              <a:rPr lang="es-CO" sz="7200" dirty="0" smtClean="0"/>
              <a:t>Plan de Acción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550327"/>
            <a:ext cx="8864532" cy="631825"/>
          </a:xfrm>
        </p:spPr>
        <p:txBody>
          <a:bodyPr>
            <a:noAutofit/>
          </a:bodyPr>
          <a:lstStyle/>
          <a:p>
            <a:r>
              <a:rPr lang="es-CO" sz="4000" b="1" dirty="0" smtClean="0"/>
              <a:t>Seguimiento 31 dic 2017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/>
                </a:solidFill>
              </a:rPr>
              <a:t>Plan Acción (PAA) 2017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6438900" y="2420298"/>
            <a:ext cx="4673600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de la Función Pública es el </a:t>
            </a:r>
            <a:r>
              <a:rPr lang="es-CO" sz="1600" dirty="0" smtClean="0"/>
              <a:t>mecanismo articulador </a:t>
            </a:r>
            <a:r>
              <a:rPr lang="es-CO" sz="1600" dirty="0"/>
              <a:t>que incorpora las políticas, estrategias y acuerdos del </a:t>
            </a:r>
            <a:r>
              <a:rPr lang="es-CO" sz="1600" dirty="0" smtClean="0"/>
              <a:t>gobierno.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Vale </a:t>
            </a:r>
            <a:r>
              <a:rPr lang="es-CO" sz="1600" dirty="0"/>
              <a:t>la pena resaltar que </a:t>
            </a:r>
            <a:r>
              <a:rPr lang="es-CO" sz="1600" dirty="0" smtClean="0"/>
              <a:t>el PAA 2017 </a:t>
            </a:r>
            <a:r>
              <a:rPr lang="es-CO" sz="1600" dirty="0"/>
              <a:t>permite dar cumplimiento al objeto misional de la entidad, tomando </a:t>
            </a:r>
            <a:r>
              <a:rPr lang="es-CO" sz="1600" dirty="0" smtClean="0"/>
              <a:t>en consideración </a:t>
            </a:r>
            <a:r>
              <a:rPr lang="es-CO" sz="1600" dirty="0"/>
              <a:t>las competencias propias de Función Pública, el marco fiscal de mediano plazo </a:t>
            </a:r>
            <a:r>
              <a:rPr lang="es-CO" sz="1600" dirty="0" smtClean="0"/>
              <a:t>y los </a:t>
            </a:r>
            <a:r>
              <a:rPr lang="es-CO" sz="1600" dirty="0"/>
              <a:t>resultados de la planeación de la vigencia anterior.</a:t>
            </a:r>
          </a:p>
        </p:txBody>
      </p:sp>
      <p:pic>
        <p:nvPicPr>
          <p:cNvPr id="2052" name="Picture 4" descr="D:\jjimenezc\Descargas\37310671675_5b4e775687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3987800"/>
            <a:ext cx="4880906" cy="252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jjimenezc\Descargas\25447694988_9634fdec57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1958006"/>
            <a:ext cx="2440453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jjimenezc\Descargas\35867619175_61012fffd5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"/>
          <a:stretch/>
        </p:blipFill>
        <p:spPr bwMode="auto">
          <a:xfrm>
            <a:off x="2882900" y="1958006"/>
            <a:ext cx="2565400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>
                <a:solidFill>
                  <a:schemeClr val="accent2"/>
                </a:solidFill>
              </a:rPr>
              <a:t>Cumplimiento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</a:t>
            </a:r>
            <a:r>
              <a:rPr lang="es-CO" sz="3200" b="1" dirty="0" smtClean="0">
                <a:solidFill>
                  <a:schemeClr val="accent2"/>
                </a:solidFill>
              </a:rPr>
              <a:t>de </a:t>
            </a:r>
            <a:r>
              <a:rPr lang="es-CO" sz="3200" b="1" dirty="0" smtClean="0">
                <a:solidFill>
                  <a:schemeClr val="accent2"/>
                </a:solidFill>
              </a:rPr>
              <a:t>Acción IV Trimestre de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9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422655" y="1486967"/>
            <a:ext cx="371754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</a:t>
            </a:r>
            <a:r>
              <a:rPr lang="es-CO" sz="1600" dirty="0" smtClean="0"/>
              <a:t>tenía programados 222 productos de los cuales se cumplieron 206.</a:t>
            </a:r>
            <a:endParaRPr lang="es-CO" sz="1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44" t="13426" b="62037"/>
          <a:stretch/>
        </p:blipFill>
        <p:spPr bwMode="auto">
          <a:xfrm>
            <a:off x="9601200" y="2660650"/>
            <a:ext cx="158750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78"/>
          <a:stretch/>
        </p:blipFill>
        <p:spPr bwMode="auto">
          <a:xfrm>
            <a:off x="2854006" y="2244097"/>
            <a:ext cx="6051516" cy="3937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436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81"/>
          <a:stretch/>
        </p:blipFill>
        <p:spPr bwMode="auto">
          <a:xfrm>
            <a:off x="1870075" y="1677987"/>
            <a:ext cx="7845425" cy="4207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 smtClean="0">
                <a:solidFill>
                  <a:schemeClr val="accent2"/>
                </a:solidFill>
              </a:rPr>
              <a:t>Comportamiento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</a:t>
            </a:r>
            <a:r>
              <a:rPr lang="es-CO" sz="3200" b="1" dirty="0" smtClean="0">
                <a:solidFill>
                  <a:schemeClr val="accent2"/>
                </a:solidFill>
              </a:rPr>
              <a:t>de </a:t>
            </a:r>
            <a:r>
              <a:rPr lang="es-CO" sz="3200" b="1" dirty="0" smtClean="0">
                <a:solidFill>
                  <a:schemeClr val="accent2"/>
                </a:solidFill>
              </a:rPr>
              <a:t>Acción Año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765175" y="1546443"/>
            <a:ext cx="1828800" cy="64633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Cumplimiento </a:t>
            </a:r>
            <a:r>
              <a:rPr lang="es-CO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del </a:t>
            </a:r>
            <a:r>
              <a:rPr lang="es-CO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93%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97" t="22652" r="1729" b="43046"/>
          <a:stretch/>
        </p:blipFill>
        <p:spPr bwMode="auto">
          <a:xfrm>
            <a:off x="9855198" y="1406525"/>
            <a:ext cx="1621755" cy="9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158</Words>
  <Application>Microsoft Office PowerPoint</Application>
  <PresentationFormat>Personalizado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Plan de Acción vigencia 2017</vt:lpstr>
      <vt:lpstr>Plan Acción (PAA) 2017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89</cp:revision>
  <dcterms:created xsi:type="dcterms:W3CDTF">2017-08-17T22:52:59Z</dcterms:created>
  <dcterms:modified xsi:type="dcterms:W3CDTF">2018-07-11T21:22:46Z</dcterms:modified>
</cp:coreProperties>
</file>