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1" r:id="rId2"/>
    <p:sldId id="302" r:id="rId3"/>
    <p:sldId id="305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4613"/>
  </p:normalViewPr>
  <p:slideViewPr>
    <p:cSldViewPr snapToGrid="0" snapToObjects="1" showGuides="1">
      <p:cViewPr varScale="1">
        <p:scale>
          <a:sx n="113" d="100"/>
          <a:sy n="113" d="100"/>
        </p:scale>
        <p:origin x="216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30/04/2019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30/04/2019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30/04/2019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182196" cy="3314081"/>
          </a:xfrm>
        </p:spPr>
        <p:txBody>
          <a:bodyPr/>
          <a:lstStyle/>
          <a:p>
            <a:r>
              <a:rPr lang="es-CO" sz="4800" dirty="0"/>
              <a:t>Plan Estratégico Sectorial vigencia 2018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902220"/>
            <a:ext cx="8864532" cy="631825"/>
          </a:xfrm>
        </p:spPr>
        <p:txBody>
          <a:bodyPr>
            <a:normAutofit/>
          </a:bodyPr>
          <a:lstStyle/>
          <a:p>
            <a:r>
              <a:rPr lang="es-CO" dirty="0" smtClean="0"/>
              <a:t>Oficina Asesora de Planeación </a:t>
            </a:r>
            <a:endParaRPr lang="es-CO" dirty="0"/>
          </a:p>
        </p:txBody>
      </p:sp>
      <p:sp>
        <p:nvSpPr>
          <p:cNvPr id="5" name="Marcador de texto 14"/>
          <p:cNvSpPr txBox="1">
            <a:spLocks/>
          </p:cNvSpPr>
          <p:nvPr/>
        </p:nvSpPr>
        <p:spPr>
          <a:xfrm>
            <a:off x="3114485" y="5424038"/>
            <a:ext cx="5257861" cy="63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800" kern="120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000" dirty="0" smtClean="0">
                <a:solidFill>
                  <a:schemeClr val="accent5">
                    <a:lumMod val="50000"/>
                  </a:schemeClr>
                </a:solidFill>
              </a:rPr>
              <a:t>II trimestre </a:t>
            </a:r>
            <a:r>
              <a:rPr lang="es-ES_tradnl" sz="2000" dirty="0" smtClean="0">
                <a:solidFill>
                  <a:schemeClr val="accent5">
                    <a:lumMod val="50000"/>
                  </a:schemeClr>
                </a:solidFill>
              </a:rPr>
              <a:t>2018</a:t>
            </a:r>
            <a:endParaRPr lang="es-ES_tradnl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5"/>
          <p:cNvSpPr txBox="1">
            <a:spLocks noChangeArrowheads="1"/>
          </p:cNvSpPr>
          <p:nvPr/>
        </p:nvSpPr>
        <p:spPr bwMode="auto">
          <a:xfrm>
            <a:off x="2027779" y="348866"/>
            <a:ext cx="8251445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b="1" dirty="0"/>
              <a:t>Cumplimiento </a:t>
            </a:r>
            <a:r>
              <a:rPr lang="es-CO" b="1" dirty="0" smtClean="0"/>
              <a:t>Plan Estratégico Sectorial (PES) II trimestre 2018</a:t>
            </a:r>
            <a:endParaRPr lang="es-CO" b="1" dirty="0"/>
          </a:p>
        </p:txBody>
      </p:sp>
      <p:sp>
        <p:nvSpPr>
          <p:cNvPr id="6" name="7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921637" y="1828119"/>
            <a:ext cx="9398296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O" sz="1800" dirty="0" smtClean="0"/>
              <a:t>El Sector Función Pública conformado por el Departamento Administrativo de la Función Pública y la Escuela Superior de Administración Pública, formularon su Plan Estratégico Sectorial de acuerdo con las </a:t>
            </a:r>
            <a:r>
              <a:rPr lang="es-CO" sz="1800" dirty="0"/>
              <a:t>competencias propias </a:t>
            </a:r>
            <a:r>
              <a:rPr lang="es-CO" sz="1800" dirty="0" smtClean="0"/>
              <a:t>de las entidades del sector, el cual presentó los siguientes resultados por trimestre:</a:t>
            </a:r>
            <a:endParaRPr lang="es-CO" sz="1800" dirty="0"/>
          </a:p>
        </p:txBody>
      </p:sp>
      <p:grpSp>
        <p:nvGrpSpPr>
          <p:cNvPr id="10" name="Grupo 9"/>
          <p:cNvGrpSpPr/>
          <p:nvPr/>
        </p:nvGrpSpPr>
        <p:grpSpPr>
          <a:xfrm>
            <a:off x="9090123" y="4321244"/>
            <a:ext cx="971510" cy="637400"/>
            <a:chOff x="7831668" y="3578999"/>
            <a:chExt cx="971510" cy="637400"/>
          </a:xfrm>
        </p:grpSpPr>
        <p:pic>
          <p:nvPicPr>
            <p:cNvPr id="11" name="Imagen 10"/>
            <p:cNvPicPr>
              <a:picLocks noChangeAspect="1"/>
            </p:cNvPicPr>
            <p:nvPr/>
          </p:nvPicPr>
          <p:blipFill rotWithShape="1">
            <a:blip r:embed="rId2"/>
            <a:srcRect l="49241" t="87448" r="29572" b="209"/>
            <a:stretch/>
          </p:blipFill>
          <p:spPr>
            <a:xfrm>
              <a:off x="7831820" y="3876256"/>
              <a:ext cx="971357" cy="340143"/>
            </a:xfrm>
            <a:prstGeom prst="rect">
              <a:avLst/>
            </a:prstGeom>
          </p:spPr>
        </p:pic>
        <p:pic>
          <p:nvPicPr>
            <p:cNvPr id="12" name="Imagen 11"/>
            <p:cNvPicPr>
              <a:picLocks noChangeAspect="1"/>
            </p:cNvPicPr>
            <p:nvPr/>
          </p:nvPicPr>
          <p:blipFill rotWithShape="1">
            <a:blip r:embed="rId2"/>
            <a:srcRect l="30720" t="87448" r="50943" b="1765"/>
            <a:stretch/>
          </p:blipFill>
          <p:spPr>
            <a:xfrm>
              <a:off x="7831668" y="3578999"/>
              <a:ext cx="971510" cy="297257"/>
            </a:xfrm>
            <a:prstGeom prst="rect">
              <a:avLst/>
            </a:prstGeom>
          </p:spPr>
        </p:pic>
      </p:grpSp>
      <p:grpSp>
        <p:nvGrpSpPr>
          <p:cNvPr id="13" name="Grupo 12"/>
          <p:cNvGrpSpPr/>
          <p:nvPr/>
        </p:nvGrpSpPr>
        <p:grpSpPr>
          <a:xfrm>
            <a:off x="3760586" y="3693262"/>
            <a:ext cx="3948545" cy="2369128"/>
            <a:chOff x="2502131" y="2211185"/>
            <a:chExt cx="3092334" cy="2136372"/>
          </a:xfrm>
        </p:grpSpPr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3"/>
            <a:srcRect l="5367" t="10435" r="34798" b="12037"/>
            <a:stretch/>
          </p:blipFill>
          <p:spPr>
            <a:xfrm>
              <a:off x="2502131" y="2211185"/>
              <a:ext cx="3092334" cy="2136372"/>
            </a:xfrm>
            <a:prstGeom prst="rect">
              <a:avLst/>
            </a:prstGeom>
          </p:spPr>
        </p:pic>
        <p:cxnSp>
          <p:nvCxnSpPr>
            <p:cNvPr id="15" name="Conector recto 14"/>
            <p:cNvCxnSpPr/>
            <p:nvPr/>
          </p:nvCxnSpPr>
          <p:spPr>
            <a:xfrm flipV="1">
              <a:off x="5270269" y="2468880"/>
              <a:ext cx="324196" cy="10806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146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5915296" y="907147"/>
            <a:ext cx="2217648" cy="93280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8887969" y="6034304"/>
            <a:ext cx="2438400" cy="82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92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109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MS PGothic</vt:lpstr>
      <vt:lpstr>Tema de Office</vt:lpstr>
      <vt:lpstr>Plan Estratégico Sectorial vigencia 2018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Karol Wilfredo Camargo Vargas</cp:lastModifiedBy>
  <cp:revision>76</cp:revision>
  <dcterms:created xsi:type="dcterms:W3CDTF">2017-08-17T22:52:59Z</dcterms:created>
  <dcterms:modified xsi:type="dcterms:W3CDTF">2019-04-30T20:41:48Z</dcterms:modified>
</cp:coreProperties>
</file>