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12" r:id="rId3"/>
    <p:sldId id="329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794000" y="1457566"/>
            <a:ext cx="8052676" cy="3314081"/>
          </a:xfrm>
        </p:spPr>
        <p:txBody>
          <a:bodyPr/>
          <a:lstStyle/>
          <a:p>
            <a:r>
              <a:rPr lang="es-CO" sz="7200" dirty="0" smtClean="0"/>
              <a:t>Plan Estratégico Sectorial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839898" y="4706454"/>
            <a:ext cx="8864532" cy="631825"/>
          </a:xfrm>
        </p:spPr>
        <p:txBody>
          <a:bodyPr>
            <a:noAutofit/>
          </a:bodyPr>
          <a:lstStyle/>
          <a:p>
            <a:r>
              <a:rPr lang="es-CO" sz="3200" b="1" dirty="0" smtClean="0"/>
              <a:t>Seguimiento 31 dic 2017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76"/>
          <a:stretch/>
        </p:blipFill>
        <p:spPr bwMode="auto">
          <a:xfrm>
            <a:off x="1006855" y="1981200"/>
            <a:ext cx="8645501" cy="4038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600" b="1" dirty="0">
                <a:solidFill>
                  <a:schemeClr val="accent2"/>
                </a:solidFill>
              </a:rPr>
              <a:t>Cumplimiento </a:t>
            </a:r>
            <a:r>
              <a:rPr lang="es-CO" sz="3600" b="1" dirty="0" smtClean="0">
                <a:solidFill>
                  <a:schemeClr val="accent2"/>
                </a:solidFill>
              </a:rPr>
              <a:t>Plan Estratégico Sectorial (PES) 2017</a:t>
            </a:r>
            <a:endParaRPr lang="es-CO" sz="3600" b="1" dirty="0">
              <a:solidFill>
                <a:schemeClr val="accent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97" t="22652" r="1729" b="43046"/>
          <a:stretch/>
        </p:blipFill>
        <p:spPr bwMode="auto">
          <a:xfrm>
            <a:off x="9736113" y="3586086"/>
            <a:ext cx="1621755" cy="9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54" y="6120940"/>
            <a:ext cx="923893" cy="6331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56" t="75555" r="13680" b="16889"/>
          <a:stretch/>
        </p:blipFill>
        <p:spPr bwMode="auto">
          <a:xfrm>
            <a:off x="1295399" y="6197600"/>
            <a:ext cx="2438113" cy="459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1689448" y="1194100"/>
            <a:ext cx="911825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400" dirty="0" smtClean="0">
                <a:solidFill>
                  <a:schemeClr val="tx1"/>
                </a:solidFill>
              </a:rPr>
              <a:t>El Sector Función Pública conformado por el Departamento Administrativo de la Función Pública y la Escuela Superior de Administración Pública, formularon su Plan Estratégico Sectorial de acuerdo con las </a:t>
            </a:r>
            <a:r>
              <a:rPr lang="es-CO" sz="1400" dirty="0">
                <a:solidFill>
                  <a:schemeClr val="tx1"/>
                </a:solidFill>
              </a:rPr>
              <a:t>competencias propias </a:t>
            </a:r>
            <a:r>
              <a:rPr lang="es-CO" sz="1400" dirty="0" smtClean="0">
                <a:solidFill>
                  <a:schemeClr val="tx1"/>
                </a:solidFill>
              </a:rPr>
              <a:t>de las entidades del sector, el cual presento los siguientes resultados por </a:t>
            </a:r>
            <a:r>
              <a:rPr lang="es-CO" sz="1400" dirty="0" smtClean="0">
                <a:solidFill>
                  <a:schemeClr val="tx1"/>
                </a:solidFill>
              </a:rPr>
              <a:t>trimestre y al cierre de la vigencia 2017:</a:t>
            </a:r>
            <a:endParaRPr lang="es-CO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71</Words>
  <Application>Microsoft Office PowerPoint</Application>
  <PresentationFormat>Personalizado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Plan Estratégico Sectorial vigencia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91</cp:revision>
  <dcterms:created xsi:type="dcterms:W3CDTF">2017-08-17T22:52:59Z</dcterms:created>
  <dcterms:modified xsi:type="dcterms:W3CDTF">2018-07-11T21:40:11Z</dcterms:modified>
</cp:coreProperties>
</file>