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1" r:id="rId2"/>
    <p:sldId id="302" r:id="rId3"/>
    <p:sldId id="305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18"/>
    <p:restoredTop sz="94613"/>
  </p:normalViewPr>
  <p:slideViewPr>
    <p:cSldViewPr snapToGrid="0" snapToObjects="1" showGuides="1">
      <p:cViewPr varScale="1">
        <p:scale>
          <a:sx n="113" d="100"/>
          <a:sy n="113" d="100"/>
        </p:scale>
        <p:origin x="84" y="10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30/04/2019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30/04/2019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30/04/2019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106598" y="1457566"/>
            <a:ext cx="7182196" cy="3314081"/>
          </a:xfrm>
        </p:spPr>
        <p:txBody>
          <a:bodyPr/>
          <a:lstStyle/>
          <a:p>
            <a:r>
              <a:rPr lang="es-CO" sz="4800" dirty="0"/>
              <a:t>Plan Estratégico Sectorial vigencia 2018</a:t>
            </a:r>
            <a:endParaRPr lang="es-CO" sz="48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3106598" y="4902220"/>
            <a:ext cx="8864532" cy="631825"/>
          </a:xfrm>
        </p:spPr>
        <p:txBody>
          <a:bodyPr>
            <a:normAutofit/>
          </a:bodyPr>
          <a:lstStyle/>
          <a:p>
            <a:r>
              <a:rPr lang="es-CO" dirty="0" smtClean="0"/>
              <a:t>Oficina Asesora de Planeación </a:t>
            </a:r>
            <a:endParaRPr lang="es-CO" dirty="0"/>
          </a:p>
        </p:txBody>
      </p:sp>
      <p:sp>
        <p:nvSpPr>
          <p:cNvPr id="5" name="Marcador de texto 14"/>
          <p:cNvSpPr txBox="1">
            <a:spLocks/>
          </p:cNvSpPr>
          <p:nvPr/>
        </p:nvSpPr>
        <p:spPr>
          <a:xfrm>
            <a:off x="3114485" y="5424038"/>
            <a:ext cx="5257861" cy="63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800" kern="120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2000" dirty="0" smtClean="0">
                <a:solidFill>
                  <a:schemeClr val="accent5">
                    <a:lumMod val="50000"/>
                  </a:schemeClr>
                </a:solidFill>
              </a:rPr>
              <a:t>I trimestre 2018</a:t>
            </a:r>
            <a:endParaRPr lang="es-ES_tradnl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8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15"/>
          <p:cNvSpPr txBox="1">
            <a:spLocks noChangeArrowheads="1"/>
          </p:cNvSpPr>
          <p:nvPr/>
        </p:nvSpPr>
        <p:spPr bwMode="auto">
          <a:xfrm>
            <a:off x="1651006" y="324137"/>
            <a:ext cx="8251445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b="1" dirty="0">
                <a:solidFill>
                  <a:schemeClr val="tx1">
                    <a:lumMod val="75000"/>
                  </a:schemeClr>
                </a:solidFill>
              </a:rPr>
              <a:t>Cumplimiento </a:t>
            </a:r>
            <a:r>
              <a:rPr lang="es-CO" b="1" dirty="0" smtClean="0">
                <a:solidFill>
                  <a:schemeClr val="tx1">
                    <a:lumMod val="75000"/>
                  </a:schemeClr>
                </a:solidFill>
              </a:rPr>
              <a:t>Plan Estratégico Sectorial (PES) I trimestre 2018</a:t>
            </a:r>
            <a:endParaRPr lang="es-CO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4294967295"/>
          </p:nvPr>
        </p:nvSpPr>
        <p:spPr>
          <a:xfrm>
            <a:off x="1762454" y="1684959"/>
            <a:ext cx="8753145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CO" sz="1600" dirty="0" smtClean="0">
                <a:solidFill>
                  <a:schemeClr val="tx1"/>
                </a:solidFill>
              </a:rPr>
              <a:t>El Sector Función Pública conformado por el Departamento Administrativo de la Función Pública y la Escuela Superior de Administración Pública, formularon su Plan Estratégico Sectorial de acuerdo con las </a:t>
            </a:r>
            <a:r>
              <a:rPr lang="es-CO" sz="1600" dirty="0">
                <a:solidFill>
                  <a:schemeClr val="tx1"/>
                </a:solidFill>
              </a:rPr>
              <a:t>competencias propias </a:t>
            </a:r>
            <a:r>
              <a:rPr lang="es-CO" sz="1600" dirty="0" smtClean="0">
                <a:solidFill>
                  <a:schemeClr val="tx1"/>
                </a:solidFill>
              </a:rPr>
              <a:t>de las entidades del sector, el cual presentó los siguientes resultados por trimestre:</a:t>
            </a:r>
            <a:endParaRPr lang="es-CO" sz="1600" dirty="0">
              <a:solidFill>
                <a:schemeClr val="tx1"/>
              </a:solidFill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433" y="2844800"/>
            <a:ext cx="5625600" cy="3381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63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5915296" y="907147"/>
            <a:ext cx="2217648" cy="93280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8887969" y="6034304"/>
            <a:ext cx="2438400" cy="82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92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109</Words>
  <Application>Microsoft Office PowerPoint</Application>
  <PresentationFormat>Panorámica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MS PGothic</vt:lpstr>
      <vt:lpstr>Tema de Office</vt:lpstr>
      <vt:lpstr>Plan Estratégico Sectorial vigencia 2018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Karol Wilfredo Camargo Vargas</cp:lastModifiedBy>
  <cp:revision>75</cp:revision>
  <dcterms:created xsi:type="dcterms:W3CDTF">2017-08-17T22:52:59Z</dcterms:created>
  <dcterms:modified xsi:type="dcterms:W3CDTF">2019-04-30T20:38:25Z</dcterms:modified>
</cp:coreProperties>
</file>