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3" r:id="rId2"/>
    <p:sldId id="330" r:id="rId3"/>
    <p:sldId id="329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8"/>
    <p:restoredTop sz="94613"/>
  </p:normalViewPr>
  <p:slideViewPr>
    <p:cSldViewPr snapToGrid="0" snapToObjects="1" showGuides="1">
      <p:cViewPr varScale="1">
        <p:scale>
          <a:sx n="113" d="100"/>
          <a:sy n="113" d="100"/>
        </p:scale>
        <p:origin x="120" y="15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spc="300" dirty="0" smtClean="0"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spc="300" dirty="0" smtClean="0"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spc="3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1" name="CuadroTexto 10"/>
          <p:cNvSpPr txBox="1"/>
          <p:nvPr userDrawn="1"/>
        </p:nvSpPr>
        <p:spPr>
          <a:xfrm rot="16200000">
            <a:off x="-765276" y="3321278"/>
            <a:ext cx="22573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spc="300" dirty="0" smtClean="0">
                <a:latin typeface="Arial Narrow" charset="0"/>
                <a:ea typeface="Arial Narrow" charset="0"/>
                <a:cs typeface="Arial Narrow" charset="0"/>
              </a:rPr>
              <a:t>- NOMBRE DE LA SECCIÓN -</a:t>
            </a:r>
            <a:endParaRPr lang="es-ES_tradnl" sz="800" spc="3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75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794000" y="1457566"/>
            <a:ext cx="8052676" cy="3314081"/>
          </a:xfrm>
        </p:spPr>
        <p:txBody>
          <a:bodyPr/>
          <a:lstStyle/>
          <a:p>
            <a:r>
              <a:rPr lang="es-CO" sz="7200" dirty="0" smtClean="0"/>
              <a:t>Plan Estratégico Sectorial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839898" y="4706454"/>
            <a:ext cx="8864532" cy="631825"/>
          </a:xfrm>
        </p:spPr>
        <p:txBody>
          <a:bodyPr>
            <a:noAutofit/>
          </a:bodyPr>
          <a:lstStyle/>
          <a:p>
            <a:r>
              <a:rPr lang="es-CO" sz="3200" b="1" dirty="0" smtClean="0"/>
              <a:t>Tercer trimestre 2017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211552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 de texto 2"/>
          <p:cNvSpPr txBox="1">
            <a:spLocks noChangeArrowheads="1"/>
          </p:cNvSpPr>
          <p:nvPr/>
        </p:nvSpPr>
        <p:spPr bwMode="auto">
          <a:xfrm>
            <a:off x="622598" y="5954257"/>
            <a:ext cx="2617366" cy="7848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s-CO" sz="9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No </a:t>
            </a:r>
            <a:r>
              <a:rPr lang="es-CO" sz="9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aplica por rezago de </a:t>
            </a:r>
            <a:r>
              <a:rPr lang="es-CO" sz="9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información .</a:t>
            </a:r>
            <a:endParaRPr lang="es-CO" sz="9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r>
              <a:rPr lang="es-CO" sz="900" dirty="0" smtClean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No </a:t>
            </a:r>
            <a:r>
              <a:rPr lang="es-CO" sz="900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presenta Rezago frente a lo programado</a:t>
            </a:r>
            <a:r>
              <a:rPr lang="es-CO" sz="900" dirty="0" smtClean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r>
              <a:rPr lang="es-CO" sz="900" dirty="0" smtClean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1 </a:t>
            </a:r>
            <a:r>
              <a:rPr lang="es-CO" sz="900" dirty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a 3 puntos por debajo del valor programado</a:t>
            </a:r>
            <a:r>
              <a:rPr lang="es-CO" sz="900" dirty="0" smtClean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r>
              <a:rPr lang="es-CO" sz="900" dirty="0" smtClean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4 </a:t>
            </a:r>
            <a:r>
              <a:rPr lang="es-CO" sz="900" dirty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a 10 puntos por debajo del valor </a:t>
            </a:r>
            <a:r>
              <a:rPr lang="es-CO" sz="900" dirty="0" smtClean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programado  </a:t>
            </a:r>
          </a:p>
          <a:p>
            <a:r>
              <a:rPr lang="es-CO" sz="900" dirty="0" smtClean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Más </a:t>
            </a:r>
            <a:r>
              <a:rPr lang="es-CO" sz="900" dirty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de 10 puntos por debajo del valor programado</a:t>
            </a:r>
          </a:p>
        </p:txBody>
      </p:sp>
      <p:sp>
        <p:nvSpPr>
          <p:cNvPr id="10" name="9 Elipse"/>
          <p:cNvSpPr/>
          <p:nvPr/>
        </p:nvSpPr>
        <p:spPr>
          <a:xfrm>
            <a:off x="507164" y="6003298"/>
            <a:ext cx="115434" cy="8460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Elipse"/>
          <p:cNvSpPr/>
          <p:nvPr/>
        </p:nvSpPr>
        <p:spPr>
          <a:xfrm>
            <a:off x="508360" y="6152736"/>
            <a:ext cx="115434" cy="8460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11 Elipse"/>
          <p:cNvSpPr/>
          <p:nvPr/>
        </p:nvSpPr>
        <p:spPr>
          <a:xfrm>
            <a:off x="495486" y="6284058"/>
            <a:ext cx="115434" cy="8460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12 Elipse"/>
          <p:cNvSpPr/>
          <p:nvPr/>
        </p:nvSpPr>
        <p:spPr>
          <a:xfrm>
            <a:off x="507164" y="6430638"/>
            <a:ext cx="115434" cy="84601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13 Elipse"/>
          <p:cNvSpPr/>
          <p:nvPr/>
        </p:nvSpPr>
        <p:spPr>
          <a:xfrm>
            <a:off x="507164" y="6576214"/>
            <a:ext cx="115434" cy="8460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14 Rectángulo"/>
          <p:cNvSpPr/>
          <p:nvPr/>
        </p:nvSpPr>
        <p:spPr>
          <a:xfrm>
            <a:off x="432733" y="5773853"/>
            <a:ext cx="8515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900" b="1" dirty="0">
                <a:ea typeface="Calibri"/>
                <a:cs typeface="Times New Roman"/>
              </a:rPr>
              <a:t>Convenciones</a:t>
            </a:r>
          </a:p>
        </p:txBody>
      </p:sp>
      <p:grpSp>
        <p:nvGrpSpPr>
          <p:cNvPr id="16" name="15 Grupo"/>
          <p:cNvGrpSpPr/>
          <p:nvPr/>
        </p:nvGrpSpPr>
        <p:grpSpPr>
          <a:xfrm>
            <a:off x="6534431" y="5782874"/>
            <a:ext cx="5293371" cy="1068615"/>
            <a:chOff x="6534431" y="5619587"/>
            <a:chExt cx="5293371" cy="1068615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4431" y="5619587"/>
              <a:ext cx="1281789" cy="106861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Imagen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9775" y="5791264"/>
              <a:ext cx="3898027" cy="801463"/>
            </a:xfrm>
            <a:prstGeom prst="rect">
              <a:avLst/>
            </a:prstGeom>
          </p:spPr>
        </p:pic>
      </p:grpSp>
      <p:sp>
        <p:nvSpPr>
          <p:cNvPr id="27" name="TextBox 26"/>
          <p:cNvSpPr txBox="1"/>
          <p:nvPr/>
        </p:nvSpPr>
        <p:spPr>
          <a:xfrm>
            <a:off x="10562772" y="635002"/>
            <a:ext cx="16473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9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Avance Programado</a:t>
            </a:r>
            <a:endParaRPr lang="es-CO" sz="900" b="1" dirty="0">
              <a:solidFill>
                <a:schemeClr val="accent2">
                  <a:lumMod val="75000"/>
                </a:schemeClr>
              </a:solidFill>
              <a:latin typeface="Verdana"/>
              <a:cs typeface="Verdana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0305144" y="780146"/>
            <a:ext cx="272143" cy="0"/>
          </a:xfrm>
          <a:prstGeom prst="line">
            <a:avLst/>
          </a:prstGeom>
          <a:ln w="57150" cmpd="sng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5 Rectángulo"/>
          <p:cNvSpPr/>
          <p:nvPr/>
        </p:nvSpPr>
        <p:spPr>
          <a:xfrm>
            <a:off x="495486" y="261442"/>
            <a:ext cx="87415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prstClr val="black"/>
                </a:solidFill>
              </a:rPr>
              <a:t>4.1.  Avance por Políticas de Desarrollo </a:t>
            </a:r>
            <a:r>
              <a:rPr lang="es-CO" sz="2000" b="1" dirty="0" smtClean="0">
                <a:solidFill>
                  <a:prstClr val="black"/>
                </a:solidFill>
              </a:rPr>
              <a:t>Administrativo - </a:t>
            </a:r>
            <a:r>
              <a:rPr lang="es-CO" sz="2000" b="1" dirty="0" smtClean="0">
                <a:solidFill>
                  <a:prstClr val="black"/>
                </a:solidFill>
              </a:rPr>
              <a:t>tercer</a:t>
            </a:r>
            <a:r>
              <a:rPr lang="es-CO" b="1" dirty="0" smtClean="0">
                <a:solidFill>
                  <a:prstClr val="black"/>
                </a:solidFill>
              </a:rPr>
              <a:t> </a:t>
            </a:r>
            <a:r>
              <a:rPr lang="es-CO" b="1" dirty="0" smtClean="0">
                <a:solidFill>
                  <a:prstClr val="black"/>
                </a:solidFill>
              </a:rPr>
              <a:t>Trimestre 2017</a:t>
            </a:r>
            <a:endParaRPr lang="es-CO" sz="2000" b="1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7714" y="2362200"/>
            <a:ext cx="402772" cy="21729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Rectángulo"/>
          <p:cNvSpPr/>
          <p:nvPr/>
        </p:nvSpPr>
        <p:spPr>
          <a:xfrm>
            <a:off x="11723914" y="2544610"/>
            <a:ext cx="337457" cy="19905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4"/>
          <a:srcRect l="1533" t="1607" r="6540" b="7143"/>
          <a:stretch/>
        </p:blipFill>
        <p:spPr>
          <a:xfrm>
            <a:off x="683663" y="1085316"/>
            <a:ext cx="10511327" cy="4635578"/>
          </a:xfrm>
          <a:prstGeom prst="rect">
            <a:avLst/>
          </a:prstGeom>
        </p:spPr>
      </p:pic>
      <p:sp>
        <p:nvSpPr>
          <p:cNvPr id="21" name="6 CuadroTexto"/>
          <p:cNvSpPr txBox="1"/>
          <p:nvPr/>
        </p:nvSpPr>
        <p:spPr>
          <a:xfrm>
            <a:off x="613033" y="892424"/>
            <a:ext cx="1872208" cy="67710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/>
              <a:t>Avance PES</a:t>
            </a:r>
          </a:p>
          <a:p>
            <a:pPr algn="ctr"/>
            <a:r>
              <a:rPr lang="es-CO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64,1% </a:t>
            </a:r>
            <a:endParaRPr lang="es-CO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6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70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Times New Roman</vt:lpstr>
      <vt:lpstr>Verdana</vt:lpstr>
      <vt:lpstr>Tema de Office</vt:lpstr>
      <vt:lpstr>Plan Estratégico Sectorial vigencia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Karol Wilfredo Camargo Vargas</cp:lastModifiedBy>
  <cp:revision>92</cp:revision>
  <dcterms:created xsi:type="dcterms:W3CDTF">2017-08-17T22:52:59Z</dcterms:created>
  <dcterms:modified xsi:type="dcterms:W3CDTF">2018-07-11T23:06:18Z</dcterms:modified>
</cp:coreProperties>
</file>