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3" r:id="rId2"/>
    <p:sldId id="330" r:id="rId3"/>
    <p:sldId id="329" r:id="rId4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73D"/>
    <a:srgbClr val="239DAD"/>
    <a:srgbClr val="EB903F"/>
    <a:srgbClr val="28A89C"/>
    <a:srgbClr val="88BCBB"/>
    <a:srgbClr val="CD523A"/>
    <a:srgbClr val="D36B39"/>
    <a:srgbClr val="1B87A8"/>
    <a:srgbClr val="333733"/>
    <a:srgbClr val="50A5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818"/>
    <p:restoredTop sz="94613"/>
  </p:normalViewPr>
  <p:slideViewPr>
    <p:cSldViewPr snapToGrid="0" snapToObjects="1" showGuides="1">
      <p:cViewPr varScale="1">
        <p:scale>
          <a:sx n="113" d="100"/>
          <a:sy n="113" d="100"/>
        </p:scale>
        <p:origin x="120" y="150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A520F2-05F7-40F9-A044-81B2D47F505F}" type="datetimeFigureOut">
              <a:rPr lang="es-CO" smtClean="0"/>
              <a:t>11/07/2018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3F72D2-3AA1-4BC9-8799-4F4991C5B4D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0596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230966-237A-3544-A028-B4DE055563E6}" type="datetimeFigureOut">
              <a:rPr lang="es-ES_tradnl" smtClean="0"/>
              <a:t>11/07/2018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148A9E-9B5A-D44B-BAB7-6241E856899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54415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5" name="Rectángulo 4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6" name="Imagen 1" descr="logo_60_anos_60_anos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60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gra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imagen 7"/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1353800" cy="6858000"/>
          </a:xfrm>
        </p:spPr>
        <p:txBody>
          <a:bodyPr anchor="t"/>
          <a:lstStyle>
            <a:lvl1pPr algn="ctr">
              <a:defRPr baseline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 smtClean="0"/>
              <a:t>Fotografías a pantalla completa con o sin frase </a:t>
            </a:r>
            <a:r>
              <a:rPr lang="es-ES_tradnl" smtClean="0"/>
              <a:t>de apoyo.</a:t>
            </a:r>
            <a:endParaRPr lang="es-ES_tradnl" dirty="0"/>
          </a:p>
        </p:txBody>
      </p:sp>
      <p:sp>
        <p:nvSpPr>
          <p:cNvPr id="9" name="Título 8"/>
          <p:cNvSpPr>
            <a:spLocks noGrp="1"/>
          </p:cNvSpPr>
          <p:nvPr>
            <p:ph type="title" hasCustomPrompt="1"/>
          </p:nvPr>
        </p:nvSpPr>
        <p:spPr>
          <a:xfrm>
            <a:off x="938560" y="959006"/>
            <a:ext cx="5573751" cy="3173800"/>
          </a:xfrm>
        </p:spPr>
        <p:txBody>
          <a:bodyPr/>
          <a:lstStyle>
            <a:lvl1pPr>
              <a:defRPr b="1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Texto de apoyo o frase que acompañe la diapositiva si </a:t>
            </a:r>
            <a:r>
              <a:rPr lang="es-ES_tradnl" smtClean="0"/>
              <a:t>es necesario.</a:t>
            </a:r>
            <a:endParaRPr lang="es-ES_tradnl" dirty="0"/>
          </a:p>
        </p:txBody>
      </p:sp>
      <p:sp>
        <p:nvSpPr>
          <p:cNvPr id="10" name="CuadroTexto 9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6" name="Rectángulo 5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7" name="Imagen 1" descr="logo_60_anos_60_anos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732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rase gra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4" t="60097" r="27535" b="17335"/>
          <a:stretch/>
        </p:blipFill>
        <p:spPr>
          <a:xfrm>
            <a:off x="1444503" y="640753"/>
            <a:ext cx="2553630" cy="1074128"/>
          </a:xfrm>
          <a:prstGeom prst="rect">
            <a:avLst/>
          </a:prstGeom>
        </p:spPr>
      </p:pic>
      <p:sp>
        <p:nvSpPr>
          <p:cNvPr id="10" name="CuadroTexto 9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7" name="Título 6"/>
          <p:cNvSpPr>
            <a:spLocks noGrp="1"/>
          </p:cNvSpPr>
          <p:nvPr>
            <p:ph type="title" hasCustomPrompt="1"/>
          </p:nvPr>
        </p:nvSpPr>
        <p:spPr>
          <a:xfrm>
            <a:off x="2066694" y="1373389"/>
            <a:ext cx="9039922" cy="4289640"/>
          </a:xfrm>
        </p:spPr>
        <p:txBody>
          <a:bodyPr>
            <a:noAutofit/>
          </a:bodyPr>
          <a:lstStyle>
            <a:lvl1pPr>
              <a:defRPr sz="7200" b="1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Alguna frase que quieras resaltar en </a:t>
            </a:r>
            <a:r>
              <a:rPr lang="es-ES_tradnl" smtClean="0"/>
              <a:t>tu presentación aquí.</a:t>
            </a:r>
            <a:endParaRPr lang="es-ES_tradnl" dirty="0"/>
          </a:p>
        </p:txBody>
      </p:sp>
      <p:pic>
        <p:nvPicPr>
          <p:cNvPr id="15" name="Imagen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4" t="60097" r="27535" b="17335"/>
          <a:stretch/>
        </p:blipFill>
        <p:spPr>
          <a:xfrm>
            <a:off x="8698743" y="5405793"/>
            <a:ext cx="2553630" cy="1074128"/>
          </a:xfrm>
          <a:prstGeom prst="rect">
            <a:avLst/>
          </a:prstGeom>
        </p:spPr>
      </p:pic>
      <p:sp>
        <p:nvSpPr>
          <p:cNvPr id="11" name="Rectángulo 10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12" name="Imagen 6" descr="logo_60_anos_60_anos_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" y="5538840"/>
            <a:ext cx="1407912" cy="1407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5843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ase gra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4" t="60097" r="27535" b="17335"/>
          <a:stretch/>
        </p:blipFill>
        <p:spPr>
          <a:xfrm>
            <a:off x="1444503" y="640753"/>
            <a:ext cx="2553630" cy="1074128"/>
          </a:xfrm>
          <a:prstGeom prst="rect">
            <a:avLst/>
          </a:prstGeom>
        </p:spPr>
      </p:pic>
      <p:sp>
        <p:nvSpPr>
          <p:cNvPr id="10" name="CuadroTexto 9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15" name="Imagen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4" t="60097" r="27535" b="17335"/>
          <a:stretch/>
        </p:blipFill>
        <p:spPr>
          <a:xfrm>
            <a:off x="8698743" y="4868729"/>
            <a:ext cx="2553630" cy="1074128"/>
          </a:xfrm>
          <a:prstGeom prst="rect">
            <a:avLst/>
          </a:prstGeom>
        </p:spPr>
      </p:pic>
      <p:sp>
        <p:nvSpPr>
          <p:cNvPr id="11" name="Rectángulo 10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12" name="Imagen 6" descr="logo_60_anos_60_anos_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6" y="5009957"/>
            <a:ext cx="1761495" cy="1761491"/>
          </a:xfrm>
          <a:prstGeom prst="rect">
            <a:avLst/>
          </a:prstGeom>
        </p:spPr>
      </p:pic>
      <p:sp>
        <p:nvSpPr>
          <p:cNvPr id="9" name="CuadroTexto 8"/>
          <p:cNvSpPr txBox="1"/>
          <p:nvPr userDrawn="1"/>
        </p:nvSpPr>
        <p:spPr>
          <a:xfrm>
            <a:off x="2578493" y="1055722"/>
            <a:ext cx="395012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0" b="1" dirty="0" smtClean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Gracias</a:t>
            </a:r>
            <a:endParaRPr lang="es-ES_tradnl" sz="8000" b="1" dirty="0">
              <a:solidFill>
                <a:srgbClr val="3337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CuadroTexto 9"/>
          <p:cNvSpPr txBox="1"/>
          <p:nvPr userDrawn="1"/>
        </p:nvSpPr>
        <p:spPr>
          <a:xfrm>
            <a:off x="2687903" y="2610090"/>
            <a:ext cx="48280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_tradnl" sz="1400" b="1" dirty="0" smtClean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Función </a:t>
            </a:r>
            <a:r>
              <a:rPr lang="es-ES_tradnl" sz="1400" b="1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Pública</a:t>
            </a:r>
          </a:p>
          <a:p>
            <a:pPr>
              <a:lnSpc>
                <a:spcPct val="150000"/>
              </a:lnSpc>
            </a:pPr>
            <a:r>
              <a:rPr lang="es-ES_tradnl" sz="1400" b="1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Carrera 6 No 12-62, Bogotá, D.C., Colombia</a:t>
            </a:r>
          </a:p>
          <a:p>
            <a:pPr>
              <a:lnSpc>
                <a:spcPct val="150000"/>
              </a:lnSpc>
            </a:pPr>
            <a:r>
              <a:rPr lang="es-ES_tradnl" sz="1400" b="1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Conmutador: 7395656 Fax: 7395657</a:t>
            </a:r>
          </a:p>
          <a:p>
            <a:pPr>
              <a:lnSpc>
                <a:spcPct val="150000"/>
              </a:lnSpc>
            </a:pPr>
            <a:r>
              <a:rPr lang="es-ES_tradnl" sz="1400" b="1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Web: </a:t>
            </a:r>
            <a:r>
              <a:rPr lang="es-ES_tradnl" sz="1400" b="1" dirty="0" err="1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www.funcionpublica.gov.co</a:t>
            </a:r>
            <a:endParaRPr lang="es-ES_tradnl" sz="1400" b="1" dirty="0">
              <a:solidFill>
                <a:srgbClr val="333733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s-ES_tradnl" sz="1400" b="1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e-mail: </a:t>
            </a:r>
            <a:r>
              <a:rPr lang="es-ES_tradnl" sz="1400" b="1" dirty="0" err="1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eva@funcionpublica.gov.co</a:t>
            </a:r>
            <a:endParaRPr lang="es-ES_tradnl" sz="1400" b="1" dirty="0">
              <a:solidFill>
                <a:srgbClr val="333733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s-ES_tradnl" sz="1400" b="1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Línea gratuita de atención al usuario: 018000 917770</a:t>
            </a:r>
          </a:p>
          <a:p>
            <a:pPr>
              <a:lnSpc>
                <a:spcPct val="150000"/>
              </a:lnSpc>
            </a:pPr>
            <a:endParaRPr lang="es-ES_tradnl" sz="1400" b="1" dirty="0">
              <a:solidFill>
                <a:srgbClr val="333733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s-ES_tradnl" sz="1400" b="1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Bogotá, D.C., Colombia.</a:t>
            </a:r>
          </a:p>
        </p:txBody>
      </p:sp>
      <p:pic>
        <p:nvPicPr>
          <p:cNvPr id="14" name="Imagen 7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133"/>
          <a:stretch/>
        </p:blipFill>
        <p:spPr>
          <a:xfrm>
            <a:off x="1859031" y="5880745"/>
            <a:ext cx="2199627" cy="743037"/>
          </a:xfrm>
          <a:prstGeom prst="rect">
            <a:avLst/>
          </a:prstGeom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8658" y="5941449"/>
            <a:ext cx="3546844" cy="645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5706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spc="300" dirty="0" smtClean="0"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spc="300" dirty="0" smtClean="0"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spc="300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1" name="CuadroTexto 10"/>
          <p:cNvSpPr txBox="1"/>
          <p:nvPr userDrawn="1"/>
        </p:nvSpPr>
        <p:spPr>
          <a:xfrm rot="16200000">
            <a:off x="-765276" y="3321278"/>
            <a:ext cx="225734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" spc="300" dirty="0" smtClean="0">
                <a:latin typeface="Arial Narrow" charset="0"/>
                <a:ea typeface="Arial Narrow" charset="0"/>
                <a:cs typeface="Arial Narrow" charset="0"/>
              </a:rPr>
              <a:t>- NOMBRE DE LA SECCIÓN -</a:t>
            </a:r>
            <a:endParaRPr lang="es-ES_tradnl" sz="800" spc="300" dirty="0">
              <a:latin typeface="Arial Narrow" charset="0"/>
              <a:ea typeface="Arial Narrow" charset="0"/>
              <a:cs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758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de present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7" r="2345" b="-1243"/>
          <a:stretch/>
        </p:blipFill>
        <p:spPr>
          <a:xfrm>
            <a:off x="0" y="0"/>
            <a:ext cx="4175760" cy="425704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2631729" y="1457566"/>
            <a:ext cx="7182196" cy="3314081"/>
          </a:xfrm>
        </p:spPr>
        <p:txBody>
          <a:bodyPr>
            <a:noAutofit/>
          </a:bodyPr>
          <a:lstStyle>
            <a:lvl1pPr>
              <a:defRPr sz="8000" b="1" i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El título de tu presentación aquí.</a:t>
            </a:r>
            <a:endParaRPr lang="es-ES_tradnl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0" hasCustomPrompt="1"/>
          </p:nvPr>
        </p:nvSpPr>
        <p:spPr>
          <a:xfrm>
            <a:off x="2631729" y="4902220"/>
            <a:ext cx="7182196" cy="888980"/>
          </a:xfrm>
        </p:spPr>
        <p:txBody>
          <a:bodyPr/>
          <a:lstStyle>
            <a:lvl1pPr marL="0" indent="0">
              <a:buNone/>
              <a:defRPr>
                <a:solidFill>
                  <a:srgbClr val="EB903F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l">
              <a:buNone/>
              <a:defRPr/>
            </a:lvl2pPr>
          </a:lstStyle>
          <a:p>
            <a:pPr lvl="0"/>
            <a:r>
              <a:rPr lang="es-ES_tradnl" dirty="0" smtClean="0"/>
              <a:t>Texto descriptivo aquí si lo hay o nombre de la dirección o dependencia</a:t>
            </a:r>
          </a:p>
        </p:txBody>
      </p:sp>
      <p:sp>
        <p:nvSpPr>
          <p:cNvPr id="13" name="CuadroTexto 12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133"/>
          <a:stretch/>
        </p:blipFill>
        <p:spPr>
          <a:xfrm>
            <a:off x="6445529" y="5890703"/>
            <a:ext cx="2199627" cy="743037"/>
          </a:xfrm>
          <a:prstGeom prst="rect">
            <a:avLst/>
          </a:prstGeom>
        </p:spPr>
      </p:pic>
      <p:pic>
        <p:nvPicPr>
          <p:cNvPr id="7" name="Imagen 1" descr="logo_60_anos_60_anos_logo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98" y="1"/>
            <a:ext cx="2340864" cy="2340864"/>
          </a:xfrm>
          <a:prstGeom prst="rect">
            <a:avLst/>
          </a:prstGeom>
        </p:spPr>
      </p:pic>
      <p:sp>
        <p:nvSpPr>
          <p:cNvPr id="9" name="Marcador de texto 5"/>
          <p:cNvSpPr>
            <a:spLocks noGrp="1"/>
          </p:cNvSpPr>
          <p:nvPr>
            <p:ph type="body" sz="quarter" idx="11" hasCustomPrompt="1"/>
          </p:nvPr>
        </p:nvSpPr>
        <p:spPr>
          <a:xfrm>
            <a:off x="2631729" y="5913120"/>
            <a:ext cx="1318479" cy="541810"/>
          </a:xfrm>
        </p:spPr>
        <p:txBody>
          <a:bodyPr/>
          <a:lstStyle>
            <a:lvl1pPr marL="0" indent="0">
              <a:buNone/>
              <a:defRPr>
                <a:solidFill>
                  <a:schemeClr val="accent5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l">
              <a:buNone/>
              <a:defRPr/>
            </a:lvl2pPr>
          </a:lstStyle>
          <a:p>
            <a:pPr lvl="0"/>
            <a:r>
              <a:rPr lang="es-ES_tradnl" dirty="0" smtClean="0"/>
              <a:t>Fecha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5156" y="5978025"/>
            <a:ext cx="3546844" cy="645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9977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ice o 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texto 9"/>
          <p:cNvSpPr>
            <a:spLocks noGrp="1"/>
          </p:cNvSpPr>
          <p:nvPr>
            <p:ph type="body" sz="quarter" idx="10" hasCustomPrompt="1"/>
          </p:nvPr>
        </p:nvSpPr>
        <p:spPr>
          <a:xfrm>
            <a:off x="1297236" y="2154773"/>
            <a:ext cx="4388676" cy="1536700"/>
          </a:xfrm>
        </p:spPr>
        <p:txBody>
          <a:bodyPr>
            <a:normAutofit/>
          </a:bodyPr>
          <a:lstStyle>
            <a:lvl1pPr marL="0" indent="0">
              <a:buNone/>
              <a:defRPr sz="3200" b="1" i="0">
                <a:solidFill>
                  <a:srgbClr val="EB903F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s-ES_tradnl" dirty="0" smtClean="0"/>
              <a:t>1. </a:t>
            </a:r>
            <a:r>
              <a:rPr lang="es-ES_tradnl" dirty="0" err="1" smtClean="0"/>
              <a:t>Items</a:t>
            </a:r>
            <a:r>
              <a:rPr lang="es-ES_tradnl" dirty="0" smtClean="0"/>
              <a:t> del índice aquí.</a:t>
            </a:r>
          </a:p>
        </p:txBody>
      </p:sp>
      <p:sp>
        <p:nvSpPr>
          <p:cNvPr id="11" name="Marcador de texto 9"/>
          <p:cNvSpPr>
            <a:spLocks noGrp="1"/>
          </p:cNvSpPr>
          <p:nvPr>
            <p:ph type="body" sz="quarter" idx="11" hasCustomPrompt="1"/>
          </p:nvPr>
        </p:nvSpPr>
        <p:spPr>
          <a:xfrm>
            <a:off x="1297236" y="4183079"/>
            <a:ext cx="4388676" cy="1536700"/>
          </a:xfrm>
        </p:spPr>
        <p:txBody>
          <a:bodyPr>
            <a:normAutofit/>
          </a:bodyPr>
          <a:lstStyle>
            <a:lvl1pPr marL="0" indent="0">
              <a:buNone/>
              <a:defRPr sz="3200" b="1" i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s-ES_tradnl" dirty="0" smtClean="0"/>
              <a:t>2. </a:t>
            </a:r>
            <a:r>
              <a:rPr lang="es-ES_tradnl" dirty="0" err="1" smtClean="0"/>
              <a:t>Items</a:t>
            </a:r>
            <a:r>
              <a:rPr lang="es-ES_tradnl" dirty="0" smtClean="0"/>
              <a:t> del índice aquí.</a:t>
            </a:r>
          </a:p>
        </p:txBody>
      </p:sp>
      <p:sp>
        <p:nvSpPr>
          <p:cNvPr id="12" name="Marcador de texto 9"/>
          <p:cNvSpPr>
            <a:spLocks noGrp="1"/>
          </p:cNvSpPr>
          <p:nvPr>
            <p:ph type="body" sz="quarter" idx="12" hasCustomPrompt="1"/>
          </p:nvPr>
        </p:nvSpPr>
        <p:spPr>
          <a:xfrm>
            <a:off x="6949440" y="2154773"/>
            <a:ext cx="4404360" cy="1536700"/>
          </a:xfrm>
        </p:spPr>
        <p:txBody>
          <a:bodyPr>
            <a:normAutofit/>
          </a:bodyPr>
          <a:lstStyle>
            <a:lvl1pPr marL="0" indent="0">
              <a:buNone/>
              <a:defRPr sz="3200" b="1" i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s-ES_tradnl" dirty="0" smtClean="0"/>
              <a:t>3. </a:t>
            </a:r>
            <a:r>
              <a:rPr lang="es-ES_tradnl" dirty="0" err="1" smtClean="0"/>
              <a:t>Items</a:t>
            </a:r>
            <a:r>
              <a:rPr lang="es-ES_tradnl" dirty="0" smtClean="0"/>
              <a:t> del índice aquí.</a:t>
            </a:r>
          </a:p>
        </p:txBody>
      </p:sp>
      <p:sp>
        <p:nvSpPr>
          <p:cNvPr id="13" name="Marcador de texto 9"/>
          <p:cNvSpPr>
            <a:spLocks noGrp="1"/>
          </p:cNvSpPr>
          <p:nvPr>
            <p:ph type="body" sz="quarter" idx="13" hasCustomPrompt="1"/>
          </p:nvPr>
        </p:nvSpPr>
        <p:spPr>
          <a:xfrm>
            <a:off x="6949440" y="4183079"/>
            <a:ext cx="4404360" cy="1536700"/>
          </a:xfrm>
        </p:spPr>
        <p:txBody>
          <a:bodyPr>
            <a:normAutofit/>
          </a:bodyPr>
          <a:lstStyle>
            <a:lvl1pPr marL="0" indent="0">
              <a:buNone/>
              <a:defRPr sz="3200" b="1" i="0">
                <a:solidFill>
                  <a:srgbClr val="EB903F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s-ES_tradnl" dirty="0" smtClean="0"/>
              <a:t>4. </a:t>
            </a:r>
            <a:r>
              <a:rPr lang="es-ES_tradnl" dirty="0" err="1" smtClean="0"/>
              <a:t>Items</a:t>
            </a:r>
            <a:r>
              <a:rPr lang="es-ES_tradnl" dirty="0" smtClean="0"/>
              <a:t> del índice aquí.</a:t>
            </a:r>
          </a:p>
        </p:txBody>
      </p:sp>
      <p:sp>
        <p:nvSpPr>
          <p:cNvPr id="14" name="Título 13"/>
          <p:cNvSpPr>
            <a:spLocks noGrp="1"/>
          </p:cNvSpPr>
          <p:nvPr>
            <p:ph type="title" hasCustomPrompt="1"/>
          </p:nvPr>
        </p:nvSpPr>
        <p:spPr>
          <a:xfrm>
            <a:off x="838200" y="412232"/>
            <a:ext cx="10346473" cy="1325563"/>
          </a:xfrm>
        </p:spPr>
        <p:txBody>
          <a:bodyPr>
            <a:normAutofit/>
          </a:bodyPr>
          <a:lstStyle>
            <a:lvl1pPr algn="r">
              <a:defRPr sz="6000" b="1" i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Tu índice </a:t>
            </a:r>
            <a:r>
              <a:rPr lang="es-ES_tradnl" smtClean="0"/>
              <a:t>o agenda</a:t>
            </a:r>
            <a:endParaRPr lang="es-ES_tradnl" dirty="0"/>
          </a:p>
        </p:txBody>
      </p:sp>
      <p:sp>
        <p:nvSpPr>
          <p:cNvPr id="17" name="CuadroTexto 16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9" name="Rectángulo 8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15" name="Imagen 1" descr="logo_60_anos_60_anos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  <p:pic>
        <p:nvPicPr>
          <p:cNvPr id="16" name="Imagen 3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7" r="2345" b="91470"/>
          <a:stretch/>
        </p:blipFill>
        <p:spPr>
          <a:xfrm>
            <a:off x="-182880" y="9896"/>
            <a:ext cx="417576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3383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ícono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6000" b="1" i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" dirty="0" smtClean="0"/>
              <a:t>Tu título aquí.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 anchor="ctr"/>
          <a:lstStyle>
            <a:lvl1pPr algn="ctr">
              <a:defRPr baseline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 smtClean="0"/>
              <a:t>Tu ícono aquí.</a:t>
            </a:r>
            <a:endParaRPr lang="es-ES_tradnl" dirty="0"/>
          </a:p>
        </p:txBody>
      </p:sp>
      <p:sp>
        <p:nvSpPr>
          <p:cNvPr id="12" name="Marcador de texto 11"/>
          <p:cNvSpPr>
            <a:spLocks noGrp="1"/>
          </p:cNvSpPr>
          <p:nvPr>
            <p:ph type="body" sz="quarter" idx="10" hasCustomPrompt="1"/>
          </p:nvPr>
        </p:nvSpPr>
        <p:spPr>
          <a:xfrm>
            <a:off x="6234545" y="1825625"/>
            <a:ext cx="5119255" cy="4351338"/>
          </a:xfrm>
        </p:spPr>
        <p:txBody>
          <a:bodyPr/>
          <a:lstStyle>
            <a:lvl1pPr marL="0" indent="0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s-ES_tradnl" dirty="0" smtClean="0"/>
              <a:t>Tu texto aquí.</a:t>
            </a:r>
          </a:p>
        </p:txBody>
      </p:sp>
      <p:sp>
        <p:nvSpPr>
          <p:cNvPr id="15" name="CuadroTexto 14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7" name="Rectángulo 6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8" name="Imagen 1" descr="logo_60_anos_60_anos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  <p:pic>
        <p:nvPicPr>
          <p:cNvPr id="9" name="Imagen 3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7" r="2345" b="91470"/>
          <a:stretch/>
        </p:blipFill>
        <p:spPr>
          <a:xfrm>
            <a:off x="-182880" y="9896"/>
            <a:ext cx="417576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219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mbre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 hasCustomPrompt="1"/>
          </p:nvPr>
        </p:nvSpPr>
        <p:spPr>
          <a:xfrm>
            <a:off x="1799064" y="2352908"/>
            <a:ext cx="9039922" cy="1765882"/>
          </a:xfrm>
        </p:spPr>
        <p:txBody>
          <a:bodyPr>
            <a:noAutofit/>
          </a:bodyPr>
          <a:lstStyle>
            <a:lvl1pPr>
              <a:defRPr sz="6000" b="1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El título de la sección de tu presentación aquí.</a:t>
            </a:r>
            <a:endParaRPr lang="es-ES_tradnl" dirty="0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4" t="60097" r="27535" b="17335"/>
          <a:stretch/>
        </p:blipFill>
        <p:spPr>
          <a:xfrm>
            <a:off x="8285356" y="4719511"/>
            <a:ext cx="2553630" cy="1074128"/>
          </a:xfrm>
          <a:prstGeom prst="rect">
            <a:avLst/>
          </a:prstGeom>
        </p:spPr>
      </p:pic>
      <p:sp>
        <p:nvSpPr>
          <p:cNvPr id="10" name="CuadroTexto 9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11" name="Imagen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4" t="60097" r="27535" b="17335"/>
          <a:stretch/>
        </p:blipFill>
        <p:spPr>
          <a:xfrm>
            <a:off x="1060704" y="924561"/>
            <a:ext cx="2466799" cy="1037604"/>
          </a:xfrm>
          <a:prstGeom prst="rect">
            <a:avLst/>
          </a:prstGeom>
        </p:spPr>
      </p:pic>
      <p:sp>
        <p:nvSpPr>
          <p:cNvPr id="12" name="Rectángulo 11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9" name="Imagen 1" descr="logo_60_anos_60_anos_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121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ícono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Imagen 2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4" t="60097" r="27535" b="17335"/>
          <a:stretch/>
        </p:blipFill>
        <p:spPr>
          <a:xfrm>
            <a:off x="0" y="1"/>
            <a:ext cx="1728439" cy="727029"/>
          </a:xfrm>
          <a:prstGeom prst="rect">
            <a:avLst/>
          </a:prstGeom>
        </p:spPr>
      </p:pic>
      <p:sp>
        <p:nvSpPr>
          <p:cNvPr id="11" name="CuadroTexto 10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2" name="Título 11"/>
          <p:cNvSpPr>
            <a:spLocks noGrp="1"/>
          </p:cNvSpPr>
          <p:nvPr>
            <p:ph type="title" hasCustomPrompt="1"/>
          </p:nvPr>
        </p:nvSpPr>
        <p:spPr>
          <a:xfrm>
            <a:off x="838200" y="387428"/>
            <a:ext cx="10335322" cy="1325563"/>
          </a:xfrm>
        </p:spPr>
        <p:txBody>
          <a:bodyPr/>
          <a:lstStyle>
            <a:lvl1pPr>
              <a:defRPr b="1" i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smtClean="0"/>
              <a:t>Título </a:t>
            </a:r>
            <a:r>
              <a:rPr lang="es-ES_tradnl" dirty="0" smtClean="0"/>
              <a:t>de </a:t>
            </a:r>
            <a:r>
              <a:rPr lang="es-ES_tradnl" smtClean="0"/>
              <a:t>tu dispositiva</a:t>
            </a:r>
            <a:endParaRPr lang="es-ES_tradnl" dirty="0"/>
          </a:p>
        </p:txBody>
      </p:sp>
      <p:sp>
        <p:nvSpPr>
          <p:cNvPr id="14" name="Marcador de imagen 13"/>
          <p:cNvSpPr>
            <a:spLocks noGrp="1"/>
          </p:cNvSpPr>
          <p:nvPr>
            <p:ph type="pic" sz="quarter" idx="10" hasCustomPrompt="1"/>
          </p:nvPr>
        </p:nvSpPr>
        <p:spPr>
          <a:xfrm>
            <a:off x="859149" y="1839455"/>
            <a:ext cx="2229741" cy="2046288"/>
          </a:xfrm>
        </p:spPr>
        <p:txBody>
          <a:bodyPr>
            <a:normAutofit/>
          </a:bodyPr>
          <a:lstStyle>
            <a:lvl1pPr>
              <a:defRPr sz="2400" b="0" i="0" baseline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 smtClean="0"/>
              <a:t>Un ícono aquí.</a:t>
            </a:r>
            <a:endParaRPr lang="es-ES_tradnl" dirty="0"/>
          </a:p>
        </p:txBody>
      </p:sp>
      <p:sp>
        <p:nvSpPr>
          <p:cNvPr id="15" name="Marcador de imagen 13"/>
          <p:cNvSpPr>
            <a:spLocks noGrp="1"/>
          </p:cNvSpPr>
          <p:nvPr>
            <p:ph type="pic" sz="quarter" idx="11" hasCustomPrompt="1"/>
          </p:nvPr>
        </p:nvSpPr>
        <p:spPr>
          <a:xfrm>
            <a:off x="3546592" y="1839455"/>
            <a:ext cx="2229741" cy="2046288"/>
          </a:xfrm>
        </p:spPr>
        <p:txBody>
          <a:bodyPr>
            <a:normAutofit/>
          </a:bodyPr>
          <a:lstStyle>
            <a:lvl1pPr>
              <a:defRPr sz="2400" b="0" i="0" baseline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 smtClean="0"/>
              <a:t>Un ícono aquí.</a:t>
            </a:r>
            <a:endParaRPr lang="es-ES_tradnl" dirty="0"/>
          </a:p>
        </p:txBody>
      </p:sp>
      <p:sp>
        <p:nvSpPr>
          <p:cNvPr id="16" name="Marcador de imagen 13"/>
          <p:cNvSpPr>
            <a:spLocks noGrp="1"/>
          </p:cNvSpPr>
          <p:nvPr>
            <p:ph type="pic" sz="quarter" idx="12" hasCustomPrompt="1"/>
          </p:nvPr>
        </p:nvSpPr>
        <p:spPr>
          <a:xfrm>
            <a:off x="6234035" y="1839455"/>
            <a:ext cx="2229741" cy="2046288"/>
          </a:xfrm>
        </p:spPr>
        <p:txBody>
          <a:bodyPr>
            <a:normAutofit/>
          </a:bodyPr>
          <a:lstStyle>
            <a:lvl1pPr>
              <a:defRPr sz="2400" b="0" i="0" baseline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 smtClean="0"/>
              <a:t>Un ícono aquí.</a:t>
            </a:r>
            <a:endParaRPr lang="es-ES_tradnl" dirty="0"/>
          </a:p>
        </p:txBody>
      </p:sp>
      <p:sp>
        <p:nvSpPr>
          <p:cNvPr id="17" name="Marcador de imagen 13"/>
          <p:cNvSpPr>
            <a:spLocks noGrp="1"/>
          </p:cNvSpPr>
          <p:nvPr>
            <p:ph type="pic" sz="quarter" idx="13" hasCustomPrompt="1"/>
          </p:nvPr>
        </p:nvSpPr>
        <p:spPr>
          <a:xfrm>
            <a:off x="8782559" y="1839455"/>
            <a:ext cx="2229741" cy="2046288"/>
          </a:xfrm>
        </p:spPr>
        <p:txBody>
          <a:bodyPr>
            <a:normAutofit/>
          </a:bodyPr>
          <a:lstStyle>
            <a:lvl1pPr>
              <a:defRPr sz="2400" b="0" i="0" baseline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 smtClean="0"/>
              <a:t>Un ícono aquí.</a:t>
            </a:r>
            <a:endParaRPr lang="es-ES_tradnl" dirty="0"/>
          </a:p>
        </p:txBody>
      </p:sp>
      <p:sp>
        <p:nvSpPr>
          <p:cNvPr id="19" name="Marcador de texto 18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4145598"/>
            <a:ext cx="2251075" cy="435323"/>
          </a:xfrm>
        </p:spPr>
        <p:txBody>
          <a:bodyPr>
            <a:normAutofit/>
          </a:bodyPr>
          <a:lstStyle>
            <a:lvl1pPr marL="0" indent="0">
              <a:buNone/>
              <a:defRPr sz="2400" b="1" i="0" baseline="0">
                <a:solidFill>
                  <a:srgbClr val="EB903F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Nombre </a:t>
            </a:r>
            <a:r>
              <a:rPr lang="es-ES_tradnl" dirty="0" err="1" smtClean="0"/>
              <a:t>item</a:t>
            </a:r>
            <a:endParaRPr lang="es-ES_tradnl" dirty="0"/>
          </a:p>
        </p:txBody>
      </p:sp>
      <p:sp>
        <p:nvSpPr>
          <p:cNvPr id="21" name="Marcador de texto 20"/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4761649"/>
            <a:ext cx="2251075" cy="1427163"/>
          </a:xfrm>
        </p:spPr>
        <p:txBody>
          <a:bodyPr>
            <a:normAutofit/>
          </a:bodyPr>
          <a:lstStyle>
            <a:lvl1pPr marL="0" indent="0">
              <a:buNone/>
              <a:defRPr sz="16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Descripción o texto complementario aquí.</a:t>
            </a:r>
            <a:endParaRPr lang="es-ES_tradnl" dirty="0"/>
          </a:p>
        </p:txBody>
      </p:sp>
      <p:sp>
        <p:nvSpPr>
          <p:cNvPr id="22" name="Marcador de texto 18"/>
          <p:cNvSpPr>
            <a:spLocks noGrp="1"/>
          </p:cNvSpPr>
          <p:nvPr>
            <p:ph type="body" sz="quarter" idx="16" hasCustomPrompt="1"/>
          </p:nvPr>
        </p:nvSpPr>
        <p:spPr>
          <a:xfrm>
            <a:off x="3546592" y="4145598"/>
            <a:ext cx="2251075" cy="435323"/>
          </a:xfrm>
        </p:spPr>
        <p:txBody>
          <a:bodyPr>
            <a:normAutofit/>
          </a:bodyPr>
          <a:lstStyle>
            <a:lvl1pPr marL="0" indent="0">
              <a:buNone/>
              <a:defRPr sz="2400" b="1" i="0" baseline="0">
                <a:solidFill>
                  <a:srgbClr val="EB903F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Nombre </a:t>
            </a:r>
            <a:r>
              <a:rPr lang="es-ES_tradnl" dirty="0" err="1" smtClean="0"/>
              <a:t>item</a:t>
            </a:r>
            <a:endParaRPr lang="es-ES_tradnl" dirty="0"/>
          </a:p>
        </p:txBody>
      </p:sp>
      <p:sp>
        <p:nvSpPr>
          <p:cNvPr id="23" name="Marcador de texto 20"/>
          <p:cNvSpPr>
            <a:spLocks noGrp="1"/>
          </p:cNvSpPr>
          <p:nvPr>
            <p:ph type="body" sz="quarter" idx="17" hasCustomPrompt="1"/>
          </p:nvPr>
        </p:nvSpPr>
        <p:spPr>
          <a:xfrm>
            <a:off x="3546592" y="4761649"/>
            <a:ext cx="2251075" cy="1427163"/>
          </a:xfrm>
        </p:spPr>
        <p:txBody>
          <a:bodyPr>
            <a:normAutofit/>
          </a:bodyPr>
          <a:lstStyle>
            <a:lvl1pPr marL="0" indent="0">
              <a:buNone/>
              <a:defRPr sz="16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Descripción o </a:t>
            </a:r>
            <a:r>
              <a:rPr lang="es-ES_tradnl" smtClean="0"/>
              <a:t>texto complementario aquí.</a:t>
            </a:r>
            <a:endParaRPr lang="es-ES_tradnl" dirty="0"/>
          </a:p>
        </p:txBody>
      </p:sp>
      <p:sp>
        <p:nvSpPr>
          <p:cNvPr id="24" name="Marcador de texto 18"/>
          <p:cNvSpPr>
            <a:spLocks noGrp="1"/>
          </p:cNvSpPr>
          <p:nvPr>
            <p:ph type="body" sz="quarter" idx="18" hasCustomPrompt="1"/>
          </p:nvPr>
        </p:nvSpPr>
        <p:spPr>
          <a:xfrm>
            <a:off x="6212701" y="4145598"/>
            <a:ext cx="2251075" cy="435323"/>
          </a:xfrm>
        </p:spPr>
        <p:txBody>
          <a:bodyPr>
            <a:normAutofit/>
          </a:bodyPr>
          <a:lstStyle>
            <a:lvl1pPr marL="0" indent="0">
              <a:buNone/>
              <a:defRPr sz="2400" b="1" i="0" baseline="0">
                <a:solidFill>
                  <a:srgbClr val="EB903F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Nombre </a:t>
            </a:r>
            <a:r>
              <a:rPr lang="es-ES_tradnl" dirty="0" err="1" smtClean="0"/>
              <a:t>item</a:t>
            </a:r>
            <a:endParaRPr lang="es-ES_tradnl" dirty="0"/>
          </a:p>
        </p:txBody>
      </p:sp>
      <p:sp>
        <p:nvSpPr>
          <p:cNvPr id="25" name="Marcador de texto 20"/>
          <p:cNvSpPr>
            <a:spLocks noGrp="1"/>
          </p:cNvSpPr>
          <p:nvPr>
            <p:ph type="body" sz="quarter" idx="19" hasCustomPrompt="1"/>
          </p:nvPr>
        </p:nvSpPr>
        <p:spPr>
          <a:xfrm>
            <a:off x="6212701" y="4761649"/>
            <a:ext cx="2251075" cy="1427163"/>
          </a:xfrm>
        </p:spPr>
        <p:txBody>
          <a:bodyPr>
            <a:normAutofit/>
          </a:bodyPr>
          <a:lstStyle>
            <a:lvl1pPr marL="0" indent="0">
              <a:buNone/>
              <a:defRPr sz="16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Descripción o </a:t>
            </a:r>
            <a:r>
              <a:rPr lang="es-ES_tradnl" smtClean="0"/>
              <a:t>texto complementario aquí.</a:t>
            </a:r>
            <a:endParaRPr lang="es-ES_tradnl" dirty="0"/>
          </a:p>
        </p:txBody>
      </p:sp>
      <p:sp>
        <p:nvSpPr>
          <p:cNvPr id="26" name="Marcador de texto 18"/>
          <p:cNvSpPr>
            <a:spLocks noGrp="1"/>
          </p:cNvSpPr>
          <p:nvPr>
            <p:ph type="body" sz="quarter" idx="20" hasCustomPrompt="1"/>
          </p:nvPr>
        </p:nvSpPr>
        <p:spPr>
          <a:xfrm>
            <a:off x="8782559" y="4145598"/>
            <a:ext cx="2251075" cy="435323"/>
          </a:xfrm>
        </p:spPr>
        <p:txBody>
          <a:bodyPr>
            <a:normAutofit/>
          </a:bodyPr>
          <a:lstStyle>
            <a:lvl1pPr marL="0" indent="0">
              <a:buNone/>
              <a:defRPr sz="2400" b="1" i="0" baseline="0">
                <a:solidFill>
                  <a:srgbClr val="EB903F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Nombre </a:t>
            </a:r>
            <a:r>
              <a:rPr lang="es-ES_tradnl" dirty="0" err="1" smtClean="0"/>
              <a:t>item</a:t>
            </a:r>
            <a:endParaRPr lang="es-ES_tradnl" dirty="0"/>
          </a:p>
        </p:txBody>
      </p:sp>
      <p:sp>
        <p:nvSpPr>
          <p:cNvPr id="27" name="Marcador de texto 20"/>
          <p:cNvSpPr>
            <a:spLocks noGrp="1"/>
          </p:cNvSpPr>
          <p:nvPr>
            <p:ph type="body" sz="quarter" idx="21" hasCustomPrompt="1"/>
          </p:nvPr>
        </p:nvSpPr>
        <p:spPr>
          <a:xfrm>
            <a:off x="8782559" y="4761649"/>
            <a:ext cx="2251075" cy="1427163"/>
          </a:xfrm>
        </p:spPr>
        <p:txBody>
          <a:bodyPr>
            <a:normAutofit/>
          </a:bodyPr>
          <a:lstStyle>
            <a:lvl1pPr marL="0" indent="0">
              <a:buNone/>
              <a:defRPr sz="16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Descripción o </a:t>
            </a:r>
            <a:r>
              <a:rPr lang="es-ES_tradnl" smtClean="0"/>
              <a:t>texto complementario aquí.</a:t>
            </a:r>
            <a:endParaRPr lang="es-ES_tradnl" dirty="0"/>
          </a:p>
        </p:txBody>
      </p:sp>
      <p:sp>
        <p:nvSpPr>
          <p:cNvPr id="18" name="Rectángulo 17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20" name="Imagen 1" descr="logo_60_anos_60_anos_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44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ase y fotografí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imagen 9"/>
          <p:cNvSpPr>
            <a:spLocks noGrp="1"/>
          </p:cNvSpPr>
          <p:nvPr>
            <p:ph type="pic" sz="quarter" idx="10" hasCustomPrompt="1"/>
          </p:nvPr>
        </p:nvSpPr>
        <p:spPr>
          <a:xfrm>
            <a:off x="6022848" y="0"/>
            <a:ext cx="5422900" cy="6858000"/>
          </a:xfrm>
        </p:spPr>
        <p:txBody>
          <a:bodyPr anchor="ctr"/>
          <a:lstStyle>
            <a:lvl1pPr marL="0" indent="0" algn="ctr">
              <a:buNone/>
              <a:defRPr b="0" i="0" baseline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Una fotografía que</a:t>
            </a:r>
          </a:p>
          <a:p>
            <a:r>
              <a:rPr lang="es-ES_tradnl" dirty="0" smtClean="0"/>
              <a:t>apoye el texto aquí.</a:t>
            </a:r>
            <a:endParaRPr lang="es-ES_tradnl" dirty="0"/>
          </a:p>
        </p:txBody>
      </p:sp>
      <p:sp>
        <p:nvSpPr>
          <p:cNvPr id="7" name="CuadroTexto 6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2" name="Título 11"/>
          <p:cNvSpPr>
            <a:spLocks noGrp="1"/>
          </p:cNvSpPr>
          <p:nvPr>
            <p:ph type="title" hasCustomPrompt="1"/>
          </p:nvPr>
        </p:nvSpPr>
        <p:spPr>
          <a:xfrm>
            <a:off x="715536" y="287067"/>
            <a:ext cx="4770863" cy="5957616"/>
          </a:xfrm>
        </p:spPr>
        <p:txBody>
          <a:bodyPr>
            <a:noAutofit/>
          </a:bodyPr>
          <a:lstStyle>
            <a:lvl1pPr>
              <a:defRPr sz="4400" b="1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Este espacio es para una frase, </a:t>
            </a:r>
            <a:r>
              <a:rPr lang="es-ES_tradnl" smtClean="0"/>
              <a:t>un texto importante,</a:t>
            </a:r>
            <a:br>
              <a:rPr lang="es-ES_tradnl" smtClean="0"/>
            </a:br>
            <a:r>
              <a:rPr lang="es-ES_tradnl" smtClean="0"/>
              <a:t>una </a:t>
            </a:r>
            <a:r>
              <a:rPr lang="es-ES_tradnl" dirty="0" smtClean="0"/>
              <a:t>cifra que quieras resaltar en tu presentación.</a:t>
            </a:r>
            <a:endParaRPr lang="es-ES_tradnl" dirty="0"/>
          </a:p>
        </p:txBody>
      </p:sp>
      <p:pic>
        <p:nvPicPr>
          <p:cNvPr id="11" name="Imagen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4" t="60097" r="27535" b="17335"/>
          <a:stretch/>
        </p:blipFill>
        <p:spPr>
          <a:xfrm>
            <a:off x="0" y="1"/>
            <a:ext cx="1728439" cy="727029"/>
          </a:xfrm>
          <a:prstGeom prst="rect">
            <a:avLst/>
          </a:prstGeom>
        </p:spPr>
      </p:pic>
      <p:sp>
        <p:nvSpPr>
          <p:cNvPr id="9" name="Rectángulo 8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8" name="Imagen 1" descr="logo_60_anos_60_anos_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3705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fotografía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imagen 9"/>
          <p:cNvSpPr>
            <a:spLocks noGrp="1"/>
          </p:cNvSpPr>
          <p:nvPr>
            <p:ph type="pic" sz="quarter" idx="10" hasCustomPrompt="1"/>
          </p:nvPr>
        </p:nvSpPr>
        <p:spPr>
          <a:xfrm>
            <a:off x="5835954" y="0"/>
            <a:ext cx="5597602" cy="6858000"/>
          </a:xfrm>
        </p:spPr>
        <p:txBody>
          <a:bodyPr anchor="ctr"/>
          <a:lstStyle>
            <a:lvl1pPr marL="0" indent="0" algn="ctr">
              <a:buNone/>
              <a:defRPr b="0" i="0" baseline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Una fotografía que</a:t>
            </a:r>
          </a:p>
          <a:p>
            <a:r>
              <a:rPr lang="es-ES_tradnl" dirty="0" smtClean="0"/>
              <a:t>apoye el texto aquí.</a:t>
            </a:r>
            <a:endParaRPr lang="es-ES_tradnl" dirty="0"/>
          </a:p>
        </p:txBody>
      </p:sp>
      <p:sp>
        <p:nvSpPr>
          <p:cNvPr id="6" name="CuadroTexto 5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7" name="Marcador de imagen 9"/>
          <p:cNvSpPr>
            <a:spLocks noGrp="1"/>
          </p:cNvSpPr>
          <p:nvPr>
            <p:ph type="pic" sz="quarter" idx="11" hasCustomPrompt="1"/>
          </p:nvPr>
        </p:nvSpPr>
        <p:spPr>
          <a:xfrm>
            <a:off x="-1" y="0"/>
            <a:ext cx="5711392" cy="6858000"/>
          </a:xfrm>
        </p:spPr>
        <p:txBody>
          <a:bodyPr anchor="ctr"/>
          <a:lstStyle>
            <a:lvl1pPr marL="0" indent="0" algn="ctr">
              <a:buNone/>
              <a:defRPr b="0" i="0" baseline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Una fotografía que</a:t>
            </a:r>
          </a:p>
          <a:p>
            <a:r>
              <a:rPr lang="es-ES_tradnl" dirty="0" smtClean="0"/>
              <a:t>apoye el texto aquí.</a:t>
            </a:r>
            <a:endParaRPr lang="es-ES_tradnl" dirty="0"/>
          </a:p>
        </p:txBody>
      </p:sp>
      <p:sp>
        <p:nvSpPr>
          <p:cNvPr id="9" name="Marcador de texto 20"/>
          <p:cNvSpPr>
            <a:spLocks noGrp="1"/>
          </p:cNvSpPr>
          <p:nvPr>
            <p:ph type="body" sz="quarter" idx="15" hasCustomPrompt="1"/>
          </p:nvPr>
        </p:nvSpPr>
        <p:spPr>
          <a:xfrm>
            <a:off x="758999" y="504419"/>
            <a:ext cx="3557774" cy="1999488"/>
          </a:xfrm>
        </p:spPr>
        <p:txBody>
          <a:bodyPr>
            <a:noAutofit/>
          </a:bodyPr>
          <a:lstStyle>
            <a:lvl1pPr marL="0" indent="0">
              <a:buNone/>
              <a:defRPr sz="3200" b="1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Descripción o texto complementario aquí.</a:t>
            </a:r>
            <a:endParaRPr lang="es-ES_tradnl" dirty="0"/>
          </a:p>
        </p:txBody>
      </p:sp>
      <p:sp>
        <p:nvSpPr>
          <p:cNvPr id="10" name="Marcador de texto 20"/>
          <p:cNvSpPr>
            <a:spLocks noGrp="1"/>
          </p:cNvSpPr>
          <p:nvPr>
            <p:ph type="body" sz="quarter" idx="16" hasCustomPrompt="1"/>
          </p:nvPr>
        </p:nvSpPr>
        <p:spPr>
          <a:xfrm>
            <a:off x="6613388" y="504418"/>
            <a:ext cx="3557774" cy="1999488"/>
          </a:xfrm>
        </p:spPr>
        <p:txBody>
          <a:bodyPr>
            <a:noAutofit/>
          </a:bodyPr>
          <a:lstStyle>
            <a:lvl1pPr marL="0" indent="0">
              <a:buNone/>
              <a:defRPr sz="3200" b="1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Descripción o texto complementario aquí.</a:t>
            </a:r>
            <a:endParaRPr lang="es-ES_tradnl" dirty="0"/>
          </a:p>
        </p:txBody>
      </p:sp>
      <p:sp>
        <p:nvSpPr>
          <p:cNvPr id="8" name="Rectángulo 7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11" name="Imagen 1" descr="logo_60_anos_60_anos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715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áfica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594624"/>
          </a:xfrm>
        </p:spPr>
        <p:txBody>
          <a:bodyPr anchor="b">
            <a:normAutofit/>
          </a:bodyPr>
          <a:lstStyle>
            <a:lvl1pPr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" dirty="0" smtClean="0"/>
              <a:t>Título de tu diapositiva aquí</a:t>
            </a:r>
            <a:endParaRPr lang="es-ES_tradnl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286000"/>
            <a:ext cx="3932237" cy="4114800"/>
          </a:xfrm>
        </p:spPr>
        <p:txBody>
          <a:bodyPr/>
          <a:lstStyle>
            <a:lvl1pPr marL="0" indent="0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 smtClean="0"/>
              <a:t>Texto descriptivo o complementario aquí.</a:t>
            </a:r>
          </a:p>
        </p:txBody>
      </p:sp>
      <p:sp>
        <p:nvSpPr>
          <p:cNvPr id="9" name="Marcador de contenido 8"/>
          <p:cNvSpPr>
            <a:spLocks noGrp="1"/>
          </p:cNvSpPr>
          <p:nvPr>
            <p:ph sz="quarter" idx="13" hasCustomPrompt="1"/>
          </p:nvPr>
        </p:nvSpPr>
        <p:spPr>
          <a:xfrm>
            <a:off x="5196469" y="457200"/>
            <a:ext cx="6157331" cy="5943600"/>
          </a:xfrm>
        </p:spPr>
        <p:txBody>
          <a:bodyPr/>
          <a:lstStyle>
            <a:lvl1pPr algn="ctr">
              <a:defRPr baseline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 smtClean="0"/>
              <a:t>Gráficas de datos aquí.</a:t>
            </a:r>
            <a:endParaRPr lang="es-ES_tradnl" dirty="0"/>
          </a:p>
        </p:txBody>
      </p:sp>
      <p:sp>
        <p:nvSpPr>
          <p:cNvPr id="10" name="CuadroTexto 9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7" name="Rectángulo 6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8" name="Imagen 1" descr="logo_60_anos_60_anos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  <p:pic>
        <p:nvPicPr>
          <p:cNvPr id="11" name="Imagen 3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7" r="2345" b="91470"/>
          <a:stretch/>
        </p:blipFill>
        <p:spPr>
          <a:xfrm>
            <a:off x="-182880" y="9896"/>
            <a:ext cx="417576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1512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34693-B692-1149-A585-2A958D2C3E71}" type="datetimeFigureOut">
              <a:rPr lang="es-ES_tradnl" smtClean="0"/>
              <a:t>11/07/2018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FEA24-FF3B-6F48-8FAB-35ED59382B4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7872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2" r:id="rId4"/>
    <p:sldLayoutId id="2147483651" r:id="rId5"/>
    <p:sldLayoutId id="2147483653" r:id="rId6"/>
    <p:sldLayoutId id="2147483654" r:id="rId7"/>
    <p:sldLayoutId id="2147483655" r:id="rId8"/>
    <p:sldLayoutId id="2147483656" r:id="rId9"/>
    <p:sldLayoutId id="2147483658" r:id="rId10"/>
    <p:sldLayoutId id="2147483661" r:id="rId11"/>
    <p:sldLayoutId id="2147483659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2794000" y="1457566"/>
            <a:ext cx="8052676" cy="3314081"/>
          </a:xfrm>
        </p:spPr>
        <p:txBody>
          <a:bodyPr/>
          <a:lstStyle/>
          <a:p>
            <a:r>
              <a:rPr lang="es-CO" sz="7200" dirty="0" smtClean="0"/>
              <a:t>Plan Estratégico Sectorial vigencia 2017</a:t>
            </a:r>
            <a:endParaRPr lang="es-CO" sz="720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0"/>
          </p:nvPr>
        </p:nvSpPr>
        <p:spPr>
          <a:xfrm>
            <a:off x="2839898" y="4706454"/>
            <a:ext cx="8864532" cy="631825"/>
          </a:xfrm>
        </p:spPr>
        <p:txBody>
          <a:bodyPr>
            <a:noAutofit/>
          </a:bodyPr>
          <a:lstStyle/>
          <a:p>
            <a:r>
              <a:rPr lang="es-CO" sz="3200" b="1" dirty="0" smtClean="0"/>
              <a:t>Tercer trimestre 2017</a:t>
            </a:r>
            <a:endParaRPr lang="es-CO" sz="3200" b="1" dirty="0"/>
          </a:p>
        </p:txBody>
      </p:sp>
    </p:spTree>
    <p:extLst>
      <p:ext uri="{BB962C8B-B14F-4D97-AF65-F5344CB8AC3E}">
        <p14:creationId xmlns:p14="http://schemas.microsoft.com/office/powerpoint/2010/main" val="211552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 de texto 2"/>
          <p:cNvSpPr txBox="1">
            <a:spLocks noChangeArrowheads="1"/>
          </p:cNvSpPr>
          <p:nvPr/>
        </p:nvSpPr>
        <p:spPr bwMode="auto">
          <a:xfrm>
            <a:off x="622598" y="5954257"/>
            <a:ext cx="2617366" cy="78483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r>
              <a:rPr lang="es-CO" sz="9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/>
                <a:ea typeface="Calibri"/>
                <a:cs typeface="Times New Roman"/>
              </a:rPr>
              <a:t>No </a:t>
            </a:r>
            <a:r>
              <a:rPr lang="es-CO" sz="9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/>
                <a:ea typeface="Calibri"/>
                <a:cs typeface="Times New Roman"/>
              </a:rPr>
              <a:t>aplica por rezago de </a:t>
            </a:r>
            <a:r>
              <a:rPr lang="es-CO" sz="9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/>
                <a:ea typeface="Calibri"/>
                <a:cs typeface="Times New Roman"/>
              </a:rPr>
              <a:t>información .</a:t>
            </a:r>
            <a:endParaRPr lang="es-CO" sz="900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r>
              <a:rPr lang="es-CO" sz="900" dirty="0" smtClean="0">
                <a:solidFill>
                  <a:srgbClr val="00B050"/>
                </a:solidFill>
                <a:effectLst/>
                <a:latin typeface="Calibri"/>
                <a:ea typeface="Calibri"/>
                <a:cs typeface="Times New Roman"/>
              </a:rPr>
              <a:t>No </a:t>
            </a:r>
            <a:r>
              <a:rPr lang="es-CO" sz="900" dirty="0">
                <a:solidFill>
                  <a:srgbClr val="00B050"/>
                </a:solidFill>
                <a:effectLst/>
                <a:latin typeface="Calibri"/>
                <a:ea typeface="Calibri"/>
                <a:cs typeface="Times New Roman"/>
              </a:rPr>
              <a:t>presenta Rezago frente a lo programado</a:t>
            </a:r>
            <a:r>
              <a:rPr lang="es-CO" sz="900" dirty="0" smtClean="0">
                <a:solidFill>
                  <a:srgbClr val="00B050"/>
                </a:solidFill>
                <a:effectLst/>
                <a:latin typeface="Calibri"/>
                <a:ea typeface="Calibri"/>
                <a:cs typeface="Times New Roman"/>
              </a:rPr>
              <a:t>. </a:t>
            </a:r>
          </a:p>
          <a:p>
            <a:r>
              <a:rPr lang="es-CO" sz="900" dirty="0" smtClean="0">
                <a:solidFill>
                  <a:srgbClr val="FFC000"/>
                </a:solidFill>
                <a:effectLst/>
                <a:latin typeface="Calibri"/>
                <a:ea typeface="Calibri"/>
                <a:cs typeface="Times New Roman"/>
              </a:rPr>
              <a:t>1 </a:t>
            </a:r>
            <a:r>
              <a:rPr lang="es-CO" sz="900" dirty="0">
                <a:solidFill>
                  <a:srgbClr val="FFC000"/>
                </a:solidFill>
                <a:effectLst/>
                <a:latin typeface="Calibri"/>
                <a:ea typeface="Calibri"/>
                <a:cs typeface="Times New Roman"/>
              </a:rPr>
              <a:t>a 3 puntos por debajo del valor programado</a:t>
            </a:r>
            <a:r>
              <a:rPr lang="es-CO" sz="900" dirty="0" smtClean="0">
                <a:solidFill>
                  <a:srgbClr val="FFC000"/>
                </a:solidFill>
                <a:effectLst/>
                <a:latin typeface="Calibri"/>
                <a:ea typeface="Calibri"/>
                <a:cs typeface="Times New Roman"/>
              </a:rPr>
              <a:t>. </a:t>
            </a:r>
          </a:p>
          <a:p>
            <a:r>
              <a:rPr lang="es-CO" sz="900" dirty="0" smtClean="0">
                <a:solidFill>
                  <a:schemeClr val="accent2"/>
                </a:solidFill>
                <a:effectLst/>
                <a:latin typeface="Calibri"/>
                <a:ea typeface="Calibri"/>
                <a:cs typeface="Times New Roman"/>
              </a:rPr>
              <a:t>4 </a:t>
            </a:r>
            <a:r>
              <a:rPr lang="es-CO" sz="900" dirty="0">
                <a:solidFill>
                  <a:schemeClr val="accent2"/>
                </a:solidFill>
                <a:effectLst/>
                <a:latin typeface="Calibri"/>
                <a:ea typeface="Calibri"/>
                <a:cs typeface="Times New Roman"/>
              </a:rPr>
              <a:t>a 10 puntos por debajo del valor </a:t>
            </a:r>
            <a:r>
              <a:rPr lang="es-CO" sz="900" dirty="0" smtClean="0">
                <a:solidFill>
                  <a:schemeClr val="accent2"/>
                </a:solidFill>
                <a:effectLst/>
                <a:latin typeface="Calibri"/>
                <a:ea typeface="Calibri"/>
                <a:cs typeface="Times New Roman"/>
              </a:rPr>
              <a:t>programado  </a:t>
            </a:r>
          </a:p>
          <a:p>
            <a:r>
              <a:rPr lang="es-CO" sz="900" dirty="0" smtClean="0">
                <a:solidFill>
                  <a:srgbClr val="FF0000"/>
                </a:solidFill>
                <a:effectLst/>
                <a:latin typeface="Calibri"/>
                <a:ea typeface="Calibri"/>
                <a:cs typeface="Times New Roman"/>
              </a:rPr>
              <a:t>Más </a:t>
            </a:r>
            <a:r>
              <a:rPr lang="es-CO" sz="900" dirty="0">
                <a:solidFill>
                  <a:srgbClr val="FF0000"/>
                </a:solidFill>
                <a:effectLst/>
                <a:latin typeface="Calibri"/>
                <a:ea typeface="Calibri"/>
                <a:cs typeface="Times New Roman"/>
              </a:rPr>
              <a:t>de 10 puntos por debajo del valor programado</a:t>
            </a:r>
          </a:p>
        </p:txBody>
      </p:sp>
      <p:sp>
        <p:nvSpPr>
          <p:cNvPr id="10" name="9 Elipse"/>
          <p:cNvSpPr/>
          <p:nvPr/>
        </p:nvSpPr>
        <p:spPr>
          <a:xfrm>
            <a:off x="507164" y="6003298"/>
            <a:ext cx="115434" cy="8460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Elipse"/>
          <p:cNvSpPr/>
          <p:nvPr/>
        </p:nvSpPr>
        <p:spPr>
          <a:xfrm>
            <a:off x="508360" y="6152736"/>
            <a:ext cx="115434" cy="84601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Elipse"/>
          <p:cNvSpPr/>
          <p:nvPr/>
        </p:nvSpPr>
        <p:spPr>
          <a:xfrm>
            <a:off x="495486" y="6284058"/>
            <a:ext cx="115434" cy="84601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Elipse"/>
          <p:cNvSpPr/>
          <p:nvPr/>
        </p:nvSpPr>
        <p:spPr>
          <a:xfrm>
            <a:off x="507164" y="6430638"/>
            <a:ext cx="115434" cy="84601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4" name="13 Elipse"/>
          <p:cNvSpPr/>
          <p:nvPr/>
        </p:nvSpPr>
        <p:spPr>
          <a:xfrm>
            <a:off x="507164" y="6576214"/>
            <a:ext cx="115434" cy="8460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5" name="14 Rectángulo"/>
          <p:cNvSpPr/>
          <p:nvPr/>
        </p:nvSpPr>
        <p:spPr>
          <a:xfrm>
            <a:off x="432733" y="5773853"/>
            <a:ext cx="85151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900" b="1" dirty="0">
                <a:ea typeface="Calibri"/>
                <a:cs typeface="Times New Roman"/>
              </a:rPr>
              <a:t>Convenciones</a:t>
            </a:r>
          </a:p>
        </p:txBody>
      </p:sp>
      <p:grpSp>
        <p:nvGrpSpPr>
          <p:cNvPr id="16" name="15 Grupo"/>
          <p:cNvGrpSpPr/>
          <p:nvPr/>
        </p:nvGrpSpPr>
        <p:grpSpPr>
          <a:xfrm>
            <a:off x="6534431" y="5782874"/>
            <a:ext cx="5293371" cy="1068615"/>
            <a:chOff x="6534431" y="5619587"/>
            <a:chExt cx="5293371" cy="1068615"/>
          </a:xfrm>
        </p:grpSpPr>
        <p:pic>
          <p:nvPicPr>
            <p:cNvPr id="17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34431" y="5619587"/>
              <a:ext cx="1281789" cy="1068615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Imagen 1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29775" y="5791264"/>
              <a:ext cx="3898027" cy="801463"/>
            </a:xfrm>
            <a:prstGeom prst="rect">
              <a:avLst/>
            </a:prstGeom>
          </p:spPr>
        </p:pic>
      </p:grpSp>
      <p:sp>
        <p:nvSpPr>
          <p:cNvPr id="27" name="TextBox 26"/>
          <p:cNvSpPr txBox="1"/>
          <p:nvPr/>
        </p:nvSpPr>
        <p:spPr>
          <a:xfrm>
            <a:off x="10562772" y="635002"/>
            <a:ext cx="164737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900" b="1" dirty="0" smtClean="0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Avance Programado</a:t>
            </a:r>
            <a:endParaRPr lang="es-CO" sz="900" b="1" dirty="0">
              <a:solidFill>
                <a:schemeClr val="accent2">
                  <a:lumMod val="75000"/>
                </a:schemeClr>
              </a:solidFill>
              <a:latin typeface="Verdana"/>
              <a:cs typeface="Verdana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10305144" y="780146"/>
            <a:ext cx="272143" cy="0"/>
          </a:xfrm>
          <a:prstGeom prst="line">
            <a:avLst/>
          </a:prstGeom>
          <a:ln w="57150" cmpd="sng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5 Rectángulo"/>
          <p:cNvSpPr/>
          <p:nvPr/>
        </p:nvSpPr>
        <p:spPr>
          <a:xfrm>
            <a:off x="495486" y="261442"/>
            <a:ext cx="874155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000" b="1" dirty="0">
                <a:solidFill>
                  <a:prstClr val="black"/>
                </a:solidFill>
              </a:rPr>
              <a:t>4.1.  Avance por Políticas de Desarrollo </a:t>
            </a:r>
            <a:r>
              <a:rPr lang="es-CO" sz="2000" b="1" dirty="0" smtClean="0">
                <a:solidFill>
                  <a:prstClr val="black"/>
                </a:solidFill>
              </a:rPr>
              <a:t>Administrativo - </a:t>
            </a:r>
            <a:r>
              <a:rPr lang="es-CO" sz="2000" b="1" dirty="0" smtClean="0">
                <a:solidFill>
                  <a:prstClr val="black"/>
                </a:solidFill>
              </a:rPr>
              <a:t>tercer</a:t>
            </a:r>
            <a:r>
              <a:rPr lang="es-CO" b="1" dirty="0" smtClean="0">
                <a:solidFill>
                  <a:prstClr val="black"/>
                </a:solidFill>
              </a:rPr>
              <a:t> </a:t>
            </a:r>
            <a:r>
              <a:rPr lang="es-CO" b="1" dirty="0" smtClean="0">
                <a:solidFill>
                  <a:prstClr val="black"/>
                </a:solidFill>
              </a:rPr>
              <a:t>Trimestre 2017</a:t>
            </a:r>
            <a:endParaRPr lang="es-CO" sz="2000" b="1" dirty="0">
              <a:solidFill>
                <a:prstClr val="black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17714" y="2362200"/>
            <a:ext cx="402772" cy="21729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8 Rectángulo"/>
          <p:cNvSpPr/>
          <p:nvPr/>
        </p:nvSpPr>
        <p:spPr>
          <a:xfrm>
            <a:off x="11723914" y="2544610"/>
            <a:ext cx="337457" cy="19905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4"/>
          <a:srcRect l="1533" t="1607" r="6540" b="7143"/>
          <a:stretch/>
        </p:blipFill>
        <p:spPr>
          <a:xfrm>
            <a:off x="683663" y="1085316"/>
            <a:ext cx="10511327" cy="4635578"/>
          </a:xfrm>
          <a:prstGeom prst="rect">
            <a:avLst/>
          </a:prstGeom>
        </p:spPr>
      </p:pic>
      <p:sp>
        <p:nvSpPr>
          <p:cNvPr id="21" name="6 CuadroTexto"/>
          <p:cNvSpPr txBox="1"/>
          <p:nvPr/>
        </p:nvSpPr>
        <p:spPr>
          <a:xfrm>
            <a:off x="613033" y="892424"/>
            <a:ext cx="1872208" cy="677108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es-CO" b="1" dirty="0" smtClean="0"/>
              <a:t>Avance PES</a:t>
            </a:r>
          </a:p>
          <a:p>
            <a:pPr algn="ctr"/>
            <a:r>
              <a:rPr lang="es-CO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64,1% </a:t>
            </a:r>
            <a:endParaRPr lang="es-CO" sz="2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16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919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999</TotalTime>
  <Words>70</Words>
  <Application>Microsoft Office PowerPoint</Application>
  <PresentationFormat>Panorámica</PresentationFormat>
  <Paragraphs>12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0" baseType="lpstr">
      <vt:lpstr>Arial</vt:lpstr>
      <vt:lpstr>Arial Narrow</vt:lpstr>
      <vt:lpstr>Calibri</vt:lpstr>
      <vt:lpstr>Calibri Light</vt:lpstr>
      <vt:lpstr>Times New Roman</vt:lpstr>
      <vt:lpstr>Verdana</vt:lpstr>
      <vt:lpstr>Tema de Office</vt:lpstr>
      <vt:lpstr>Plan Estratégico Sectorial vigencia 2017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Diego Junca</dc:creator>
  <cp:lastModifiedBy>Karol Wilfredo Camargo Vargas</cp:lastModifiedBy>
  <cp:revision>92</cp:revision>
  <dcterms:created xsi:type="dcterms:W3CDTF">2017-08-17T22:52:59Z</dcterms:created>
  <dcterms:modified xsi:type="dcterms:W3CDTF">2018-07-11T23:06:18Z</dcterms:modified>
</cp:coreProperties>
</file>