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0" r:id="rId4"/>
    <p:sldId id="259" r:id="rId5"/>
    <p:sldId id="262" r:id="rId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D92B"/>
    <a:srgbClr val="10A2A3"/>
    <a:srgbClr val="C00000"/>
    <a:srgbClr val="5B4637"/>
    <a:srgbClr val="AC855C"/>
    <a:srgbClr val="424242"/>
    <a:srgbClr val="F07E12"/>
    <a:srgbClr val="A27C6A"/>
    <a:srgbClr val="7B5C42"/>
    <a:srgbClr val="5B47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87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93CCD-74D1-4B87-8201-39DEB61B0D09}" type="datetimeFigureOut">
              <a:rPr lang="es-CO" smtClean="0"/>
              <a:t>30/04/2019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F9155-02D5-4EBD-9D17-2027FE778C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98351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897680-48C6-4F53-B80E-31549C0A0604}" type="datetimeFigureOut">
              <a:rPr lang="es-CO" smtClean="0"/>
              <a:t>30/04/2019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06EDC0-94F5-42B3-9244-C530291B7C6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64863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_Opción_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8" name="Grupo 2057"/>
          <p:cNvGrpSpPr/>
          <p:nvPr userDrawn="1"/>
        </p:nvGrpSpPr>
        <p:grpSpPr>
          <a:xfrm>
            <a:off x="-930689" y="-194352"/>
            <a:ext cx="14227404" cy="7811818"/>
            <a:chOff x="-930689" y="-194352"/>
            <a:chExt cx="14227404" cy="7811818"/>
          </a:xfrm>
        </p:grpSpPr>
        <p:sp>
          <p:nvSpPr>
            <p:cNvPr id="1036" name="Rectángulo 1035">
              <a:extLst>
                <a:ext uri="{FF2B5EF4-FFF2-40B4-BE49-F238E27FC236}">
                  <a16:creationId xmlns:a16="http://schemas.microsoft.com/office/drawing/2014/main" id="{D6A6AA4A-55CF-5A46-86C2-2F33E4782D0F}"/>
                </a:ext>
              </a:extLst>
            </p:cNvPr>
            <p:cNvSpPr/>
            <p:nvPr userDrawn="1"/>
          </p:nvSpPr>
          <p:spPr>
            <a:xfrm>
              <a:off x="156000" y="156421"/>
              <a:ext cx="11880000" cy="6545158"/>
            </a:xfrm>
            <a:prstGeom prst="rect">
              <a:avLst/>
            </a:prstGeom>
            <a:gradFill flip="none" rotWithShape="1">
              <a:gsLst>
                <a:gs pos="8000">
                  <a:schemeClr val="tx1"/>
                </a:gs>
                <a:gs pos="57000">
                  <a:schemeClr val="tx1">
                    <a:alpha val="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037" name="Rectángulo 1036">
              <a:extLst>
                <a:ext uri="{FF2B5EF4-FFF2-40B4-BE49-F238E27FC236}">
                  <a16:creationId xmlns:a16="http://schemas.microsoft.com/office/drawing/2014/main" id="{B6079EB2-4BB2-BF40-AB8F-E426ED08F144}"/>
                </a:ext>
              </a:extLst>
            </p:cNvPr>
            <p:cNvSpPr/>
            <p:nvPr userDrawn="1"/>
          </p:nvSpPr>
          <p:spPr>
            <a:xfrm>
              <a:off x="154419" y="5164968"/>
              <a:ext cx="11880000" cy="663296"/>
            </a:xfrm>
            <a:prstGeom prst="rect">
              <a:avLst/>
            </a:prstGeom>
            <a:solidFill>
              <a:srgbClr val="EB903F">
                <a:alpha val="7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038" name="Rectángulo 1037">
              <a:extLst>
                <a:ext uri="{FF2B5EF4-FFF2-40B4-BE49-F238E27FC236}">
                  <a16:creationId xmlns:a16="http://schemas.microsoft.com/office/drawing/2014/main" id="{CCE89571-0B10-1E4F-844D-7199323A029B}"/>
                </a:ext>
              </a:extLst>
            </p:cNvPr>
            <p:cNvSpPr/>
            <p:nvPr userDrawn="1"/>
          </p:nvSpPr>
          <p:spPr>
            <a:xfrm>
              <a:off x="156000" y="5164968"/>
              <a:ext cx="11880000" cy="663296"/>
            </a:xfrm>
            <a:prstGeom prst="rect">
              <a:avLst/>
            </a:prstGeom>
            <a:solidFill>
              <a:srgbClr val="5B4738">
                <a:alpha val="7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039" name="Triángulo rectángulo 1038">
              <a:extLst>
                <a:ext uri="{FF2B5EF4-FFF2-40B4-BE49-F238E27FC236}">
                  <a16:creationId xmlns:a16="http://schemas.microsoft.com/office/drawing/2014/main" id="{5F4057DB-7F34-A649-AE8C-C738BD4198D0}"/>
                </a:ext>
              </a:extLst>
            </p:cNvPr>
            <p:cNvSpPr/>
            <p:nvPr userDrawn="1"/>
          </p:nvSpPr>
          <p:spPr>
            <a:xfrm rot="16200000">
              <a:off x="9216465" y="3882044"/>
              <a:ext cx="2819535" cy="2819535"/>
            </a:xfrm>
            <a:prstGeom prst="rtTriangle">
              <a:avLst/>
            </a:prstGeom>
            <a:solidFill>
              <a:srgbClr val="239DAD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040" name="Triángulo rectángulo 1039">
              <a:extLst>
                <a:ext uri="{FF2B5EF4-FFF2-40B4-BE49-F238E27FC236}">
                  <a16:creationId xmlns:a16="http://schemas.microsoft.com/office/drawing/2014/main" id="{EA2CD5DE-C508-BB4B-A6B7-3B328806AAF5}"/>
                </a:ext>
              </a:extLst>
            </p:cNvPr>
            <p:cNvSpPr/>
            <p:nvPr userDrawn="1"/>
          </p:nvSpPr>
          <p:spPr>
            <a:xfrm rot="5400000">
              <a:off x="156000" y="156421"/>
              <a:ext cx="2819535" cy="2819535"/>
            </a:xfrm>
            <a:prstGeom prst="rtTriangle">
              <a:avLst/>
            </a:prstGeom>
            <a:solidFill>
              <a:srgbClr val="239DAD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041" name="Rectángulo 1040">
              <a:extLst>
                <a:ext uri="{FF2B5EF4-FFF2-40B4-BE49-F238E27FC236}">
                  <a16:creationId xmlns:a16="http://schemas.microsoft.com/office/drawing/2014/main" id="{D143763C-AA86-EF41-9536-D40E420B2D28}"/>
                </a:ext>
              </a:extLst>
            </p:cNvPr>
            <p:cNvSpPr/>
            <p:nvPr userDrawn="1"/>
          </p:nvSpPr>
          <p:spPr>
            <a:xfrm>
              <a:off x="156000" y="156421"/>
              <a:ext cx="11880000" cy="6545158"/>
            </a:xfrm>
            <a:prstGeom prst="rect">
              <a:avLst/>
            </a:prstGeom>
            <a:gradFill flip="none" rotWithShape="1">
              <a:gsLst>
                <a:gs pos="94000">
                  <a:schemeClr val="tx1"/>
                </a:gs>
                <a:gs pos="31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grpSp>
          <p:nvGrpSpPr>
            <p:cNvPr id="1042" name="Grupo 1041">
              <a:extLst>
                <a:ext uri="{FF2B5EF4-FFF2-40B4-BE49-F238E27FC236}">
                  <a16:creationId xmlns:a16="http://schemas.microsoft.com/office/drawing/2014/main" id="{EE9176A3-DC08-F047-B908-8B8B1B2EB0E9}"/>
                </a:ext>
              </a:extLst>
            </p:cNvPr>
            <p:cNvGrpSpPr/>
            <p:nvPr userDrawn="1"/>
          </p:nvGrpSpPr>
          <p:grpSpPr>
            <a:xfrm rot="18900000">
              <a:off x="-930689" y="-194352"/>
              <a:ext cx="1806804" cy="5462318"/>
              <a:chOff x="5216163" y="32843"/>
              <a:chExt cx="1806804" cy="5462318"/>
            </a:xfrm>
            <a:solidFill>
              <a:schemeClr val="bg1">
                <a:alpha val="20000"/>
              </a:schemeClr>
            </a:solidFill>
          </p:grpSpPr>
          <p:grpSp>
            <p:nvGrpSpPr>
              <p:cNvPr id="1043" name="Grupo 1042">
                <a:extLst>
                  <a:ext uri="{FF2B5EF4-FFF2-40B4-BE49-F238E27FC236}">
                    <a16:creationId xmlns:a16="http://schemas.microsoft.com/office/drawing/2014/main" id="{561B9369-EC85-944C-86F2-20F22EB51D4A}"/>
                  </a:ext>
                </a:extLst>
              </p:cNvPr>
              <p:cNvGrpSpPr/>
              <p:nvPr/>
            </p:nvGrpSpPr>
            <p:grpSpPr>
              <a:xfrm>
                <a:off x="5216163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512" name="Elipse 1511">
                  <a:extLst>
                    <a:ext uri="{FF2B5EF4-FFF2-40B4-BE49-F238E27FC236}">
                      <a16:creationId xmlns:a16="http://schemas.microsoft.com/office/drawing/2014/main" id="{82F39884-0222-2F41-AA02-8C69CC184D0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13" name="Elipse 1512">
                  <a:extLst>
                    <a:ext uri="{FF2B5EF4-FFF2-40B4-BE49-F238E27FC236}">
                      <a16:creationId xmlns:a16="http://schemas.microsoft.com/office/drawing/2014/main" id="{1A8C9F36-BC9D-AC46-82EB-F39373EB358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14" name="Elipse 1513">
                  <a:extLst>
                    <a:ext uri="{FF2B5EF4-FFF2-40B4-BE49-F238E27FC236}">
                      <a16:creationId xmlns:a16="http://schemas.microsoft.com/office/drawing/2014/main" id="{7DA72683-CFE3-EA40-ACBA-E3DBACF7CC3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15" name="Elipse 1514">
                  <a:extLst>
                    <a:ext uri="{FF2B5EF4-FFF2-40B4-BE49-F238E27FC236}">
                      <a16:creationId xmlns:a16="http://schemas.microsoft.com/office/drawing/2014/main" id="{57D4B3D8-77F6-B749-A568-E99F56CD7F9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16" name="Elipse 1515">
                  <a:extLst>
                    <a:ext uri="{FF2B5EF4-FFF2-40B4-BE49-F238E27FC236}">
                      <a16:creationId xmlns:a16="http://schemas.microsoft.com/office/drawing/2014/main" id="{F3920463-6710-2648-83C8-8F592053D90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17" name="Elipse 1516">
                  <a:extLst>
                    <a:ext uri="{FF2B5EF4-FFF2-40B4-BE49-F238E27FC236}">
                      <a16:creationId xmlns:a16="http://schemas.microsoft.com/office/drawing/2014/main" id="{72BB6CF1-34C7-2248-AADD-A6CF2BE7365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18" name="Elipse 1517">
                  <a:extLst>
                    <a:ext uri="{FF2B5EF4-FFF2-40B4-BE49-F238E27FC236}">
                      <a16:creationId xmlns:a16="http://schemas.microsoft.com/office/drawing/2014/main" id="{65126459-B39D-3042-AF28-FE6037949DE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19" name="Elipse 1518">
                  <a:extLst>
                    <a:ext uri="{FF2B5EF4-FFF2-40B4-BE49-F238E27FC236}">
                      <a16:creationId xmlns:a16="http://schemas.microsoft.com/office/drawing/2014/main" id="{38FA94D3-D0D5-F64D-B5D8-A1A9F32D574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20" name="Elipse 1519">
                  <a:extLst>
                    <a:ext uri="{FF2B5EF4-FFF2-40B4-BE49-F238E27FC236}">
                      <a16:creationId xmlns:a16="http://schemas.microsoft.com/office/drawing/2014/main" id="{991E5540-2FC5-B04F-8664-8DA0E8E7318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21" name="Elipse 1520">
                  <a:extLst>
                    <a:ext uri="{FF2B5EF4-FFF2-40B4-BE49-F238E27FC236}">
                      <a16:creationId xmlns:a16="http://schemas.microsoft.com/office/drawing/2014/main" id="{F9EE3D36-C25D-1C44-826D-A92F26847FB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22" name="Elipse 1521">
                  <a:extLst>
                    <a:ext uri="{FF2B5EF4-FFF2-40B4-BE49-F238E27FC236}">
                      <a16:creationId xmlns:a16="http://schemas.microsoft.com/office/drawing/2014/main" id="{F32A9746-9F7D-1E42-B5DD-1D488AC4513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23" name="Elipse 1522">
                  <a:extLst>
                    <a:ext uri="{FF2B5EF4-FFF2-40B4-BE49-F238E27FC236}">
                      <a16:creationId xmlns:a16="http://schemas.microsoft.com/office/drawing/2014/main" id="{66C5B600-2A54-D440-9A05-5A52467BC99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24" name="Elipse 1523">
                  <a:extLst>
                    <a:ext uri="{FF2B5EF4-FFF2-40B4-BE49-F238E27FC236}">
                      <a16:creationId xmlns:a16="http://schemas.microsoft.com/office/drawing/2014/main" id="{D28ADD69-DA68-4C41-AABD-A157BD857D9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25" name="Elipse 1524">
                  <a:extLst>
                    <a:ext uri="{FF2B5EF4-FFF2-40B4-BE49-F238E27FC236}">
                      <a16:creationId xmlns:a16="http://schemas.microsoft.com/office/drawing/2014/main" id="{7E6EBD30-0DC0-A348-AFE5-F395512A8D1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26" name="Elipse 1525">
                  <a:extLst>
                    <a:ext uri="{FF2B5EF4-FFF2-40B4-BE49-F238E27FC236}">
                      <a16:creationId xmlns:a16="http://schemas.microsoft.com/office/drawing/2014/main" id="{8C09E802-63C4-DB4D-BE34-A04D86DAE5B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27" name="Elipse 1526">
                  <a:extLst>
                    <a:ext uri="{FF2B5EF4-FFF2-40B4-BE49-F238E27FC236}">
                      <a16:creationId xmlns:a16="http://schemas.microsoft.com/office/drawing/2014/main" id="{EE255F0B-C580-2143-A8C5-D40AB54795B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28" name="Elipse 1527">
                  <a:extLst>
                    <a:ext uri="{FF2B5EF4-FFF2-40B4-BE49-F238E27FC236}">
                      <a16:creationId xmlns:a16="http://schemas.microsoft.com/office/drawing/2014/main" id="{6F2C1517-2F4D-3741-B91E-18B219E7EE8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29" name="Elipse 1528">
                  <a:extLst>
                    <a:ext uri="{FF2B5EF4-FFF2-40B4-BE49-F238E27FC236}">
                      <a16:creationId xmlns:a16="http://schemas.microsoft.com/office/drawing/2014/main" id="{2BECF125-7239-454D-AAC5-84CC287BDD7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30" name="Elipse 1529">
                  <a:extLst>
                    <a:ext uri="{FF2B5EF4-FFF2-40B4-BE49-F238E27FC236}">
                      <a16:creationId xmlns:a16="http://schemas.microsoft.com/office/drawing/2014/main" id="{A8EC251E-F1BC-914B-935F-9BA87BB12AB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31" name="Elipse 1530">
                  <a:extLst>
                    <a:ext uri="{FF2B5EF4-FFF2-40B4-BE49-F238E27FC236}">
                      <a16:creationId xmlns:a16="http://schemas.microsoft.com/office/drawing/2014/main" id="{78241B56-1D3F-7347-AEE8-9E8C7314033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32" name="Elipse 1531">
                  <a:extLst>
                    <a:ext uri="{FF2B5EF4-FFF2-40B4-BE49-F238E27FC236}">
                      <a16:creationId xmlns:a16="http://schemas.microsoft.com/office/drawing/2014/main" id="{E4180F9F-4D31-6340-8A4C-0F5A21452FC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33" name="Elipse 1532">
                  <a:extLst>
                    <a:ext uri="{FF2B5EF4-FFF2-40B4-BE49-F238E27FC236}">
                      <a16:creationId xmlns:a16="http://schemas.microsoft.com/office/drawing/2014/main" id="{94BA699A-96ED-2C4C-99C3-57F04E90F6A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34" name="Elipse 1533">
                  <a:extLst>
                    <a:ext uri="{FF2B5EF4-FFF2-40B4-BE49-F238E27FC236}">
                      <a16:creationId xmlns:a16="http://schemas.microsoft.com/office/drawing/2014/main" id="{9CD8BF13-3951-FF43-BDBD-D12305B9A8F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35" name="Elipse 1534">
                  <a:extLst>
                    <a:ext uri="{FF2B5EF4-FFF2-40B4-BE49-F238E27FC236}">
                      <a16:creationId xmlns:a16="http://schemas.microsoft.com/office/drawing/2014/main" id="{B7468FAD-C76D-634C-88E4-42F56392E79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36" name="Elipse 1535">
                  <a:extLst>
                    <a:ext uri="{FF2B5EF4-FFF2-40B4-BE49-F238E27FC236}">
                      <a16:creationId xmlns:a16="http://schemas.microsoft.com/office/drawing/2014/main" id="{EB754CB5-AF56-AB43-B45B-33A038AE731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37" name="Elipse 1536">
                  <a:extLst>
                    <a:ext uri="{FF2B5EF4-FFF2-40B4-BE49-F238E27FC236}">
                      <a16:creationId xmlns:a16="http://schemas.microsoft.com/office/drawing/2014/main" id="{3C56A7D4-3673-6C4C-A527-ABCBE0A1877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38" name="Elipse 1537">
                  <a:extLst>
                    <a:ext uri="{FF2B5EF4-FFF2-40B4-BE49-F238E27FC236}">
                      <a16:creationId xmlns:a16="http://schemas.microsoft.com/office/drawing/2014/main" id="{D9824145-22F6-3448-9E80-27A4DCA7CF1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39" name="Elipse 1538">
                  <a:extLst>
                    <a:ext uri="{FF2B5EF4-FFF2-40B4-BE49-F238E27FC236}">
                      <a16:creationId xmlns:a16="http://schemas.microsoft.com/office/drawing/2014/main" id="{A544414C-41F3-5840-8107-92463E54BB8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40" name="Elipse 1539">
                  <a:extLst>
                    <a:ext uri="{FF2B5EF4-FFF2-40B4-BE49-F238E27FC236}">
                      <a16:creationId xmlns:a16="http://schemas.microsoft.com/office/drawing/2014/main" id="{13CA92F7-6CF8-0F46-B7E4-2F55131A315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41" name="Elipse 1540">
                  <a:extLst>
                    <a:ext uri="{FF2B5EF4-FFF2-40B4-BE49-F238E27FC236}">
                      <a16:creationId xmlns:a16="http://schemas.microsoft.com/office/drawing/2014/main" id="{32A9FF95-4647-744A-9E60-D228B5272D7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42" name="Elipse 1541">
                  <a:extLst>
                    <a:ext uri="{FF2B5EF4-FFF2-40B4-BE49-F238E27FC236}">
                      <a16:creationId xmlns:a16="http://schemas.microsoft.com/office/drawing/2014/main" id="{7EFD37EF-F860-AB4C-8691-19F83786186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43" name="Elipse 1542">
                  <a:extLst>
                    <a:ext uri="{FF2B5EF4-FFF2-40B4-BE49-F238E27FC236}">
                      <a16:creationId xmlns:a16="http://schemas.microsoft.com/office/drawing/2014/main" id="{809CA4A7-308C-AA42-90E5-AF5BDD950D9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44" name="Elipse 1543">
                  <a:extLst>
                    <a:ext uri="{FF2B5EF4-FFF2-40B4-BE49-F238E27FC236}">
                      <a16:creationId xmlns:a16="http://schemas.microsoft.com/office/drawing/2014/main" id="{5BB58A50-F160-344A-9AB6-C23464B8F87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45" name="Elipse 1544">
                  <a:extLst>
                    <a:ext uri="{FF2B5EF4-FFF2-40B4-BE49-F238E27FC236}">
                      <a16:creationId xmlns:a16="http://schemas.microsoft.com/office/drawing/2014/main" id="{C6056B5F-5AA1-0843-B24F-2B8552DCAF2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46" name="Elipse 1545">
                  <a:extLst>
                    <a:ext uri="{FF2B5EF4-FFF2-40B4-BE49-F238E27FC236}">
                      <a16:creationId xmlns:a16="http://schemas.microsoft.com/office/drawing/2014/main" id="{1508BCFF-89A4-8545-AAA2-85415A81C64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47" name="Elipse 1546">
                  <a:extLst>
                    <a:ext uri="{FF2B5EF4-FFF2-40B4-BE49-F238E27FC236}">
                      <a16:creationId xmlns:a16="http://schemas.microsoft.com/office/drawing/2014/main" id="{24F3EDA0-3B86-F743-B81C-C84BA1F49C4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48" name="Elipse 1547">
                  <a:extLst>
                    <a:ext uri="{FF2B5EF4-FFF2-40B4-BE49-F238E27FC236}">
                      <a16:creationId xmlns:a16="http://schemas.microsoft.com/office/drawing/2014/main" id="{B9313C9B-55B8-F945-9239-5893F54C745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49" name="Elipse 1548">
                  <a:extLst>
                    <a:ext uri="{FF2B5EF4-FFF2-40B4-BE49-F238E27FC236}">
                      <a16:creationId xmlns:a16="http://schemas.microsoft.com/office/drawing/2014/main" id="{7C6EFCB1-BB4B-8D43-97D3-3045C5B5005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044" name="Grupo 1043">
                <a:extLst>
                  <a:ext uri="{FF2B5EF4-FFF2-40B4-BE49-F238E27FC236}">
                    <a16:creationId xmlns:a16="http://schemas.microsoft.com/office/drawing/2014/main" id="{362C88B2-D496-EA41-8B94-81B3A8E0D6FA}"/>
                  </a:ext>
                </a:extLst>
              </p:cNvPr>
              <p:cNvGrpSpPr/>
              <p:nvPr/>
            </p:nvGrpSpPr>
            <p:grpSpPr>
              <a:xfrm>
                <a:off x="5364330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474" name="Elipse 1473">
                  <a:extLst>
                    <a:ext uri="{FF2B5EF4-FFF2-40B4-BE49-F238E27FC236}">
                      <a16:creationId xmlns:a16="http://schemas.microsoft.com/office/drawing/2014/main" id="{98E9E625-580C-7148-B6B3-38DDC02CC16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75" name="Elipse 1474">
                  <a:extLst>
                    <a:ext uri="{FF2B5EF4-FFF2-40B4-BE49-F238E27FC236}">
                      <a16:creationId xmlns:a16="http://schemas.microsoft.com/office/drawing/2014/main" id="{D4C9DFFD-F246-5B40-9AF4-1B1E0114EA1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76" name="Elipse 1475">
                  <a:extLst>
                    <a:ext uri="{FF2B5EF4-FFF2-40B4-BE49-F238E27FC236}">
                      <a16:creationId xmlns:a16="http://schemas.microsoft.com/office/drawing/2014/main" id="{6BA32D06-670E-D648-B956-ECBA3F1DB17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77" name="Elipse 1476">
                  <a:extLst>
                    <a:ext uri="{FF2B5EF4-FFF2-40B4-BE49-F238E27FC236}">
                      <a16:creationId xmlns:a16="http://schemas.microsoft.com/office/drawing/2014/main" id="{FE97CB0B-BE03-F040-B7E7-694CFA23E97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78" name="Elipse 1477">
                  <a:extLst>
                    <a:ext uri="{FF2B5EF4-FFF2-40B4-BE49-F238E27FC236}">
                      <a16:creationId xmlns:a16="http://schemas.microsoft.com/office/drawing/2014/main" id="{85864A93-2F8A-3541-B3E6-3CBE9DACE31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79" name="Elipse 1478">
                  <a:extLst>
                    <a:ext uri="{FF2B5EF4-FFF2-40B4-BE49-F238E27FC236}">
                      <a16:creationId xmlns:a16="http://schemas.microsoft.com/office/drawing/2014/main" id="{F3DFEF39-F79F-0440-8CC6-F91F2281C4F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80" name="Elipse 1479">
                  <a:extLst>
                    <a:ext uri="{FF2B5EF4-FFF2-40B4-BE49-F238E27FC236}">
                      <a16:creationId xmlns:a16="http://schemas.microsoft.com/office/drawing/2014/main" id="{F5EE2D9A-F2C9-8340-A9FD-46981CF14C0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81" name="Elipse 1480">
                  <a:extLst>
                    <a:ext uri="{FF2B5EF4-FFF2-40B4-BE49-F238E27FC236}">
                      <a16:creationId xmlns:a16="http://schemas.microsoft.com/office/drawing/2014/main" id="{0EE3D773-050F-0743-A49A-72328A49D2A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82" name="Elipse 1481">
                  <a:extLst>
                    <a:ext uri="{FF2B5EF4-FFF2-40B4-BE49-F238E27FC236}">
                      <a16:creationId xmlns:a16="http://schemas.microsoft.com/office/drawing/2014/main" id="{4CCACFB6-A3DB-8E4F-A258-500AB22DAC9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83" name="Elipse 1482">
                  <a:extLst>
                    <a:ext uri="{FF2B5EF4-FFF2-40B4-BE49-F238E27FC236}">
                      <a16:creationId xmlns:a16="http://schemas.microsoft.com/office/drawing/2014/main" id="{0C4652EC-73EA-2A4F-8F4B-30F608CDD1C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84" name="Elipse 1483">
                  <a:extLst>
                    <a:ext uri="{FF2B5EF4-FFF2-40B4-BE49-F238E27FC236}">
                      <a16:creationId xmlns:a16="http://schemas.microsoft.com/office/drawing/2014/main" id="{B4787FA2-9D45-6E43-8BE5-25DD46A706F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85" name="Elipse 1484">
                  <a:extLst>
                    <a:ext uri="{FF2B5EF4-FFF2-40B4-BE49-F238E27FC236}">
                      <a16:creationId xmlns:a16="http://schemas.microsoft.com/office/drawing/2014/main" id="{130501ED-4739-2A49-B3E3-0AD73DABE1C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86" name="Elipse 1485">
                  <a:extLst>
                    <a:ext uri="{FF2B5EF4-FFF2-40B4-BE49-F238E27FC236}">
                      <a16:creationId xmlns:a16="http://schemas.microsoft.com/office/drawing/2014/main" id="{64DB79D3-4490-C840-91DB-F732F8A5A45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87" name="Elipse 1486">
                  <a:extLst>
                    <a:ext uri="{FF2B5EF4-FFF2-40B4-BE49-F238E27FC236}">
                      <a16:creationId xmlns:a16="http://schemas.microsoft.com/office/drawing/2014/main" id="{B51E5E5A-581C-E649-86A3-6CDA88375C7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88" name="Elipse 1487">
                  <a:extLst>
                    <a:ext uri="{FF2B5EF4-FFF2-40B4-BE49-F238E27FC236}">
                      <a16:creationId xmlns:a16="http://schemas.microsoft.com/office/drawing/2014/main" id="{1E9084B8-4B92-4245-9A4F-629CE0BB72C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89" name="Elipse 1488">
                  <a:extLst>
                    <a:ext uri="{FF2B5EF4-FFF2-40B4-BE49-F238E27FC236}">
                      <a16:creationId xmlns:a16="http://schemas.microsoft.com/office/drawing/2014/main" id="{9B6CA6F8-0E79-8A47-AF5D-0E9F66F6904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90" name="Elipse 1489">
                  <a:extLst>
                    <a:ext uri="{FF2B5EF4-FFF2-40B4-BE49-F238E27FC236}">
                      <a16:creationId xmlns:a16="http://schemas.microsoft.com/office/drawing/2014/main" id="{291623C8-F8EF-7445-B6BE-4C40BE6799A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91" name="Elipse 1490">
                  <a:extLst>
                    <a:ext uri="{FF2B5EF4-FFF2-40B4-BE49-F238E27FC236}">
                      <a16:creationId xmlns:a16="http://schemas.microsoft.com/office/drawing/2014/main" id="{6FF66BB9-7323-C540-9D66-17CC08FAE9D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92" name="Elipse 1491">
                  <a:extLst>
                    <a:ext uri="{FF2B5EF4-FFF2-40B4-BE49-F238E27FC236}">
                      <a16:creationId xmlns:a16="http://schemas.microsoft.com/office/drawing/2014/main" id="{6EC5BB35-B4E8-C24A-B6DD-3C10888F805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93" name="Elipse 1492">
                  <a:extLst>
                    <a:ext uri="{FF2B5EF4-FFF2-40B4-BE49-F238E27FC236}">
                      <a16:creationId xmlns:a16="http://schemas.microsoft.com/office/drawing/2014/main" id="{120AE4DC-FA2C-FD4C-B204-31E8C53DF47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94" name="Elipse 1493">
                  <a:extLst>
                    <a:ext uri="{FF2B5EF4-FFF2-40B4-BE49-F238E27FC236}">
                      <a16:creationId xmlns:a16="http://schemas.microsoft.com/office/drawing/2014/main" id="{CA3F96A6-EA42-E449-9477-E905650943A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95" name="Elipse 1494">
                  <a:extLst>
                    <a:ext uri="{FF2B5EF4-FFF2-40B4-BE49-F238E27FC236}">
                      <a16:creationId xmlns:a16="http://schemas.microsoft.com/office/drawing/2014/main" id="{E3CDD519-E4D7-D74C-88C5-387A644DCD6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96" name="Elipse 1495">
                  <a:extLst>
                    <a:ext uri="{FF2B5EF4-FFF2-40B4-BE49-F238E27FC236}">
                      <a16:creationId xmlns:a16="http://schemas.microsoft.com/office/drawing/2014/main" id="{133FEB80-FFB7-DC4B-B1AC-7BA9B859777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97" name="Elipse 1496">
                  <a:extLst>
                    <a:ext uri="{FF2B5EF4-FFF2-40B4-BE49-F238E27FC236}">
                      <a16:creationId xmlns:a16="http://schemas.microsoft.com/office/drawing/2014/main" id="{0691085A-E4F1-E244-B4A6-096F0DF93FC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98" name="Elipse 1497">
                  <a:extLst>
                    <a:ext uri="{FF2B5EF4-FFF2-40B4-BE49-F238E27FC236}">
                      <a16:creationId xmlns:a16="http://schemas.microsoft.com/office/drawing/2014/main" id="{AFAFF044-36C6-DE4B-89B8-0611B26092A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99" name="Elipse 1498">
                  <a:extLst>
                    <a:ext uri="{FF2B5EF4-FFF2-40B4-BE49-F238E27FC236}">
                      <a16:creationId xmlns:a16="http://schemas.microsoft.com/office/drawing/2014/main" id="{32A359C8-D442-3E4C-8C8F-345F67386DB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00" name="Elipse 1499">
                  <a:extLst>
                    <a:ext uri="{FF2B5EF4-FFF2-40B4-BE49-F238E27FC236}">
                      <a16:creationId xmlns:a16="http://schemas.microsoft.com/office/drawing/2014/main" id="{22AC2611-0236-364E-AC47-82C090DF7F5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01" name="Elipse 1500">
                  <a:extLst>
                    <a:ext uri="{FF2B5EF4-FFF2-40B4-BE49-F238E27FC236}">
                      <a16:creationId xmlns:a16="http://schemas.microsoft.com/office/drawing/2014/main" id="{0C13D5B1-5594-2145-A0AC-98B03FF972E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02" name="Elipse 1501">
                  <a:extLst>
                    <a:ext uri="{FF2B5EF4-FFF2-40B4-BE49-F238E27FC236}">
                      <a16:creationId xmlns:a16="http://schemas.microsoft.com/office/drawing/2014/main" id="{FA9D5B5B-BCD7-B04B-8DE6-864B87655C6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03" name="Elipse 1502">
                  <a:extLst>
                    <a:ext uri="{FF2B5EF4-FFF2-40B4-BE49-F238E27FC236}">
                      <a16:creationId xmlns:a16="http://schemas.microsoft.com/office/drawing/2014/main" id="{538D592F-6090-804B-BBD8-0038363011C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04" name="Elipse 1503">
                  <a:extLst>
                    <a:ext uri="{FF2B5EF4-FFF2-40B4-BE49-F238E27FC236}">
                      <a16:creationId xmlns:a16="http://schemas.microsoft.com/office/drawing/2014/main" id="{0C011917-C21E-0A4F-B650-27BEF3B363A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05" name="Elipse 1504">
                  <a:extLst>
                    <a:ext uri="{FF2B5EF4-FFF2-40B4-BE49-F238E27FC236}">
                      <a16:creationId xmlns:a16="http://schemas.microsoft.com/office/drawing/2014/main" id="{B59813F0-BF23-864C-9133-6955066C76A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06" name="Elipse 1505">
                  <a:extLst>
                    <a:ext uri="{FF2B5EF4-FFF2-40B4-BE49-F238E27FC236}">
                      <a16:creationId xmlns:a16="http://schemas.microsoft.com/office/drawing/2014/main" id="{27051FBD-C9EE-2F4D-8831-681241ABE61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07" name="Elipse 1506">
                  <a:extLst>
                    <a:ext uri="{FF2B5EF4-FFF2-40B4-BE49-F238E27FC236}">
                      <a16:creationId xmlns:a16="http://schemas.microsoft.com/office/drawing/2014/main" id="{CCB284F9-2F0C-7144-AACB-A17DD528B77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08" name="Elipse 1507">
                  <a:extLst>
                    <a:ext uri="{FF2B5EF4-FFF2-40B4-BE49-F238E27FC236}">
                      <a16:creationId xmlns:a16="http://schemas.microsoft.com/office/drawing/2014/main" id="{7CC80178-B6B3-814C-8713-AB577DB309F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09" name="Elipse 1508">
                  <a:extLst>
                    <a:ext uri="{FF2B5EF4-FFF2-40B4-BE49-F238E27FC236}">
                      <a16:creationId xmlns:a16="http://schemas.microsoft.com/office/drawing/2014/main" id="{420B69FD-FC9B-8D49-8ACC-CD73CE43FFC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10" name="Elipse 1509">
                  <a:extLst>
                    <a:ext uri="{FF2B5EF4-FFF2-40B4-BE49-F238E27FC236}">
                      <a16:creationId xmlns:a16="http://schemas.microsoft.com/office/drawing/2014/main" id="{DFCB0F15-DD74-6444-AC34-3EEF944E76A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11" name="Elipse 1510">
                  <a:extLst>
                    <a:ext uri="{FF2B5EF4-FFF2-40B4-BE49-F238E27FC236}">
                      <a16:creationId xmlns:a16="http://schemas.microsoft.com/office/drawing/2014/main" id="{A0B87093-D26D-8C4F-8F80-48325A3BB4C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045" name="Grupo 1044">
                <a:extLst>
                  <a:ext uri="{FF2B5EF4-FFF2-40B4-BE49-F238E27FC236}">
                    <a16:creationId xmlns:a16="http://schemas.microsoft.com/office/drawing/2014/main" id="{A5ABF919-6CD9-3944-98B0-8688307109CC}"/>
                  </a:ext>
                </a:extLst>
              </p:cNvPr>
              <p:cNvGrpSpPr/>
              <p:nvPr/>
            </p:nvGrpSpPr>
            <p:grpSpPr>
              <a:xfrm>
                <a:off x="5512497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436" name="Elipse 1435">
                  <a:extLst>
                    <a:ext uri="{FF2B5EF4-FFF2-40B4-BE49-F238E27FC236}">
                      <a16:creationId xmlns:a16="http://schemas.microsoft.com/office/drawing/2014/main" id="{3C994236-0181-EE4E-A922-5546DD1D934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37" name="Elipse 1436">
                  <a:extLst>
                    <a:ext uri="{FF2B5EF4-FFF2-40B4-BE49-F238E27FC236}">
                      <a16:creationId xmlns:a16="http://schemas.microsoft.com/office/drawing/2014/main" id="{06164BA0-1397-1747-A1FD-B7D12FD9A88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38" name="Elipse 1437">
                  <a:extLst>
                    <a:ext uri="{FF2B5EF4-FFF2-40B4-BE49-F238E27FC236}">
                      <a16:creationId xmlns:a16="http://schemas.microsoft.com/office/drawing/2014/main" id="{02301B05-AEAD-CB4F-B3F7-D9A5DD56BAD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39" name="Elipse 1438">
                  <a:extLst>
                    <a:ext uri="{FF2B5EF4-FFF2-40B4-BE49-F238E27FC236}">
                      <a16:creationId xmlns:a16="http://schemas.microsoft.com/office/drawing/2014/main" id="{F5F6A772-9C62-5C41-9326-3E6632B2E44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40" name="Elipse 1439">
                  <a:extLst>
                    <a:ext uri="{FF2B5EF4-FFF2-40B4-BE49-F238E27FC236}">
                      <a16:creationId xmlns:a16="http://schemas.microsoft.com/office/drawing/2014/main" id="{FF2B8BD5-01B3-CC41-9B9F-02427DD0E94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41" name="Elipse 1440">
                  <a:extLst>
                    <a:ext uri="{FF2B5EF4-FFF2-40B4-BE49-F238E27FC236}">
                      <a16:creationId xmlns:a16="http://schemas.microsoft.com/office/drawing/2014/main" id="{76387111-7D45-7E44-90F7-D3F9F258BCD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42" name="Elipse 1441">
                  <a:extLst>
                    <a:ext uri="{FF2B5EF4-FFF2-40B4-BE49-F238E27FC236}">
                      <a16:creationId xmlns:a16="http://schemas.microsoft.com/office/drawing/2014/main" id="{A825D0F0-299F-9F47-B481-B4C17B29AC3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43" name="Elipse 1442">
                  <a:extLst>
                    <a:ext uri="{FF2B5EF4-FFF2-40B4-BE49-F238E27FC236}">
                      <a16:creationId xmlns:a16="http://schemas.microsoft.com/office/drawing/2014/main" id="{5CCD8768-A55E-984F-B7B9-06F54D252C3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44" name="Elipse 1443">
                  <a:extLst>
                    <a:ext uri="{FF2B5EF4-FFF2-40B4-BE49-F238E27FC236}">
                      <a16:creationId xmlns:a16="http://schemas.microsoft.com/office/drawing/2014/main" id="{C4DCF8ED-56E7-0E40-B1BD-665CC5213DE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45" name="Elipse 1444">
                  <a:extLst>
                    <a:ext uri="{FF2B5EF4-FFF2-40B4-BE49-F238E27FC236}">
                      <a16:creationId xmlns:a16="http://schemas.microsoft.com/office/drawing/2014/main" id="{F89E9AB8-FE9D-7D41-8C9D-3E0453B21C8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46" name="Elipse 1445">
                  <a:extLst>
                    <a:ext uri="{FF2B5EF4-FFF2-40B4-BE49-F238E27FC236}">
                      <a16:creationId xmlns:a16="http://schemas.microsoft.com/office/drawing/2014/main" id="{4C95B214-F378-AE45-9D0D-CEDB8AFD361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47" name="Elipse 1446">
                  <a:extLst>
                    <a:ext uri="{FF2B5EF4-FFF2-40B4-BE49-F238E27FC236}">
                      <a16:creationId xmlns:a16="http://schemas.microsoft.com/office/drawing/2014/main" id="{AE20C3E2-B5F3-5949-8FE8-71BCC926A70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48" name="Elipse 1447">
                  <a:extLst>
                    <a:ext uri="{FF2B5EF4-FFF2-40B4-BE49-F238E27FC236}">
                      <a16:creationId xmlns:a16="http://schemas.microsoft.com/office/drawing/2014/main" id="{318A2144-80D7-BC48-A3A6-5CE46A0508D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49" name="Elipse 1448">
                  <a:extLst>
                    <a:ext uri="{FF2B5EF4-FFF2-40B4-BE49-F238E27FC236}">
                      <a16:creationId xmlns:a16="http://schemas.microsoft.com/office/drawing/2014/main" id="{1F795C73-656D-594E-AFB3-5B48D8E0535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50" name="Elipse 1449">
                  <a:extLst>
                    <a:ext uri="{FF2B5EF4-FFF2-40B4-BE49-F238E27FC236}">
                      <a16:creationId xmlns:a16="http://schemas.microsoft.com/office/drawing/2014/main" id="{85939DE1-3923-064D-B747-98592EC536C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51" name="Elipse 1450">
                  <a:extLst>
                    <a:ext uri="{FF2B5EF4-FFF2-40B4-BE49-F238E27FC236}">
                      <a16:creationId xmlns:a16="http://schemas.microsoft.com/office/drawing/2014/main" id="{BF97EEBE-DC7F-8847-8CC1-FCEAFC67584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52" name="Elipse 1451">
                  <a:extLst>
                    <a:ext uri="{FF2B5EF4-FFF2-40B4-BE49-F238E27FC236}">
                      <a16:creationId xmlns:a16="http://schemas.microsoft.com/office/drawing/2014/main" id="{A2D0A162-67C8-2246-A52A-100F801CE2D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53" name="Elipse 1452">
                  <a:extLst>
                    <a:ext uri="{FF2B5EF4-FFF2-40B4-BE49-F238E27FC236}">
                      <a16:creationId xmlns:a16="http://schemas.microsoft.com/office/drawing/2014/main" id="{983357D0-09D6-E944-BFC2-57C519B793F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54" name="Elipse 1453">
                  <a:extLst>
                    <a:ext uri="{FF2B5EF4-FFF2-40B4-BE49-F238E27FC236}">
                      <a16:creationId xmlns:a16="http://schemas.microsoft.com/office/drawing/2014/main" id="{F83B8793-5B99-374F-AF96-ECA04637DBF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55" name="Elipse 1454">
                  <a:extLst>
                    <a:ext uri="{FF2B5EF4-FFF2-40B4-BE49-F238E27FC236}">
                      <a16:creationId xmlns:a16="http://schemas.microsoft.com/office/drawing/2014/main" id="{7253A232-0D8B-2E46-B7EA-939487668F8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56" name="Elipse 1455">
                  <a:extLst>
                    <a:ext uri="{FF2B5EF4-FFF2-40B4-BE49-F238E27FC236}">
                      <a16:creationId xmlns:a16="http://schemas.microsoft.com/office/drawing/2014/main" id="{178F0F20-7EBA-9A48-A4FA-EF092E7A17B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57" name="Elipse 1456">
                  <a:extLst>
                    <a:ext uri="{FF2B5EF4-FFF2-40B4-BE49-F238E27FC236}">
                      <a16:creationId xmlns:a16="http://schemas.microsoft.com/office/drawing/2014/main" id="{981CE92C-C10E-8D42-B2F9-F0413F9580E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58" name="Elipse 1457">
                  <a:extLst>
                    <a:ext uri="{FF2B5EF4-FFF2-40B4-BE49-F238E27FC236}">
                      <a16:creationId xmlns:a16="http://schemas.microsoft.com/office/drawing/2014/main" id="{61E8AC58-8379-864F-9C90-DB5E1FF9953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59" name="Elipse 1458">
                  <a:extLst>
                    <a:ext uri="{FF2B5EF4-FFF2-40B4-BE49-F238E27FC236}">
                      <a16:creationId xmlns:a16="http://schemas.microsoft.com/office/drawing/2014/main" id="{DB1249BE-1AB7-1F45-91CA-FC7C6533788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60" name="Elipse 1459">
                  <a:extLst>
                    <a:ext uri="{FF2B5EF4-FFF2-40B4-BE49-F238E27FC236}">
                      <a16:creationId xmlns:a16="http://schemas.microsoft.com/office/drawing/2014/main" id="{8EE33DCD-28BD-7F4B-B48F-5019DF53DCA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61" name="Elipse 1460">
                  <a:extLst>
                    <a:ext uri="{FF2B5EF4-FFF2-40B4-BE49-F238E27FC236}">
                      <a16:creationId xmlns:a16="http://schemas.microsoft.com/office/drawing/2014/main" id="{79A515F5-17C4-8446-9A83-CEB272DCF83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62" name="Elipse 1461">
                  <a:extLst>
                    <a:ext uri="{FF2B5EF4-FFF2-40B4-BE49-F238E27FC236}">
                      <a16:creationId xmlns:a16="http://schemas.microsoft.com/office/drawing/2014/main" id="{736570DB-8FDA-CF44-918C-CF7E5946F17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63" name="Elipse 1462">
                  <a:extLst>
                    <a:ext uri="{FF2B5EF4-FFF2-40B4-BE49-F238E27FC236}">
                      <a16:creationId xmlns:a16="http://schemas.microsoft.com/office/drawing/2014/main" id="{9BA220A6-E91A-3343-8182-4512587BE32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64" name="Elipse 1463">
                  <a:extLst>
                    <a:ext uri="{FF2B5EF4-FFF2-40B4-BE49-F238E27FC236}">
                      <a16:creationId xmlns:a16="http://schemas.microsoft.com/office/drawing/2014/main" id="{C4C72A80-D335-8348-9C1A-AB52B977B73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65" name="Elipse 1464">
                  <a:extLst>
                    <a:ext uri="{FF2B5EF4-FFF2-40B4-BE49-F238E27FC236}">
                      <a16:creationId xmlns:a16="http://schemas.microsoft.com/office/drawing/2014/main" id="{816EF24D-A3F5-7B48-B87F-0A54704D0A9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66" name="Elipse 1465">
                  <a:extLst>
                    <a:ext uri="{FF2B5EF4-FFF2-40B4-BE49-F238E27FC236}">
                      <a16:creationId xmlns:a16="http://schemas.microsoft.com/office/drawing/2014/main" id="{016E4737-F860-134F-8A9B-B746D6E1110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67" name="Elipse 1466">
                  <a:extLst>
                    <a:ext uri="{FF2B5EF4-FFF2-40B4-BE49-F238E27FC236}">
                      <a16:creationId xmlns:a16="http://schemas.microsoft.com/office/drawing/2014/main" id="{A135F117-A723-D44A-88E3-6EB67C38161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68" name="Elipse 1467">
                  <a:extLst>
                    <a:ext uri="{FF2B5EF4-FFF2-40B4-BE49-F238E27FC236}">
                      <a16:creationId xmlns:a16="http://schemas.microsoft.com/office/drawing/2014/main" id="{5C7D8CA1-B1D3-1A4D-8292-118F231EA8C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69" name="Elipse 1468">
                  <a:extLst>
                    <a:ext uri="{FF2B5EF4-FFF2-40B4-BE49-F238E27FC236}">
                      <a16:creationId xmlns:a16="http://schemas.microsoft.com/office/drawing/2014/main" id="{F4E2906E-820D-F843-9C8C-AA1BA10D3CA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70" name="Elipse 1469">
                  <a:extLst>
                    <a:ext uri="{FF2B5EF4-FFF2-40B4-BE49-F238E27FC236}">
                      <a16:creationId xmlns:a16="http://schemas.microsoft.com/office/drawing/2014/main" id="{52B0578C-47EB-264B-BF5A-35FE9516875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71" name="Elipse 1470">
                  <a:extLst>
                    <a:ext uri="{FF2B5EF4-FFF2-40B4-BE49-F238E27FC236}">
                      <a16:creationId xmlns:a16="http://schemas.microsoft.com/office/drawing/2014/main" id="{D0ED7192-A182-CB4E-8C9E-771EF47BBE0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72" name="Elipse 1471">
                  <a:extLst>
                    <a:ext uri="{FF2B5EF4-FFF2-40B4-BE49-F238E27FC236}">
                      <a16:creationId xmlns:a16="http://schemas.microsoft.com/office/drawing/2014/main" id="{63FB2C0B-CB7E-7C42-8723-CC16D0D4163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73" name="Elipse 1472">
                  <a:extLst>
                    <a:ext uri="{FF2B5EF4-FFF2-40B4-BE49-F238E27FC236}">
                      <a16:creationId xmlns:a16="http://schemas.microsoft.com/office/drawing/2014/main" id="{D298AC92-5DA5-354C-AD35-98E4834386C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046" name="Grupo 1045">
                <a:extLst>
                  <a:ext uri="{FF2B5EF4-FFF2-40B4-BE49-F238E27FC236}">
                    <a16:creationId xmlns:a16="http://schemas.microsoft.com/office/drawing/2014/main" id="{38593CA6-938A-1449-AE0C-381FC99128DE}"/>
                  </a:ext>
                </a:extLst>
              </p:cNvPr>
              <p:cNvGrpSpPr/>
              <p:nvPr/>
            </p:nvGrpSpPr>
            <p:grpSpPr>
              <a:xfrm>
                <a:off x="5660664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398" name="Elipse 1397">
                  <a:extLst>
                    <a:ext uri="{FF2B5EF4-FFF2-40B4-BE49-F238E27FC236}">
                      <a16:creationId xmlns:a16="http://schemas.microsoft.com/office/drawing/2014/main" id="{93438F3A-AFE8-DD44-964D-CD9F2DB41CD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99" name="Elipse 1398">
                  <a:extLst>
                    <a:ext uri="{FF2B5EF4-FFF2-40B4-BE49-F238E27FC236}">
                      <a16:creationId xmlns:a16="http://schemas.microsoft.com/office/drawing/2014/main" id="{04A6C211-D92F-4A4B-860E-07E92E13118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00" name="Elipse 1399">
                  <a:extLst>
                    <a:ext uri="{FF2B5EF4-FFF2-40B4-BE49-F238E27FC236}">
                      <a16:creationId xmlns:a16="http://schemas.microsoft.com/office/drawing/2014/main" id="{CE12CB3A-F4DE-314E-8A83-A606B6B1D13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01" name="Elipse 1400">
                  <a:extLst>
                    <a:ext uri="{FF2B5EF4-FFF2-40B4-BE49-F238E27FC236}">
                      <a16:creationId xmlns:a16="http://schemas.microsoft.com/office/drawing/2014/main" id="{F0DC42C3-83CD-A248-903B-AC4602C317A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02" name="Elipse 1401">
                  <a:extLst>
                    <a:ext uri="{FF2B5EF4-FFF2-40B4-BE49-F238E27FC236}">
                      <a16:creationId xmlns:a16="http://schemas.microsoft.com/office/drawing/2014/main" id="{356B3CBF-780C-F648-A940-EF760D216AC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03" name="Elipse 1402">
                  <a:extLst>
                    <a:ext uri="{FF2B5EF4-FFF2-40B4-BE49-F238E27FC236}">
                      <a16:creationId xmlns:a16="http://schemas.microsoft.com/office/drawing/2014/main" id="{467C1CE3-9BDC-DF49-9A1C-A94822BA445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04" name="Elipse 1403">
                  <a:extLst>
                    <a:ext uri="{FF2B5EF4-FFF2-40B4-BE49-F238E27FC236}">
                      <a16:creationId xmlns:a16="http://schemas.microsoft.com/office/drawing/2014/main" id="{1AEFA39A-1C39-0E44-99B8-09168EA72DA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05" name="Elipse 1404">
                  <a:extLst>
                    <a:ext uri="{FF2B5EF4-FFF2-40B4-BE49-F238E27FC236}">
                      <a16:creationId xmlns:a16="http://schemas.microsoft.com/office/drawing/2014/main" id="{EF000364-7043-C04B-98D2-A5C55F198C9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06" name="Elipse 1405">
                  <a:extLst>
                    <a:ext uri="{FF2B5EF4-FFF2-40B4-BE49-F238E27FC236}">
                      <a16:creationId xmlns:a16="http://schemas.microsoft.com/office/drawing/2014/main" id="{1E881BC8-45ED-5246-899C-0067FC4182D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07" name="Elipse 1406">
                  <a:extLst>
                    <a:ext uri="{FF2B5EF4-FFF2-40B4-BE49-F238E27FC236}">
                      <a16:creationId xmlns:a16="http://schemas.microsoft.com/office/drawing/2014/main" id="{32C191B6-2060-AA47-9265-0AD6269D7C2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08" name="Elipse 1407">
                  <a:extLst>
                    <a:ext uri="{FF2B5EF4-FFF2-40B4-BE49-F238E27FC236}">
                      <a16:creationId xmlns:a16="http://schemas.microsoft.com/office/drawing/2014/main" id="{F80954A0-3512-A341-931A-06D638DC614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09" name="Elipse 1408">
                  <a:extLst>
                    <a:ext uri="{FF2B5EF4-FFF2-40B4-BE49-F238E27FC236}">
                      <a16:creationId xmlns:a16="http://schemas.microsoft.com/office/drawing/2014/main" id="{8EEC8990-DD03-0644-A59B-E3EDB196EB4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10" name="Elipse 1409">
                  <a:extLst>
                    <a:ext uri="{FF2B5EF4-FFF2-40B4-BE49-F238E27FC236}">
                      <a16:creationId xmlns:a16="http://schemas.microsoft.com/office/drawing/2014/main" id="{08322762-F63D-E043-8AC5-B34986036E2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11" name="Elipse 1410">
                  <a:extLst>
                    <a:ext uri="{FF2B5EF4-FFF2-40B4-BE49-F238E27FC236}">
                      <a16:creationId xmlns:a16="http://schemas.microsoft.com/office/drawing/2014/main" id="{2C847287-065B-F04D-B1DC-5F91410E75D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12" name="Elipse 1411">
                  <a:extLst>
                    <a:ext uri="{FF2B5EF4-FFF2-40B4-BE49-F238E27FC236}">
                      <a16:creationId xmlns:a16="http://schemas.microsoft.com/office/drawing/2014/main" id="{F47F5128-A0AE-864B-AF6C-7F900B17923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13" name="Elipse 1412">
                  <a:extLst>
                    <a:ext uri="{FF2B5EF4-FFF2-40B4-BE49-F238E27FC236}">
                      <a16:creationId xmlns:a16="http://schemas.microsoft.com/office/drawing/2014/main" id="{3D91C2D3-ECB2-7E4E-9CED-5D832A9D436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14" name="Elipse 1413">
                  <a:extLst>
                    <a:ext uri="{FF2B5EF4-FFF2-40B4-BE49-F238E27FC236}">
                      <a16:creationId xmlns:a16="http://schemas.microsoft.com/office/drawing/2014/main" id="{B977550F-83C3-5A42-A778-30D2539AC40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15" name="Elipse 1414">
                  <a:extLst>
                    <a:ext uri="{FF2B5EF4-FFF2-40B4-BE49-F238E27FC236}">
                      <a16:creationId xmlns:a16="http://schemas.microsoft.com/office/drawing/2014/main" id="{F71967F0-0E38-794A-B944-1BA5C04D17F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16" name="Elipse 1415">
                  <a:extLst>
                    <a:ext uri="{FF2B5EF4-FFF2-40B4-BE49-F238E27FC236}">
                      <a16:creationId xmlns:a16="http://schemas.microsoft.com/office/drawing/2014/main" id="{AF9A9583-B881-554E-AC7E-65D9987EAC1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17" name="Elipse 1416">
                  <a:extLst>
                    <a:ext uri="{FF2B5EF4-FFF2-40B4-BE49-F238E27FC236}">
                      <a16:creationId xmlns:a16="http://schemas.microsoft.com/office/drawing/2014/main" id="{31FD6F9D-731B-804C-AACA-97A9A840A61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18" name="Elipse 1417">
                  <a:extLst>
                    <a:ext uri="{FF2B5EF4-FFF2-40B4-BE49-F238E27FC236}">
                      <a16:creationId xmlns:a16="http://schemas.microsoft.com/office/drawing/2014/main" id="{C5B82B96-8669-8A44-80F3-8665C07450E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19" name="Elipse 1418">
                  <a:extLst>
                    <a:ext uri="{FF2B5EF4-FFF2-40B4-BE49-F238E27FC236}">
                      <a16:creationId xmlns:a16="http://schemas.microsoft.com/office/drawing/2014/main" id="{CAB8D53B-1134-8F4C-97F1-CAD41FA0521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20" name="Elipse 1419">
                  <a:extLst>
                    <a:ext uri="{FF2B5EF4-FFF2-40B4-BE49-F238E27FC236}">
                      <a16:creationId xmlns:a16="http://schemas.microsoft.com/office/drawing/2014/main" id="{6373E2A6-55F3-A54E-9EF9-D4947F5D817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21" name="Elipse 1420">
                  <a:extLst>
                    <a:ext uri="{FF2B5EF4-FFF2-40B4-BE49-F238E27FC236}">
                      <a16:creationId xmlns:a16="http://schemas.microsoft.com/office/drawing/2014/main" id="{2357C608-3A26-9B44-AB7C-9B99B36448E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22" name="Elipse 1421">
                  <a:extLst>
                    <a:ext uri="{FF2B5EF4-FFF2-40B4-BE49-F238E27FC236}">
                      <a16:creationId xmlns:a16="http://schemas.microsoft.com/office/drawing/2014/main" id="{02B0BFEF-92F4-2F47-B9E5-78D18CAE1BC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23" name="Elipse 1422">
                  <a:extLst>
                    <a:ext uri="{FF2B5EF4-FFF2-40B4-BE49-F238E27FC236}">
                      <a16:creationId xmlns:a16="http://schemas.microsoft.com/office/drawing/2014/main" id="{A8136AA0-8FE9-F64F-9EE6-3540EC487D0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24" name="Elipse 1423">
                  <a:extLst>
                    <a:ext uri="{FF2B5EF4-FFF2-40B4-BE49-F238E27FC236}">
                      <a16:creationId xmlns:a16="http://schemas.microsoft.com/office/drawing/2014/main" id="{FEB771AD-739A-CE48-949D-172E5C6437A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25" name="Elipse 1424">
                  <a:extLst>
                    <a:ext uri="{FF2B5EF4-FFF2-40B4-BE49-F238E27FC236}">
                      <a16:creationId xmlns:a16="http://schemas.microsoft.com/office/drawing/2014/main" id="{E550CC22-4400-F94D-8A8C-EF810D8EE49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26" name="Elipse 1425">
                  <a:extLst>
                    <a:ext uri="{FF2B5EF4-FFF2-40B4-BE49-F238E27FC236}">
                      <a16:creationId xmlns:a16="http://schemas.microsoft.com/office/drawing/2014/main" id="{2060A7A7-1D46-C744-9420-3FFA02BECFF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27" name="Elipse 1426">
                  <a:extLst>
                    <a:ext uri="{FF2B5EF4-FFF2-40B4-BE49-F238E27FC236}">
                      <a16:creationId xmlns:a16="http://schemas.microsoft.com/office/drawing/2014/main" id="{E4624A56-B9A3-B749-9BE6-DBE8883E4BF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28" name="Elipse 1427">
                  <a:extLst>
                    <a:ext uri="{FF2B5EF4-FFF2-40B4-BE49-F238E27FC236}">
                      <a16:creationId xmlns:a16="http://schemas.microsoft.com/office/drawing/2014/main" id="{BEB2CC42-5C61-4645-AB4E-432D1BD9130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29" name="Elipse 1428">
                  <a:extLst>
                    <a:ext uri="{FF2B5EF4-FFF2-40B4-BE49-F238E27FC236}">
                      <a16:creationId xmlns:a16="http://schemas.microsoft.com/office/drawing/2014/main" id="{1E16A433-9BA8-0542-877F-B8990F8ADC6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30" name="Elipse 1429">
                  <a:extLst>
                    <a:ext uri="{FF2B5EF4-FFF2-40B4-BE49-F238E27FC236}">
                      <a16:creationId xmlns:a16="http://schemas.microsoft.com/office/drawing/2014/main" id="{F164FE6C-24FC-E14D-9133-A5102AFD9E2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31" name="Elipse 1430">
                  <a:extLst>
                    <a:ext uri="{FF2B5EF4-FFF2-40B4-BE49-F238E27FC236}">
                      <a16:creationId xmlns:a16="http://schemas.microsoft.com/office/drawing/2014/main" id="{DFE66C2D-033E-1146-B29D-6906D380A72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32" name="Elipse 1431">
                  <a:extLst>
                    <a:ext uri="{FF2B5EF4-FFF2-40B4-BE49-F238E27FC236}">
                      <a16:creationId xmlns:a16="http://schemas.microsoft.com/office/drawing/2014/main" id="{D33DF67B-2AB4-114D-9719-A667E962250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33" name="Elipse 1432">
                  <a:extLst>
                    <a:ext uri="{FF2B5EF4-FFF2-40B4-BE49-F238E27FC236}">
                      <a16:creationId xmlns:a16="http://schemas.microsoft.com/office/drawing/2014/main" id="{B67CFD72-4B0B-A148-AABB-F13EBA9435B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34" name="Elipse 1433">
                  <a:extLst>
                    <a:ext uri="{FF2B5EF4-FFF2-40B4-BE49-F238E27FC236}">
                      <a16:creationId xmlns:a16="http://schemas.microsoft.com/office/drawing/2014/main" id="{1EE383B9-FD4B-6A4A-84E0-378583B9274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435" name="Elipse 1434">
                  <a:extLst>
                    <a:ext uri="{FF2B5EF4-FFF2-40B4-BE49-F238E27FC236}">
                      <a16:creationId xmlns:a16="http://schemas.microsoft.com/office/drawing/2014/main" id="{5D16F125-A503-B54D-B482-5F88A3E2DC1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047" name="Grupo 1046">
                <a:extLst>
                  <a:ext uri="{FF2B5EF4-FFF2-40B4-BE49-F238E27FC236}">
                    <a16:creationId xmlns:a16="http://schemas.microsoft.com/office/drawing/2014/main" id="{23A95238-30ED-934C-8C1D-87CEB16E6A91}"/>
                  </a:ext>
                </a:extLst>
              </p:cNvPr>
              <p:cNvGrpSpPr/>
              <p:nvPr/>
            </p:nvGrpSpPr>
            <p:grpSpPr>
              <a:xfrm>
                <a:off x="5808831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360" name="Elipse 1359">
                  <a:extLst>
                    <a:ext uri="{FF2B5EF4-FFF2-40B4-BE49-F238E27FC236}">
                      <a16:creationId xmlns:a16="http://schemas.microsoft.com/office/drawing/2014/main" id="{A54E9CCC-2910-A241-9C9C-3CF7922FEE9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61" name="Elipse 1360">
                  <a:extLst>
                    <a:ext uri="{FF2B5EF4-FFF2-40B4-BE49-F238E27FC236}">
                      <a16:creationId xmlns:a16="http://schemas.microsoft.com/office/drawing/2014/main" id="{3206C41C-2116-FC4C-9C25-B584182E1D1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62" name="Elipse 1361">
                  <a:extLst>
                    <a:ext uri="{FF2B5EF4-FFF2-40B4-BE49-F238E27FC236}">
                      <a16:creationId xmlns:a16="http://schemas.microsoft.com/office/drawing/2014/main" id="{0501D0CB-D209-394F-94B5-6A531CC9540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63" name="Elipse 1362">
                  <a:extLst>
                    <a:ext uri="{FF2B5EF4-FFF2-40B4-BE49-F238E27FC236}">
                      <a16:creationId xmlns:a16="http://schemas.microsoft.com/office/drawing/2014/main" id="{354EC802-B230-6744-AD5F-EAA3254B453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64" name="Elipse 1363">
                  <a:extLst>
                    <a:ext uri="{FF2B5EF4-FFF2-40B4-BE49-F238E27FC236}">
                      <a16:creationId xmlns:a16="http://schemas.microsoft.com/office/drawing/2014/main" id="{A1A3A88F-7BA2-164A-994D-40082AA782D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65" name="Elipse 1364">
                  <a:extLst>
                    <a:ext uri="{FF2B5EF4-FFF2-40B4-BE49-F238E27FC236}">
                      <a16:creationId xmlns:a16="http://schemas.microsoft.com/office/drawing/2014/main" id="{1921D4D6-014D-B14F-A42D-237B1495FA0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66" name="Elipse 1365">
                  <a:extLst>
                    <a:ext uri="{FF2B5EF4-FFF2-40B4-BE49-F238E27FC236}">
                      <a16:creationId xmlns:a16="http://schemas.microsoft.com/office/drawing/2014/main" id="{FB2D12DD-1533-804B-B38B-52F5AEB2A19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67" name="Elipse 1366">
                  <a:extLst>
                    <a:ext uri="{FF2B5EF4-FFF2-40B4-BE49-F238E27FC236}">
                      <a16:creationId xmlns:a16="http://schemas.microsoft.com/office/drawing/2014/main" id="{E0E62478-6676-264D-BC04-44F7BBBED8F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68" name="Elipse 1367">
                  <a:extLst>
                    <a:ext uri="{FF2B5EF4-FFF2-40B4-BE49-F238E27FC236}">
                      <a16:creationId xmlns:a16="http://schemas.microsoft.com/office/drawing/2014/main" id="{BBBBFE1B-0F70-A740-B9E8-247C76C03FA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69" name="Elipse 1368">
                  <a:extLst>
                    <a:ext uri="{FF2B5EF4-FFF2-40B4-BE49-F238E27FC236}">
                      <a16:creationId xmlns:a16="http://schemas.microsoft.com/office/drawing/2014/main" id="{9A29C81D-8C99-D34F-AA88-2B717582021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70" name="Elipse 1369">
                  <a:extLst>
                    <a:ext uri="{FF2B5EF4-FFF2-40B4-BE49-F238E27FC236}">
                      <a16:creationId xmlns:a16="http://schemas.microsoft.com/office/drawing/2014/main" id="{F23A944F-57B4-6A41-9660-1CC71F8ABB3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71" name="Elipse 1370">
                  <a:extLst>
                    <a:ext uri="{FF2B5EF4-FFF2-40B4-BE49-F238E27FC236}">
                      <a16:creationId xmlns:a16="http://schemas.microsoft.com/office/drawing/2014/main" id="{23E3AD4E-4D76-9248-AB7B-7CDAF6F333E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72" name="Elipse 1371">
                  <a:extLst>
                    <a:ext uri="{FF2B5EF4-FFF2-40B4-BE49-F238E27FC236}">
                      <a16:creationId xmlns:a16="http://schemas.microsoft.com/office/drawing/2014/main" id="{3301C537-A791-8349-9FB9-AB833226EBE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73" name="Elipse 1372">
                  <a:extLst>
                    <a:ext uri="{FF2B5EF4-FFF2-40B4-BE49-F238E27FC236}">
                      <a16:creationId xmlns:a16="http://schemas.microsoft.com/office/drawing/2014/main" id="{45F7CBD0-457E-DF4C-9C4C-88CEF2A852D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74" name="Elipse 1373">
                  <a:extLst>
                    <a:ext uri="{FF2B5EF4-FFF2-40B4-BE49-F238E27FC236}">
                      <a16:creationId xmlns:a16="http://schemas.microsoft.com/office/drawing/2014/main" id="{671CC904-04C6-BC47-A1D3-6D0EB0C53D7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75" name="Elipse 1374">
                  <a:extLst>
                    <a:ext uri="{FF2B5EF4-FFF2-40B4-BE49-F238E27FC236}">
                      <a16:creationId xmlns:a16="http://schemas.microsoft.com/office/drawing/2014/main" id="{4E8CC56A-4AAF-B943-9455-D6FB76F5F68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76" name="Elipse 1375">
                  <a:extLst>
                    <a:ext uri="{FF2B5EF4-FFF2-40B4-BE49-F238E27FC236}">
                      <a16:creationId xmlns:a16="http://schemas.microsoft.com/office/drawing/2014/main" id="{306C65CF-5705-0B4A-B82C-0D25972EB61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77" name="Elipse 1376">
                  <a:extLst>
                    <a:ext uri="{FF2B5EF4-FFF2-40B4-BE49-F238E27FC236}">
                      <a16:creationId xmlns:a16="http://schemas.microsoft.com/office/drawing/2014/main" id="{D03A832E-A8AC-F94F-A027-B7ECB43840D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78" name="Elipse 1377">
                  <a:extLst>
                    <a:ext uri="{FF2B5EF4-FFF2-40B4-BE49-F238E27FC236}">
                      <a16:creationId xmlns:a16="http://schemas.microsoft.com/office/drawing/2014/main" id="{21CBFDE7-ACA5-3A43-BE07-B15476C13B7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79" name="Elipse 1378">
                  <a:extLst>
                    <a:ext uri="{FF2B5EF4-FFF2-40B4-BE49-F238E27FC236}">
                      <a16:creationId xmlns:a16="http://schemas.microsoft.com/office/drawing/2014/main" id="{086F8982-ED05-7042-92E3-105EB6533CE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80" name="Elipse 1379">
                  <a:extLst>
                    <a:ext uri="{FF2B5EF4-FFF2-40B4-BE49-F238E27FC236}">
                      <a16:creationId xmlns:a16="http://schemas.microsoft.com/office/drawing/2014/main" id="{DF97A172-AD6F-2B48-B09A-218EB1EB3FF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81" name="Elipse 1380">
                  <a:extLst>
                    <a:ext uri="{FF2B5EF4-FFF2-40B4-BE49-F238E27FC236}">
                      <a16:creationId xmlns:a16="http://schemas.microsoft.com/office/drawing/2014/main" id="{60CDA0E0-47FB-0546-8AD1-3B94DA2ACA9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82" name="Elipse 1381">
                  <a:extLst>
                    <a:ext uri="{FF2B5EF4-FFF2-40B4-BE49-F238E27FC236}">
                      <a16:creationId xmlns:a16="http://schemas.microsoft.com/office/drawing/2014/main" id="{A5C27BB5-36CF-444B-85B2-D6F0CC246E5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83" name="Elipse 1382">
                  <a:extLst>
                    <a:ext uri="{FF2B5EF4-FFF2-40B4-BE49-F238E27FC236}">
                      <a16:creationId xmlns:a16="http://schemas.microsoft.com/office/drawing/2014/main" id="{EA212671-8030-A549-9CD1-1184BD0A544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84" name="Elipse 1383">
                  <a:extLst>
                    <a:ext uri="{FF2B5EF4-FFF2-40B4-BE49-F238E27FC236}">
                      <a16:creationId xmlns:a16="http://schemas.microsoft.com/office/drawing/2014/main" id="{DEBFA28E-1CE4-CF4C-96D4-5ACAF48C10C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85" name="Elipse 1384">
                  <a:extLst>
                    <a:ext uri="{FF2B5EF4-FFF2-40B4-BE49-F238E27FC236}">
                      <a16:creationId xmlns:a16="http://schemas.microsoft.com/office/drawing/2014/main" id="{B3A9A484-D410-0245-9A3C-3E5BEE5111B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86" name="Elipse 1385">
                  <a:extLst>
                    <a:ext uri="{FF2B5EF4-FFF2-40B4-BE49-F238E27FC236}">
                      <a16:creationId xmlns:a16="http://schemas.microsoft.com/office/drawing/2014/main" id="{A161D5F9-FE86-3843-9625-D2A1D3163FA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87" name="Elipse 1386">
                  <a:extLst>
                    <a:ext uri="{FF2B5EF4-FFF2-40B4-BE49-F238E27FC236}">
                      <a16:creationId xmlns:a16="http://schemas.microsoft.com/office/drawing/2014/main" id="{587A6510-511A-C642-ACCE-F664DA87943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88" name="Elipse 1387">
                  <a:extLst>
                    <a:ext uri="{FF2B5EF4-FFF2-40B4-BE49-F238E27FC236}">
                      <a16:creationId xmlns:a16="http://schemas.microsoft.com/office/drawing/2014/main" id="{126EE1CA-F741-A041-8EFE-8DF59A9268A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89" name="Elipse 1388">
                  <a:extLst>
                    <a:ext uri="{FF2B5EF4-FFF2-40B4-BE49-F238E27FC236}">
                      <a16:creationId xmlns:a16="http://schemas.microsoft.com/office/drawing/2014/main" id="{7EBBFE7E-076A-094D-A534-0283B51F64D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90" name="Elipse 1389">
                  <a:extLst>
                    <a:ext uri="{FF2B5EF4-FFF2-40B4-BE49-F238E27FC236}">
                      <a16:creationId xmlns:a16="http://schemas.microsoft.com/office/drawing/2014/main" id="{87A71A5A-8180-9E46-BA1E-3FFD45B5F3A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91" name="Elipse 1390">
                  <a:extLst>
                    <a:ext uri="{FF2B5EF4-FFF2-40B4-BE49-F238E27FC236}">
                      <a16:creationId xmlns:a16="http://schemas.microsoft.com/office/drawing/2014/main" id="{9C78BAA0-3058-AD42-8E7B-5EB01A685CA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92" name="Elipse 1391">
                  <a:extLst>
                    <a:ext uri="{FF2B5EF4-FFF2-40B4-BE49-F238E27FC236}">
                      <a16:creationId xmlns:a16="http://schemas.microsoft.com/office/drawing/2014/main" id="{53CBB54A-536D-3A4D-9E5B-DAB68B89A10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93" name="Elipse 1392">
                  <a:extLst>
                    <a:ext uri="{FF2B5EF4-FFF2-40B4-BE49-F238E27FC236}">
                      <a16:creationId xmlns:a16="http://schemas.microsoft.com/office/drawing/2014/main" id="{C0D6D7DA-568C-7B46-B185-21294FBAF36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94" name="Elipse 1393">
                  <a:extLst>
                    <a:ext uri="{FF2B5EF4-FFF2-40B4-BE49-F238E27FC236}">
                      <a16:creationId xmlns:a16="http://schemas.microsoft.com/office/drawing/2014/main" id="{7796A695-4EF5-CA46-B07C-BB620954C37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95" name="Elipse 1394">
                  <a:extLst>
                    <a:ext uri="{FF2B5EF4-FFF2-40B4-BE49-F238E27FC236}">
                      <a16:creationId xmlns:a16="http://schemas.microsoft.com/office/drawing/2014/main" id="{F06DBAB4-DC33-E74E-B335-745F8D57872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96" name="Elipse 1395">
                  <a:extLst>
                    <a:ext uri="{FF2B5EF4-FFF2-40B4-BE49-F238E27FC236}">
                      <a16:creationId xmlns:a16="http://schemas.microsoft.com/office/drawing/2014/main" id="{6ACD3BA6-30E0-8A49-B783-7DFA3E30009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97" name="Elipse 1396">
                  <a:extLst>
                    <a:ext uri="{FF2B5EF4-FFF2-40B4-BE49-F238E27FC236}">
                      <a16:creationId xmlns:a16="http://schemas.microsoft.com/office/drawing/2014/main" id="{9F594CE5-F305-584B-B41D-BC4256099CB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048" name="Grupo 1047">
                <a:extLst>
                  <a:ext uri="{FF2B5EF4-FFF2-40B4-BE49-F238E27FC236}">
                    <a16:creationId xmlns:a16="http://schemas.microsoft.com/office/drawing/2014/main" id="{14127087-AB91-234C-8AD8-3647E8594DC1}"/>
                  </a:ext>
                </a:extLst>
              </p:cNvPr>
              <p:cNvGrpSpPr/>
              <p:nvPr/>
            </p:nvGrpSpPr>
            <p:grpSpPr>
              <a:xfrm>
                <a:off x="5956998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322" name="Elipse 1321">
                  <a:extLst>
                    <a:ext uri="{FF2B5EF4-FFF2-40B4-BE49-F238E27FC236}">
                      <a16:creationId xmlns:a16="http://schemas.microsoft.com/office/drawing/2014/main" id="{F49B8DAF-17B4-434B-B67C-9523795476E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23" name="Elipse 1322">
                  <a:extLst>
                    <a:ext uri="{FF2B5EF4-FFF2-40B4-BE49-F238E27FC236}">
                      <a16:creationId xmlns:a16="http://schemas.microsoft.com/office/drawing/2014/main" id="{E326916D-DA2E-0F40-B293-135B9F9D1C1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24" name="Elipse 1323">
                  <a:extLst>
                    <a:ext uri="{FF2B5EF4-FFF2-40B4-BE49-F238E27FC236}">
                      <a16:creationId xmlns:a16="http://schemas.microsoft.com/office/drawing/2014/main" id="{EF0AE939-BC13-874E-8C94-88D8AFA73E4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25" name="Elipse 1324">
                  <a:extLst>
                    <a:ext uri="{FF2B5EF4-FFF2-40B4-BE49-F238E27FC236}">
                      <a16:creationId xmlns:a16="http://schemas.microsoft.com/office/drawing/2014/main" id="{24ECDF4B-05EB-F141-928A-CE3E85F2B6E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26" name="Elipse 1325">
                  <a:extLst>
                    <a:ext uri="{FF2B5EF4-FFF2-40B4-BE49-F238E27FC236}">
                      <a16:creationId xmlns:a16="http://schemas.microsoft.com/office/drawing/2014/main" id="{6FB901DB-8875-7043-BEFF-086B2697FA1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27" name="Elipse 1326">
                  <a:extLst>
                    <a:ext uri="{FF2B5EF4-FFF2-40B4-BE49-F238E27FC236}">
                      <a16:creationId xmlns:a16="http://schemas.microsoft.com/office/drawing/2014/main" id="{5E0FC9AB-795E-B64B-9727-8D67DC833F9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28" name="Elipse 1327">
                  <a:extLst>
                    <a:ext uri="{FF2B5EF4-FFF2-40B4-BE49-F238E27FC236}">
                      <a16:creationId xmlns:a16="http://schemas.microsoft.com/office/drawing/2014/main" id="{CE9447BD-9F5F-7B42-BB9B-1C272BC34C2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29" name="Elipse 1328">
                  <a:extLst>
                    <a:ext uri="{FF2B5EF4-FFF2-40B4-BE49-F238E27FC236}">
                      <a16:creationId xmlns:a16="http://schemas.microsoft.com/office/drawing/2014/main" id="{1EED2832-A26D-2341-B660-589697B99F4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30" name="Elipse 1329">
                  <a:extLst>
                    <a:ext uri="{FF2B5EF4-FFF2-40B4-BE49-F238E27FC236}">
                      <a16:creationId xmlns:a16="http://schemas.microsoft.com/office/drawing/2014/main" id="{A7F14B74-F4CB-0240-959F-3649D7CC68F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31" name="Elipse 1330">
                  <a:extLst>
                    <a:ext uri="{FF2B5EF4-FFF2-40B4-BE49-F238E27FC236}">
                      <a16:creationId xmlns:a16="http://schemas.microsoft.com/office/drawing/2014/main" id="{CAD7840F-537D-B146-8BCF-136E63AA830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32" name="Elipse 1331">
                  <a:extLst>
                    <a:ext uri="{FF2B5EF4-FFF2-40B4-BE49-F238E27FC236}">
                      <a16:creationId xmlns:a16="http://schemas.microsoft.com/office/drawing/2014/main" id="{F387738F-5BEA-0E4D-8E40-84DEFE623AD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33" name="Elipse 1332">
                  <a:extLst>
                    <a:ext uri="{FF2B5EF4-FFF2-40B4-BE49-F238E27FC236}">
                      <a16:creationId xmlns:a16="http://schemas.microsoft.com/office/drawing/2014/main" id="{9ABAB8BF-6882-ED4F-B286-7DEEB0A0EC8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34" name="Elipse 1333">
                  <a:extLst>
                    <a:ext uri="{FF2B5EF4-FFF2-40B4-BE49-F238E27FC236}">
                      <a16:creationId xmlns:a16="http://schemas.microsoft.com/office/drawing/2014/main" id="{7182A65E-E2F8-E74B-BB6F-3A0E3CB3DF0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35" name="Elipse 1334">
                  <a:extLst>
                    <a:ext uri="{FF2B5EF4-FFF2-40B4-BE49-F238E27FC236}">
                      <a16:creationId xmlns:a16="http://schemas.microsoft.com/office/drawing/2014/main" id="{B181D1B3-12DE-8A46-A90E-89D3403D88F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36" name="Elipse 1335">
                  <a:extLst>
                    <a:ext uri="{FF2B5EF4-FFF2-40B4-BE49-F238E27FC236}">
                      <a16:creationId xmlns:a16="http://schemas.microsoft.com/office/drawing/2014/main" id="{A9E70221-1D6B-F946-B1D9-6EE74D1BB76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37" name="Elipse 1336">
                  <a:extLst>
                    <a:ext uri="{FF2B5EF4-FFF2-40B4-BE49-F238E27FC236}">
                      <a16:creationId xmlns:a16="http://schemas.microsoft.com/office/drawing/2014/main" id="{37CAC059-B048-4145-AE07-08182F6C26B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38" name="Elipse 1337">
                  <a:extLst>
                    <a:ext uri="{FF2B5EF4-FFF2-40B4-BE49-F238E27FC236}">
                      <a16:creationId xmlns:a16="http://schemas.microsoft.com/office/drawing/2014/main" id="{FB04EED3-6391-7B4B-9528-729CCC590A5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39" name="Elipse 1338">
                  <a:extLst>
                    <a:ext uri="{FF2B5EF4-FFF2-40B4-BE49-F238E27FC236}">
                      <a16:creationId xmlns:a16="http://schemas.microsoft.com/office/drawing/2014/main" id="{571EF7F0-55FA-944B-B613-B99212EC34C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40" name="Elipse 1339">
                  <a:extLst>
                    <a:ext uri="{FF2B5EF4-FFF2-40B4-BE49-F238E27FC236}">
                      <a16:creationId xmlns:a16="http://schemas.microsoft.com/office/drawing/2014/main" id="{843043F5-7B5D-4E4C-AAC6-64688A38E9C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41" name="Elipse 1340">
                  <a:extLst>
                    <a:ext uri="{FF2B5EF4-FFF2-40B4-BE49-F238E27FC236}">
                      <a16:creationId xmlns:a16="http://schemas.microsoft.com/office/drawing/2014/main" id="{DB830AFA-36D9-4341-B335-AD1F6258E6A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42" name="Elipse 1341">
                  <a:extLst>
                    <a:ext uri="{FF2B5EF4-FFF2-40B4-BE49-F238E27FC236}">
                      <a16:creationId xmlns:a16="http://schemas.microsoft.com/office/drawing/2014/main" id="{484BF31D-7BEA-0748-82E4-FFBAEF805D2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43" name="Elipse 1342">
                  <a:extLst>
                    <a:ext uri="{FF2B5EF4-FFF2-40B4-BE49-F238E27FC236}">
                      <a16:creationId xmlns:a16="http://schemas.microsoft.com/office/drawing/2014/main" id="{DD4B127B-ADD1-6146-9BC8-39CB4166016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44" name="Elipse 1343">
                  <a:extLst>
                    <a:ext uri="{FF2B5EF4-FFF2-40B4-BE49-F238E27FC236}">
                      <a16:creationId xmlns:a16="http://schemas.microsoft.com/office/drawing/2014/main" id="{D9DB3546-F5F8-774F-9687-6D1126B64E8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45" name="Elipse 1344">
                  <a:extLst>
                    <a:ext uri="{FF2B5EF4-FFF2-40B4-BE49-F238E27FC236}">
                      <a16:creationId xmlns:a16="http://schemas.microsoft.com/office/drawing/2014/main" id="{749F6329-16A3-BE47-B73F-1768EA16591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46" name="Elipse 1345">
                  <a:extLst>
                    <a:ext uri="{FF2B5EF4-FFF2-40B4-BE49-F238E27FC236}">
                      <a16:creationId xmlns:a16="http://schemas.microsoft.com/office/drawing/2014/main" id="{4CC270E4-CEF4-5240-82DF-1BDCE62053C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47" name="Elipse 1346">
                  <a:extLst>
                    <a:ext uri="{FF2B5EF4-FFF2-40B4-BE49-F238E27FC236}">
                      <a16:creationId xmlns:a16="http://schemas.microsoft.com/office/drawing/2014/main" id="{F0598835-1C36-DA41-8727-6DBBABAA62D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48" name="Elipse 1347">
                  <a:extLst>
                    <a:ext uri="{FF2B5EF4-FFF2-40B4-BE49-F238E27FC236}">
                      <a16:creationId xmlns:a16="http://schemas.microsoft.com/office/drawing/2014/main" id="{C99C55A2-FB82-3D4D-9B14-1C4E35BF659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49" name="Elipse 1348">
                  <a:extLst>
                    <a:ext uri="{FF2B5EF4-FFF2-40B4-BE49-F238E27FC236}">
                      <a16:creationId xmlns:a16="http://schemas.microsoft.com/office/drawing/2014/main" id="{61954371-8DE0-4647-960D-1D83C9925E4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50" name="Elipse 1349">
                  <a:extLst>
                    <a:ext uri="{FF2B5EF4-FFF2-40B4-BE49-F238E27FC236}">
                      <a16:creationId xmlns:a16="http://schemas.microsoft.com/office/drawing/2014/main" id="{56BCB1F9-619B-AF47-9CFF-FF529276A03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51" name="Elipse 1350">
                  <a:extLst>
                    <a:ext uri="{FF2B5EF4-FFF2-40B4-BE49-F238E27FC236}">
                      <a16:creationId xmlns:a16="http://schemas.microsoft.com/office/drawing/2014/main" id="{8F3E9307-B363-F94D-B391-7D86709EC06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52" name="Elipse 1351">
                  <a:extLst>
                    <a:ext uri="{FF2B5EF4-FFF2-40B4-BE49-F238E27FC236}">
                      <a16:creationId xmlns:a16="http://schemas.microsoft.com/office/drawing/2014/main" id="{2E6AD132-8466-5242-83E7-1FF763E8F01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53" name="Elipse 1352">
                  <a:extLst>
                    <a:ext uri="{FF2B5EF4-FFF2-40B4-BE49-F238E27FC236}">
                      <a16:creationId xmlns:a16="http://schemas.microsoft.com/office/drawing/2014/main" id="{F5EA5C6B-7FB2-5545-9FF8-978BB781C8E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54" name="Elipse 1353">
                  <a:extLst>
                    <a:ext uri="{FF2B5EF4-FFF2-40B4-BE49-F238E27FC236}">
                      <a16:creationId xmlns:a16="http://schemas.microsoft.com/office/drawing/2014/main" id="{06F2B02C-6EA9-8A44-A99D-E0C6A60405F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55" name="Elipse 1354">
                  <a:extLst>
                    <a:ext uri="{FF2B5EF4-FFF2-40B4-BE49-F238E27FC236}">
                      <a16:creationId xmlns:a16="http://schemas.microsoft.com/office/drawing/2014/main" id="{4096B371-6C8E-6E47-A295-6267DDC57F8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56" name="Elipse 1355">
                  <a:extLst>
                    <a:ext uri="{FF2B5EF4-FFF2-40B4-BE49-F238E27FC236}">
                      <a16:creationId xmlns:a16="http://schemas.microsoft.com/office/drawing/2014/main" id="{C39BE045-8B75-E84F-93E1-08EFF3BC27A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57" name="Elipse 1356">
                  <a:extLst>
                    <a:ext uri="{FF2B5EF4-FFF2-40B4-BE49-F238E27FC236}">
                      <a16:creationId xmlns:a16="http://schemas.microsoft.com/office/drawing/2014/main" id="{8D71BB0E-5275-354A-BA54-6507C99C1F4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58" name="Elipse 1357">
                  <a:extLst>
                    <a:ext uri="{FF2B5EF4-FFF2-40B4-BE49-F238E27FC236}">
                      <a16:creationId xmlns:a16="http://schemas.microsoft.com/office/drawing/2014/main" id="{7FA38D19-6373-6244-A0ED-9DFC746FD2A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59" name="Elipse 1358">
                  <a:extLst>
                    <a:ext uri="{FF2B5EF4-FFF2-40B4-BE49-F238E27FC236}">
                      <a16:creationId xmlns:a16="http://schemas.microsoft.com/office/drawing/2014/main" id="{9A63F03E-CD93-8C46-8FD4-31FB27D6251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049" name="Grupo 1048">
                <a:extLst>
                  <a:ext uri="{FF2B5EF4-FFF2-40B4-BE49-F238E27FC236}">
                    <a16:creationId xmlns:a16="http://schemas.microsoft.com/office/drawing/2014/main" id="{0EED9C47-3E87-B842-963A-8746B0FD2827}"/>
                  </a:ext>
                </a:extLst>
              </p:cNvPr>
              <p:cNvGrpSpPr/>
              <p:nvPr/>
            </p:nvGrpSpPr>
            <p:grpSpPr>
              <a:xfrm>
                <a:off x="6105165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284" name="Elipse 1283">
                  <a:extLst>
                    <a:ext uri="{FF2B5EF4-FFF2-40B4-BE49-F238E27FC236}">
                      <a16:creationId xmlns:a16="http://schemas.microsoft.com/office/drawing/2014/main" id="{31E6EE14-9C09-A840-9934-935E102A430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85" name="Elipse 1284">
                  <a:extLst>
                    <a:ext uri="{FF2B5EF4-FFF2-40B4-BE49-F238E27FC236}">
                      <a16:creationId xmlns:a16="http://schemas.microsoft.com/office/drawing/2014/main" id="{699FC324-2DFB-564A-9011-0938965960F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86" name="Elipse 1285">
                  <a:extLst>
                    <a:ext uri="{FF2B5EF4-FFF2-40B4-BE49-F238E27FC236}">
                      <a16:creationId xmlns:a16="http://schemas.microsoft.com/office/drawing/2014/main" id="{19705514-82FE-D940-B493-6B5EDA87D7A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87" name="Elipse 1286">
                  <a:extLst>
                    <a:ext uri="{FF2B5EF4-FFF2-40B4-BE49-F238E27FC236}">
                      <a16:creationId xmlns:a16="http://schemas.microsoft.com/office/drawing/2014/main" id="{53043B8D-3148-8C4D-8601-243624B7452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88" name="Elipse 1287">
                  <a:extLst>
                    <a:ext uri="{FF2B5EF4-FFF2-40B4-BE49-F238E27FC236}">
                      <a16:creationId xmlns:a16="http://schemas.microsoft.com/office/drawing/2014/main" id="{E999372B-BB24-004D-9511-AECD2BBEC77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89" name="Elipse 1288">
                  <a:extLst>
                    <a:ext uri="{FF2B5EF4-FFF2-40B4-BE49-F238E27FC236}">
                      <a16:creationId xmlns:a16="http://schemas.microsoft.com/office/drawing/2014/main" id="{74C37C82-9498-234B-99C2-CD08CB16FDC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90" name="Elipse 1289">
                  <a:extLst>
                    <a:ext uri="{FF2B5EF4-FFF2-40B4-BE49-F238E27FC236}">
                      <a16:creationId xmlns:a16="http://schemas.microsoft.com/office/drawing/2014/main" id="{21CA9A3D-BA5A-EF41-A0F0-A6C3DE210CC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91" name="Elipse 1290">
                  <a:extLst>
                    <a:ext uri="{FF2B5EF4-FFF2-40B4-BE49-F238E27FC236}">
                      <a16:creationId xmlns:a16="http://schemas.microsoft.com/office/drawing/2014/main" id="{44B0FDDA-8B3F-FD4A-AF3E-423C21976A9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92" name="Elipse 1291">
                  <a:extLst>
                    <a:ext uri="{FF2B5EF4-FFF2-40B4-BE49-F238E27FC236}">
                      <a16:creationId xmlns:a16="http://schemas.microsoft.com/office/drawing/2014/main" id="{2E600FF0-4014-F44B-9184-34299F0AC93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93" name="Elipse 1292">
                  <a:extLst>
                    <a:ext uri="{FF2B5EF4-FFF2-40B4-BE49-F238E27FC236}">
                      <a16:creationId xmlns:a16="http://schemas.microsoft.com/office/drawing/2014/main" id="{1A33B67C-A543-6440-B47F-5967BCFD7E9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94" name="Elipse 1293">
                  <a:extLst>
                    <a:ext uri="{FF2B5EF4-FFF2-40B4-BE49-F238E27FC236}">
                      <a16:creationId xmlns:a16="http://schemas.microsoft.com/office/drawing/2014/main" id="{0AA9BB7C-62D6-AD47-9A73-CA8BC2BC2CC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95" name="Elipse 1294">
                  <a:extLst>
                    <a:ext uri="{FF2B5EF4-FFF2-40B4-BE49-F238E27FC236}">
                      <a16:creationId xmlns:a16="http://schemas.microsoft.com/office/drawing/2014/main" id="{2B899729-9478-7648-B6E7-D0B0349B7BD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96" name="Elipse 1295">
                  <a:extLst>
                    <a:ext uri="{FF2B5EF4-FFF2-40B4-BE49-F238E27FC236}">
                      <a16:creationId xmlns:a16="http://schemas.microsoft.com/office/drawing/2014/main" id="{E3E8E103-9A30-F94A-898D-A5890EBB834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97" name="Elipse 1296">
                  <a:extLst>
                    <a:ext uri="{FF2B5EF4-FFF2-40B4-BE49-F238E27FC236}">
                      <a16:creationId xmlns:a16="http://schemas.microsoft.com/office/drawing/2014/main" id="{1627BF1E-ED90-EF44-9A0F-ACD961E1038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98" name="Elipse 1297">
                  <a:extLst>
                    <a:ext uri="{FF2B5EF4-FFF2-40B4-BE49-F238E27FC236}">
                      <a16:creationId xmlns:a16="http://schemas.microsoft.com/office/drawing/2014/main" id="{9F852AD1-4327-D34B-8A96-034E4BCB1B5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99" name="Elipse 1298">
                  <a:extLst>
                    <a:ext uri="{FF2B5EF4-FFF2-40B4-BE49-F238E27FC236}">
                      <a16:creationId xmlns:a16="http://schemas.microsoft.com/office/drawing/2014/main" id="{576150CB-919F-BF4F-ACD0-890FA21B3A7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00" name="Elipse 1299">
                  <a:extLst>
                    <a:ext uri="{FF2B5EF4-FFF2-40B4-BE49-F238E27FC236}">
                      <a16:creationId xmlns:a16="http://schemas.microsoft.com/office/drawing/2014/main" id="{B80D4807-73FC-3C47-8B02-8545E26EA67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01" name="Elipse 1300">
                  <a:extLst>
                    <a:ext uri="{FF2B5EF4-FFF2-40B4-BE49-F238E27FC236}">
                      <a16:creationId xmlns:a16="http://schemas.microsoft.com/office/drawing/2014/main" id="{DF4137E4-1812-2C4B-A8FE-CB609059B49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02" name="Elipse 1301">
                  <a:extLst>
                    <a:ext uri="{FF2B5EF4-FFF2-40B4-BE49-F238E27FC236}">
                      <a16:creationId xmlns:a16="http://schemas.microsoft.com/office/drawing/2014/main" id="{42B210D2-FC38-9E40-8196-1863C33A908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03" name="Elipse 1302">
                  <a:extLst>
                    <a:ext uri="{FF2B5EF4-FFF2-40B4-BE49-F238E27FC236}">
                      <a16:creationId xmlns:a16="http://schemas.microsoft.com/office/drawing/2014/main" id="{96240AC9-292E-C947-A200-FDBF4616E5C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04" name="Elipse 1303">
                  <a:extLst>
                    <a:ext uri="{FF2B5EF4-FFF2-40B4-BE49-F238E27FC236}">
                      <a16:creationId xmlns:a16="http://schemas.microsoft.com/office/drawing/2014/main" id="{5DCB750D-18DA-E640-902F-9FFD251F67B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05" name="Elipse 1304">
                  <a:extLst>
                    <a:ext uri="{FF2B5EF4-FFF2-40B4-BE49-F238E27FC236}">
                      <a16:creationId xmlns:a16="http://schemas.microsoft.com/office/drawing/2014/main" id="{BD4E5A01-1CD4-7146-AFA7-9D42032F6A7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06" name="Elipse 1305">
                  <a:extLst>
                    <a:ext uri="{FF2B5EF4-FFF2-40B4-BE49-F238E27FC236}">
                      <a16:creationId xmlns:a16="http://schemas.microsoft.com/office/drawing/2014/main" id="{D9426AA8-3EE0-354D-9CF7-B2A51EE63C3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07" name="Elipse 1306">
                  <a:extLst>
                    <a:ext uri="{FF2B5EF4-FFF2-40B4-BE49-F238E27FC236}">
                      <a16:creationId xmlns:a16="http://schemas.microsoft.com/office/drawing/2014/main" id="{7DEF4F58-F207-5146-98DC-38228FA97F9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08" name="Elipse 1307">
                  <a:extLst>
                    <a:ext uri="{FF2B5EF4-FFF2-40B4-BE49-F238E27FC236}">
                      <a16:creationId xmlns:a16="http://schemas.microsoft.com/office/drawing/2014/main" id="{F531FAB5-36A8-0A4C-926D-10A48EF2EDD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09" name="Elipse 1308">
                  <a:extLst>
                    <a:ext uri="{FF2B5EF4-FFF2-40B4-BE49-F238E27FC236}">
                      <a16:creationId xmlns:a16="http://schemas.microsoft.com/office/drawing/2014/main" id="{46E8F52C-E0D2-EB42-8834-295877A326B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10" name="Elipse 1309">
                  <a:extLst>
                    <a:ext uri="{FF2B5EF4-FFF2-40B4-BE49-F238E27FC236}">
                      <a16:creationId xmlns:a16="http://schemas.microsoft.com/office/drawing/2014/main" id="{60B209A8-4C88-6B44-8062-9BE5F4A3202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11" name="Elipse 1310">
                  <a:extLst>
                    <a:ext uri="{FF2B5EF4-FFF2-40B4-BE49-F238E27FC236}">
                      <a16:creationId xmlns:a16="http://schemas.microsoft.com/office/drawing/2014/main" id="{91AB8951-A983-AC47-9863-81D65F92359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12" name="Elipse 1311">
                  <a:extLst>
                    <a:ext uri="{FF2B5EF4-FFF2-40B4-BE49-F238E27FC236}">
                      <a16:creationId xmlns:a16="http://schemas.microsoft.com/office/drawing/2014/main" id="{6D77E89D-4D71-B143-BC06-372647A4F9F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13" name="Elipse 1312">
                  <a:extLst>
                    <a:ext uri="{FF2B5EF4-FFF2-40B4-BE49-F238E27FC236}">
                      <a16:creationId xmlns:a16="http://schemas.microsoft.com/office/drawing/2014/main" id="{AB910284-F968-1A44-A8F0-2579BC9A2EA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14" name="Elipse 1313">
                  <a:extLst>
                    <a:ext uri="{FF2B5EF4-FFF2-40B4-BE49-F238E27FC236}">
                      <a16:creationId xmlns:a16="http://schemas.microsoft.com/office/drawing/2014/main" id="{8CB9420A-D341-0845-A2E3-1763637BAED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15" name="Elipse 1314">
                  <a:extLst>
                    <a:ext uri="{FF2B5EF4-FFF2-40B4-BE49-F238E27FC236}">
                      <a16:creationId xmlns:a16="http://schemas.microsoft.com/office/drawing/2014/main" id="{BD20790C-A92A-BE46-B402-B0C216663C6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16" name="Elipse 1315">
                  <a:extLst>
                    <a:ext uri="{FF2B5EF4-FFF2-40B4-BE49-F238E27FC236}">
                      <a16:creationId xmlns:a16="http://schemas.microsoft.com/office/drawing/2014/main" id="{1970EF2D-0299-CD4F-B3C8-1596B312A6B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17" name="Elipse 1316">
                  <a:extLst>
                    <a:ext uri="{FF2B5EF4-FFF2-40B4-BE49-F238E27FC236}">
                      <a16:creationId xmlns:a16="http://schemas.microsoft.com/office/drawing/2014/main" id="{B827634C-041B-FA48-A240-CE8C2B4B9B1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18" name="Elipse 1317">
                  <a:extLst>
                    <a:ext uri="{FF2B5EF4-FFF2-40B4-BE49-F238E27FC236}">
                      <a16:creationId xmlns:a16="http://schemas.microsoft.com/office/drawing/2014/main" id="{15B59242-3BD1-4D4B-9D85-ED5B5B6FDE5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19" name="Elipse 1318">
                  <a:extLst>
                    <a:ext uri="{FF2B5EF4-FFF2-40B4-BE49-F238E27FC236}">
                      <a16:creationId xmlns:a16="http://schemas.microsoft.com/office/drawing/2014/main" id="{E78C1520-2A8B-344F-8B4C-C53AAFDD84B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20" name="Elipse 1319">
                  <a:extLst>
                    <a:ext uri="{FF2B5EF4-FFF2-40B4-BE49-F238E27FC236}">
                      <a16:creationId xmlns:a16="http://schemas.microsoft.com/office/drawing/2014/main" id="{A499EDFE-C1A4-DE45-BB1A-6ECEB65C94B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321" name="Elipse 1320">
                  <a:extLst>
                    <a:ext uri="{FF2B5EF4-FFF2-40B4-BE49-F238E27FC236}">
                      <a16:creationId xmlns:a16="http://schemas.microsoft.com/office/drawing/2014/main" id="{6E6BBB2C-BD60-914D-81A2-15F32B3AA16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050" name="Grupo 1049">
                <a:extLst>
                  <a:ext uri="{FF2B5EF4-FFF2-40B4-BE49-F238E27FC236}">
                    <a16:creationId xmlns:a16="http://schemas.microsoft.com/office/drawing/2014/main" id="{4923B81F-F415-774A-87A4-72ADC6CA1E3A}"/>
                  </a:ext>
                </a:extLst>
              </p:cNvPr>
              <p:cNvGrpSpPr/>
              <p:nvPr/>
            </p:nvGrpSpPr>
            <p:grpSpPr>
              <a:xfrm>
                <a:off x="6253332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246" name="Elipse 1245">
                  <a:extLst>
                    <a:ext uri="{FF2B5EF4-FFF2-40B4-BE49-F238E27FC236}">
                      <a16:creationId xmlns:a16="http://schemas.microsoft.com/office/drawing/2014/main" id="{2220F35B-C51C-EB4E-BF87-7F025FD6C0F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47" name="Elipse 1246">
                  <a:extLst>
                    <a:ext uri="{FF2B5EF4-FFF2-40B4-BE49-F238E27FC236}">
                      <a16:creationId xmlns:a16="http://schemas.microsoft.com/office/drawing/2014/main" id="{783A1CCE-C93D-EF4E-8023-486EA33EE7F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48" name="Elipse 1247">
                  <a:extLst>
                    <a:ext uri="{FF2B5EF4-FFF2-40B4-BE49-F238E27FC236}">
                      <a16:creationId xmlns:a16="http://schemas.microsoft.com/office/drawing/2014/main" id="{A9983D15-84BA-1544-AED1-E587B4E6C2C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49" name="Elipse 1248">
                  <a:extLst>
                    <a:ext uri="{FF2B5EF4-FFF2-40B4-BE49-F238E27FC236}">
                      <a16:creationId xmlns:a16="http://schemas.microsoft.com/office/drawing/2014/main" id="{C2A1AC86-8847-394F-9DD8-F4339F9FADD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50" name="Elipse 1249">
                  <a:extLst>
                    <a:ext uri="{FF2B5EF4-FFF2-40B4-BE49-F238E27FC236}">
                      <a16:creationId xmlns:a16="http://schemas.microsoft.com/office/drawing/2014/main" id="{84155450-0D0F-8B46-BF44-0A8F03FEDB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51" name="Elipse 1250">
                  <a:extLst>
                    <a:ext uri="{FF2B5EF4-FFF2-40B4-BE49-F238E27FC236}">
                      <a16:creationId xmlns:a16="http://schemas.microsoft.com/office/drawing/2014/main" id="{CAD083EE-C1D9-3A49-9334-B363E66717C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52" name="Elipse 1251">
                  <a:extLst>
                    <a:ext uri="{FF2B5EF4-FFF2-40B4-BE49-F238E27FC236}">
                      <a16:creationId xmlns:a16="http://schemas.microsoft.com/office/drawing/2014/main" id="{4F49D377-9454-9540-A4CB-F82511932FC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53" name="Elipse 1252">
                  <a:extLst>
                    <a:ext uri="{FF2B5EF4-FFF2-40B4-BE49-F238E27FC236}">
                      <a16:creationId xmlns:a16="http://schemas.microsoft.com/office/drawing/2014/main" id="{9FE56ADC-9AF7-2841-87C3-69F7DF720C1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54" name="Elipse 1253">
                  <a:extLst>
                    <a:ext uri="{FF2B5EF4-FFF2-40B4-BE49-F238E27FC236}">
                      <a16:creationId xmlns:a16="http://schemas.microsoft.com/office/drawing/2014/main" id="{C9C0A304-D761-9C40-A364-0723CB8B028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55" name="Elipse 1254">
                  <a:extLst>
                    <a:ext uri="{FF2B5EF4-FFF2-40B4-BE49-F238E27FC236}">
                      <a16:creationId xmlns:a16="http://schemas.microsoft.com/office/drawing/2014/main" id="{6C71ABDB-C694-CA4C-8387-0F2ED565237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56" name="Elipse 1255">
                  <a:extLst>
                    <a:ext uri="{FF2B5EF4-FFF2-40B4-BE49-F238E27FC236}">
                      <a16:creationId xmlns:a16="http://schemas.microsoft.com/office/drawing/2014/main" id="{AA269BE3-75D9-8B40-B11A-2DD7E62FED2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57" name="Elipse 1256">
                  <a:extLst>
                    <a:ext uri="{FF2B5EF4-FFF2-40B4-BE49-F238E27FC236}">
                      <a16:creationId xmlns:a16="http://schemas.microsoft.com/office/drawing/2014/main" id="{660CD9B8-94D5-6349-B733-58FA14B7BA6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58" name="Elipse 1257">
                  <a:extLst>
                    <a:ext uri="{FF2B5EF4-FFF2-40B4-BE49-F238E27FC236}">
                      <a16:creationId xmlns:a16="http://schemas.microsoft.com/office/drawing/2014/main" id="{561C19AF-94BB-BC4C-BB8D-F730C3C9375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59" name="Elipse 1258">
                  <a:extLst>
                    <a:ext uri="{FF2B5EF4-FFF2-40B4-BE49-F238E27FC236}">
                      <a16:creationId xmlns:a16="http://schemas.microsoft.com/office/drawing/2014/main" id="{1C9B3A53-3AAB-284F-8897-56A09155B43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60" name="Elipse 1259">
                  <a:extLst>
                    <a:ext uri="{FF2B5EF4-FFF2-40B4-BE49-F238E27FC236}">
                      <a16:creationId xmlns:a16="http://schemas.microsoft.com/office/drawing/2014/main" id="{2B7F201C-7E1F-454B-9085-2279E28307F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61" name="Elipse 1260">
                  <a:extLst>
                    <a:ext uri="{FF2B5EF4-FFF2-40B4-BE49-F238E27FC236}">
                      <a16:creationId xmlns:a16="http://schemas.microsoft.com/office/drawing/2014/main" id="{B3FBBBE9-2689-154E-8585-0CBB062051D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62" name="Elipse 1261">
                  <a:extLst>
                    <a:ext uri="{FF2B5EF4-FFF2-40B4-BE49-F238E27FC236}">
                      <a16:creationId xmlns:a16="http://schemas.microsoft.com/office/drawing/2014/main" id="{6480D85F-0565-9241-B1B0-C7244371A51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63" name="Elipse 1262">
                  <a:extLst>
                    <a:ext uri="{FF2B5EF4-FFF2-40B4-BE49-F238E27FC236}">
                      <a16:creationId xmlns:a16="http://schemas.microsoft.com/office/drawing/2014/main" id="{73789A6A-5759-144A-82B9-46ECBE83E13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64" name="Elipse 1263">
                  <a:extLst>
                    <a:ext uri="{FF2B5EF4-FFF2-40B4-BE49-F238E27FC236}">
                      <a16:creationId xmlns:a16="http://schemas.microsoft.com/office/drawing/2014/main" id="{C44ACC46-7CDB-7C49-BFD6-C43E4331D3F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65" name="Elipse 1264">
                  <a:extLst>
                    <a:ext uri="{FF2B5EF4-FFF2-40B4-BE49-F238E27FC236}">
                      <a16:creationId xmlns:a16="http://schemas.microsoft.com/office/drawing/2014/main" id="{3BF7F2B1-28E6-6F45-986A-7F063A744C8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66" name="Elipse 1265">
                  <a:extLst>
                    <a:ext uri="{FF2B5EF4-FFF2-40B4-BE49-F238E27FC236}">
                      <a16:creationId xmlns:a16="http://schemas.microsoft.com/office/drawing/2014/main" id="{DC995156-D01D-8542-96E9-2DE75730823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67" name="Elipse 1266">
                  <a:extLst>
                    <a:ext uri="{FF2B5EF4-FFF2-40B4-BE49-F238E27FC236}">
                      <a16:creationId xmlns:a16="http://schemas.microsoft.com/office/drawing/2014/main" id="{F91DD9AC-F7D1-8D40-8C55-209B00D4BA5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68" name="Elipse 1267">
                  <a:extLst>
                    <a:ext uri="{FF2B5EF4-FFF2-40B4-BE49-F238E27FC236}">
                      <a16:creationId xmlns:a16="http://schemas.microsoft.com/office/drawing/2014/main" id="{A0688A82-FB16-1C40-9ADD-BE9106B1084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69" name="Elipse 1268">
                  <a:extLst>
                    <a:ext uri="{FF2B5EF4-FFF2-40B4-BE49-F238E27FC236}">
                      <a16:creationId xmlns:a16="http://schemas.microsoft.com/office/drawing/2014/main" id="{0C0E91DC-9EB3-914E-A182-3FC42568AF0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70" name="Elipse 1269">
                  <a:extLst>
                    <a:ext uri="{FF2B5EF4-FFF2-40B4-BE49-F238E27FC236}">
                      <a16:creationId xmlns:a16="http://schemas.microsoft.com/office/drawing/2014/main" id="{38295B27-7617-2B48-BFF8-81096847ACD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71" name="Elipse 1270">
                  <a:extLst>
                    <a:ext uri="{FF2B5EF4-FFF2-40B4-BE49-F238E27FC236}">
                      <a16:creationId xmlns:a16="http://schemas.microsoft.com/office/drawing/2014/main" id="{2F978F35-B2E1-EF4D-B9EE-698EF5F7247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72" name="Elipse 1271">
                  <a:extLst>
                    <a:ext uri="{FF2B5EF4-FFF2-40B4-BE49-F238E27FC236}">
                      <a16:creationId xmlns:a16="http://schemas.microsoft.com/office/drawing/2014/main" id="{084BC78C-179A-3147-8D58-EDF8E6A8F8C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73" name="Elipse 1272">
                  <a:extLst>
                    <a:ext uri="{FF2B5EF4-FFF2-40B4-BE49-F238E27FC236}">
                      <a16:creationId xmlns:a16="http://schemas.microsoft.com/office/drawing/2014/main" id="{9E11C2B8-FC66-AC4C-A853-7A169D446D5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74" name="Elipse 1273">
                  <a:extLst>
                    <a:ext uri="{FF2B5EF4-FFF2-40B4-BE49-F238E27FC236}">
                      <a16:creationId xmlns:a16="http://schemas.microsoft.com/office/drawing/2014/main" id="{BBEA0043-E43B-E141-976A-2B2150378D1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75" name="Elipse 1274">
                  <a:extLst>
                    <a:ext uri="{FF2B5EF4-FFF2-40B4-BE49-F238E27FC236}">
                      <a16:creationId xmlns:a16="http://schemas.microsoft.com/office/drawing/2014/main" id="{BBF303EC-B3C4-0A48-840B-EBC3E7739D1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76" name="Elipse 1275">
                  <a:extLst>
                    <a:ext uri="{FF2B5EF4-FFF2-40B4-BE49-F238E27FC236}">
                      <a16:creationId xmlns:a16="http://schemas.microsoft.com/office/drawing/2014/main" id="{1ED1C572-8F5A-F347-A853-1FB0EF32D7D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77" name="Elipse 1276">
                  <a:extLst>
                    <a:ext uri="{FF2B5EF4-FFF2-40B4-BE49-F238E27FC236}">
                      <a16:creationId xmlns:a16="http://schemas.microsoft.com/office/drawing/2014/main" id="{10097D05-71A6-1A43-9312-FF516A85EB9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78" name="Elipse 1277">
                  <a:extLst>
                    <a:ext uri="{FF2B5EF4-FFF2-40B4-BE49-F238E27FC236}">
                      <a16:creationId xmlns:a16="http://schemas.microsoft.com/office/drawing/2014/main" id="{278A73B4-5E8D-104E-9C0E-742765547BB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79" name="Elipse 1278">
                  <a:extLst>
                    <a:ext uri="{FF2B5EF4-FFF2-40B4-BE49-F238E27FC236}">
                      <a16:creationId xmlns:a16="http://schemas.microsoft.com/office/drawing/2014/main" id="{6A33A489-E5F7-D040-85EE-7A3BF289CCB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80" name="Elipse 1279">
                  <a:extLst>
                    <a:ext uri="{FF2B5EF4-FFF2-40B4-BE49-F238E27FC236}">
                      <a16:creationId xmlns:a16="http://schemas.microsoft.com/office/drawing/2014/main" id="{AC41CD56-B359-C04D-B929-0C1E3E6D9DA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81" name="Elipse 1280">
                  <a:extLst>
                    <a:ext uri="{FF2B5EF4-FFF2-40B4-BE49-F238E27FC236}">
                      <a16:creationId xmlns:a16="http://schemas.microsoft.com/office/drawing/2014/main" id="{4F30A71E-BC53-2E42-A82A-59D7A0F59D4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82" name="Elipse 1281">
                  <a:extLst>
                    <a:ext uri="{FF2B5EF4-FFF2-40B4-BE49-F238E27FC236}">
                      <a16:creationId xmlns:a16="http://schemas.microsoft.com/office/drawing/2014/main" id="{9EACBCB6-E5D0-1E4D-908E-124638BEEEF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83" name="Elipse 1282">
                  <a:extLst>
                    <a:ext uri="{FF2B5EF4-FFF2-40B4-BE49-F238E27FC236}">
                      <a16:creationId xmlns:a16="http://schemas.microsoft.com/office/drawing/2014/main" id="{D1DE262E-0DA1-4340-B23C-58D70E0E668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051" name="Grupo 1050">
                <a:extLst>
                  <a:ext uri="{FF2B5EF4-FFF2-40B4-BE49-F238E27FC236}">
                    <a16:creationId xmlns:a16="http://schemas.microsoft.com/office/drawing/2014/main" id="{B3EE7850-5B4A-D247-9C24-3294227F9058}"/>
                  </a:ext>
                </a:extLst>
              </p:cNvPr>
              <p:cNvGrpSpPr/>
              <p:nvPr/>
            </p:nvGrpSpPr>
            <p:grpSpPr>
              <a:xfrm>
                <a:off x="6401499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208" name="Elipse 1207">
                  <a:extLst>
                    <a:ext uri="{FF2B5EF4-FFF2-40B4-BE49-F238E27FC236}">
                      <a16:creationId xmlns:a16="http://schemas.microsoft.com/office/drawing/2014/main" id="{13512691-A3B0-174E-B3D3-3A57C8E54FF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09" name="Elipse 1208">
                  <a:extLst>
                    <a:ext uri="{FF2B5EF4-FFF2-40B4-BE49-F238E27FC236}">
                      <a16:creationId xmlns:a16="http://schemas.microsoft.com/office/drawing/2014/main" id="{0720B0C6-8525-7F49-974A-CE5DB1EB3C7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10" name="Elipse 1209">
                  <a:extLst>
                    <a:ext uri="{FF2B5EF4-FFF2-40B4-BE49-F238E27FC236}">
                      <a16:creationId xmlns:a16="http://schemas.microsoft.com/office/drawing/2014/main" id="{64087959-8BA4-2240-9F26-7834D97845E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11" name="Elipse 1210">
                  <a:extLst>
                    <a:ext uri="{FF2B5EF4-FFF2-40B4-BE49-F238E27FC236}">
                      <a16:creationId xmlns:a16="http://schemas.microsoft.com/office/drawing/2014/main" id="{53715FE2-0DCB-9D40-8CFC-FC772A682ED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12" name="Elipse 1211">
                  <a:extLst>
                    <a:ext uri="{FF2B5EF4-FFF2-40B4-BE49-F238E27FC236}">
                      <a16:creationId xmlns:a16="http://schemas.microsoft.com/office/drawing/2014/main" id="{4E1CFA99-694E-5147-8544-A00BB4333E6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13" name="Elipse 1212">
                  <a:extLst>
                    <a:ext uri="{FF2B5EF4-FFF2-40B4-BE49-F238E27FC236}">
                      <a16:creationId xmlns:a16="http://schemas.microsoft.com/office/drawing/2014/main" id="{CE64C2A5-4535-744A-BE9A-48CBFFDE70F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14" name="Elipse 1213">
                  <a:extLst>
                    <a:ext uri="{FF2B5EF4-FFF2-40B4-BE49-F238E27FC236}">
                      <a16:creationId xmlns:a16="http://schemas.microsoft.com/office/drawing/2014/main" id="{7B2C8ACD-EE86-9D4D-B353-6DD776A4315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15" name="Elipse 1214">
                  <a:extLst>
                    <a:ext uri="{FF2B5EF4-FFF2-40B4-BE49-F238E27FC236}">
                      <a16:creationId xmlns:a16="http://schemas.microsoft.com/office/drawing/2014/main" id="{624588A2-5345-A545-BB93-7C00487C8AA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16" name="Elipse 1215">
                  <a:extLst>
                    <a:ext uri="{FF2B5EF4-FFF2-40B4-BE49-F238E27FC236}">
                      <a16:creationId xmlns:a16="http://schemas.microsoft.com/office/drawing/2014/main" id="{9D17E279-4E98-7A40-90C6-662BE04A157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17" name="Elipse 1216">
                  <a:extLst>
                    <a:ext uri="{FF2B5EF4-FFF2-40B4-BE49-F238E27FC236}">
                      <a16:creationId xmlns:a16="http://schemas.microsoft.com/office/drawing/2014/main" id="{7A814DF0-B13D-DA4B-85CB-3F55173C1B9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18" name="Elipse 1217">
                  <a:extLst>
                    <a:ext uri="{FF2B5EF4-FFF2-40B4-BE49-F238E27FC236}">
                      <a16:creationId xmlns:a16="http://schemas.microsoft.com/office/drawing/2014/main" id="{D86D61D2-E4F7-B349-A9C3-B75E7F03B6F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19" name="Elipse 1218">
                  <a:extLst>
                    <a:ext uri="{FF2B5EF4-FFF2-40B4-BE49-F238E27FC236}">
                      <a16:creationId xmlns:a16="http://schemas.microsoft.com/office/drawing/2014/main" id="{27F5810F-AF82-154B-AA45-F6D1E55A546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20" name="Elipse 1219">
                  <a:extLst>
                    <a:ext uri="{FF2B5EF4-FFF2-40B4-BE49-F238E27FC236}">
                      <a16:creationId xmlns:a16="http://schemas.microsoft.com/office/drawing/2014/main" id="{90A068DF-7558-5B44-8695-8FA2C46CF8D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21" name="Elipse 1220">
                  <a:extLst>
                    <a:ext uri="{FF2B5EF4-FFF2-40B4-BE49-F238E27FC236}">
                      <a16:creationId xmlns:a16="http://schemas.microsoft.com/office/drawing/2014/main" id="{2B36E9F4-50CD-C34C-A2D8-20DA7626F07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22" name="Elipse 1221">
                  <a:extLst>
                    <a:ext uri="{FF2B5EF4-FFF2-40B4-BE49-F238E27FC236}">
                      <a16:creationId xmlns:a16="http://schemas.microsoft.com/office/drawing/2014/main" id="{39FA923F-9146-7344-9265-1816F98B3B7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23" name="Elipse 1222">
                  <a:extLst>
                    <a:ext uri="{FF2B5EF4-FFF2-40B4-BE49-F238E27FC236}">
                      <a16:creationId xmlns:a16="http://schemas.microsoft.com/office/drawing/2014/main" id="{1EA4BC6F-2AFA-B446-83BC-232D97CC6A8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24" name="Elipse 1223">
                  <a:extLst>
                    <a:ext uri="{FF2B5EF4-FFF2-40B4-BE49-F238E27FC236}">
                      <a16:creationId xmlns:a16="http://schemas.microsoft.com/office/drawing/2014/main" id="{AEB8A2CF-DD83-3A4A-AA99-F66092F5659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25" name="Elipse 1224">
                  <a:extLst>
                    <a:ext uri="{FF2B5EF4-FFF2-40B4-BE49-F238E27FC236}">
                      <a16:creationId xmlns:a16="http://schemas.microsoft.com/office/drawing/2014/main" id="{C55AFD1B-BC2F-EC42-A1AF-B8C1353F831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26" name="Elipse 1225">
                  <a:extLst>
                    <a:ext uri="{FF2B5EF4-FFF2-40B4-BE49-F238E27FC236}">
                      <a16:creationId xmlns:a16="http://schemas.microsoft.com/office/drawing/2014/main" id="{5184EA38-7EC7-7D4A-AF98-830C714C79E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27" name="Elipse 1226">
                  <a:extLst>
                    <a:ext uri="{FF2B5EF4-FFF2-40B4-BE49-F238E27FC236}">
                      <a16:creationId xmlns:a16="http://schemas.microsoft.com/office/drawing/2014/main" id="{C5234438-B8D6-904D-B81E-1233C2B70EA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28" name="Elipse 1227">
                  <a:extLst>
                    <a:ext uri="{FF2B5EF4-FFF2-40B4-BE49-F238E27FC236}">
                      <a16:creationId xmlns:a16="http://schemas.microsoft.com/office/drawing/2014/main" id="{9E1E4632-4120-884C-B63D-3A5DAC2DA90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29" name="Elipse 1228">
                  <a:extLst>
                    <a:ext uri="{FF2B5EF4-FFF2-40B4-BE49-F238E27FC236}">
                      <a16:creationId xmlns:a16="http://schemas.microsoft.com/office/drawing/2014/main" id="{A6058CC3-598D-164C-A81E-8ED5BBEB903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30" name="Elipse 1229">
                  <a:extLst>
                    <a:ext uri="{FF2B5EF4-FFF2-40B4-BE49-F238E27FC236}">
                      <a16:creationId xmlns:a16="http://schemas.microsoft.com/office/drawing/2014/main" id="{71B0749C-D72E-8D43-9998-43352E63840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31" name="Elipse 1230">
                  <a:extLst>
                    <a:ext uri="{FF2B5EF4-FFF2-40B4-BE49-F238E27FC236}">
                      <a16:creationId xmlns:a16="http://schemas.microsoft.com/office/drawing/2014/main" id="{9D161ED0-FA58-E847-8118-3C01CF3B50E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32" name="Elipse 1231">
                  <a:extLst>
                    <a:ext uri="{FF2B5EF4-FFF2-40B4-BE49-F238E27FC236}">
                      <a16:creationId xmlns:a16="http://schemas.microsoft.com/office/drawing/2014/main" id="{2394BAF3-F765-414F-8518-F151AD8D3C7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33" name="Elipse 1232">
                  <a:extLst>
                    <a:ext uri="{FF2B5EF4-FFF2-40B4-BE49-F238E27FC236}">
                      <a16:creationId xmlns:a16="http://schemas.microsoft.com/office/drawing/2014/main" id="{2A6D6EBB-7447-7346-9C05-22FC719AAE3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34" name="Elipse 1233">
                  <a:extLst>
                    <a:ext uri="{FF2B5EF4-FFF2-40B4-BE49-F238E27FC236}">
                      <a16:creationId xmlns:a16="http://schemas.microsoft.com/office/drawing/2014/main" id="{ADAE97C5-1C6A-4F4C-ACC6-0154DE3BDCB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35" name="Elipse 1234">
                  <a:extLst>
                    <a:ext uri="{FF2B5EF4-FFF2-40B4-BE49-F238E27FC236}">
                      <a16:creationId xmlns:a16="http://schemas.microsoft.com/office/drawing/2014/main" id="{DDEDD225-30B8-4A47-9620-E91A812CD9E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36" name="Elipse 1235">
                  <a:extLst>
                    <a:ext uri="{FF2B5EF4-FFF2-40B4-BE49-F238E27FC236}">
                      <a16:creationId xmlns:a16="http://schemas.microsoft.com/office/drawing/2014/main" id="{4A6755CB-E2C6-354B-8717-1EA82A1468F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37" name="Elipse 1236">
                  <a:extLst>
                    <a:ext uri="{FF2B5EF4-FFF2-40B4-BE49-F238E27FC236}">
                      <a16:creationId xmlns:a16="http://schemas.microsoft.com/office/drawing/2014/main" id="{6DB8FB43-EC0A-4549-806B-B40CA16C8CA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38" name="Elipse 1237">
                  <a:extLst>
                    <a:ext uri="{FF2B5EF4-FFF2-40B4-BE49-F238E27FC236}">
                      <a16:creationId xmlns:a16="http://schemas.microsoft.com/office/drawing/2014/main" id="{3B0548D4-BBB3-2844-8CFD-F3E6F86BA5A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39" name="Elipse 1238">
                  <a:extLst>
                    <a:ext uri="{FF2B5EF4-FFF2-40B4-BE49-F238E27FC236}">
                      <a16:creationId xmlns:a16="http://schemas.microsoft.com/office/drawing/2014/main" id="{1D687D52-179E-3641-84F2-A4B9F8EF903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40" name="Elipse 1239">
                  <a:extLst>
                    <a:ext uri="{FF2B5EF4-FFF2-40B4-BE49-F238E27FC236}">
                      <a16:creationId xmlns:a16="http://schemas.microsoft.com/office/drawing/2014/main" id="{7B6EB106-D8D4-814B-BE00-FCF00154EBD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41" name="Elipse 1240">
                  <a:extLst>
                    <a:ext uri="{FF2B5EF4-FFF2-40B4-BE49-F238E27FC236}">
                      <a16:creationId xmlns:a16="http://schemas.microsoft.com/office/drawing/2014/main" id="{3CE00434-EF60-1341-B635-1880FA0D798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42" name="Elipse 1241">
                  <a:extLst>
                    <a:ext uri="{FF2B5EF4-FFF2-40B4-BE49-F238E27FC236}">
                      <a16:creationId xmlns:a16="http://schemas.microsoft.com/office/drawing/2014/main" id="{F9A6FFB8-804C-7D49-B241-1884D57D1FE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43" name="Elipse 1242">
                  <a:extLst>
                    <a:ext uri="{FF2B5EF4-FFF2-40B4-BE49-F238E27FC236}">
                      <a16:creationId xmlns:a16="http://schemas.microsoft.com/office/drawing/2014/main" id="{A3F1D17C-A5B1-6644-935A-46FCB2B4E6C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44" name="Elipse 1243">
                  <a:extLst>
                    <a:ext uri="{FF2B5EF4-FFF2-40B4-BE49-F238E27FC236}">
                      <a16:creationId xmlns:a16="http://schemas.microsoft.com/office/drawing/2014/main" id="{644F2CD4-B9F4-234D-8238-3A4EE8BBD52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45" name="Elipse 1244">
                  <a:extLst>
                    <a:ext uri="{FF2B5EF4-FFF2-40B4-BE49-F238E27FC236}">
                      <a16:creationId xmlns:a16="http://schemas.microsoft.com/office/drawing/2014/main" id="{6F44C683-22A2-7E4D-9E0C-AC0AEDA1619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052" name="Grupo 1051">
                <a:extLst>
                  <a:ext uri="{FF2B5EF4-FFF2-40B4-BE49-F238E27FC236}">
                    <a16:creationId xmlns:a16="http://schemas.microsoft.com/office/drawing/2014/main" id="{C0B289F1-77AC-7A40-B134-B3EDBCFFF88B}"/>
                  </a:ext>
                </a:extLst>
              </p:cNvPr>
              <p:cNvGrpSpPr/>
              <p:nvPr/>
            </p:nvGrpSpPr>
            <p:grpSpPr>
              <a:xfrm>
                <a:off x="6549666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170" name="Elipse 1169">
                  <a:extLst>
                    <a:ext uri="{FF2B5EF4-FFF2-40B4-BE49-F238E27FC236}">
                      <a16:creationId xmlns:a16="http://schemas.microsoft.com/office/drawing/2014/main" id="{903C2C65-E4B8-A74D-8B3C-EC00DF25ACF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71" name="Elipse 1170">
                  <a:extLst>
                    <a:ext uri="{FF2B5EF4-FFF2-40B4-BE49-F238E27FC236}">
                      <a16:creationId xmlns:a16="http://schemas.microsoft.com/office/drawing/2014/main" id="{3DA46DA1-CCA2-F14C-85E3-9E934D06A99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72" name="Elipse 1171">
                  <a:extLst>
                    <a:ext uri="{FF2B5EF4-FFF2-40B4-BE49-F238E27FC236}">
                      <a16:creationId xmlns:a16="http://schemas.microsoft.com/office/drawing/2014/main" id="{6F721B3F-76CA-DF42-8DF3-0AB457D8D19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73" name="Elipse 1172">
                  <a:extLst>
                    <a:ext uri="{FF2B5EF4-FFF2-40B4-BE49-F238E27FC236}">
                      <a16:creationId xmlns:a16="http://schemas.microsoft.com/office/drawing/2014/main" id="{C1B939F1-B7B9-C840-BB0A-0269B61DE71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74" name="Elipse 1173">
                  <a:extLst>
                    <a:ext uri="{FF2B5EF4-FFF2-40B4-BE49-F238E27FC236}">
                      <a16:creationId xmlns:a16="http://schemas.microsoft.com/office/drawing/2014/main" id="{C402126A-027F-914A-B58B-1EACBB40E32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75" name="Elipse 1174">
                  <a:extLst>
                    <a:ext uri="{FF2B5EF4-FFF2-40B4-BE49-F238E27FC236}">
                      <a16:creationId xmlns:a16="http://schemas.microsoft.com/office/drawing/2014/main" id="{CC45716A-19DC-D445-A62B-47497B24108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76" name="Elipse 1175">
                  <a:extLst>
                    <a:ext uri="{FF2B5EF4-FFF2-40B4-BE49-F238E27FC236}">
                      <a16:creationId xmlns:a16="http://schemas.microsoft.com/office/drawing/2014/main" id="{AACF497E-A900-314F-A39A-ACFF8F73CDD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77" name="Elipse 1176">
                  <a:extLst>
                    <a:ext uri="{FF2B5EF4-FFF2-40B4-BE49-F238E27FC236}">
                      <a16:creationId xmlns:a16="http://schemas.microsoft.com/office/drawing/2014/main" id="{0ECAA6AC-0516-2042-A79E-666EB560C69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78" name="Elipse 1177">
                  <a:extLst>
                    <a:ext uri="{FF2B5EF4-FFF2-40B4-BE49-F238E27FC236}">
                      <a16:creationId xmlns:a16="http://schemas.microsoft.com/office/drawing/2014/main" id="{BD1A0997-C47A-1748-A524-693B0E2C861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79" name="Elipse 1178">
                  <a:extLst>
                    <a:ext uri="{FF2B5EF4-FFF2-40B4-BE49-F238E27FC236}">
                      <a16:creationId xmlns:a16="http://schemas.microsoft.com/office/drawing/2014/main" id="{496EE5A5-4F58-064B-941A-238CC13E5D8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80" name="Elipse 1179">
                  <a:extLst>
                    <a:ext uri="{FF2B5EF4-FFF2-40B4-BE49-F238E27FC236}">
                      <a16:creationId xmlns:a16="http://schemas.microsoft.com/office/drawing/2014/main" id="{02201ABA-78E1-3C46-8080-B2E43177C15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81" name="Elipse 1180">
                  <a:extLst>
                    <a:ext uri="{FF2B5EF4-FFF2-40B4-BE49-F238E27FC236}">
                      <a16:creationId xmlns:a16="http://schemas.microsoft.com/office/drawing/2014/main" id="{D916E315-CD16-FA41-8F83-E154C7297F5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82" name="Elipse 1181">
                  <a:extLst>
                    <a:ext uri="{FF2B5EF4-FFF2-40B4-BE49-F238E27FC236}">
                      <a16:creationId xmlns:a16="http://schemas.microsoft.com/office/drawing/2014/main" id="{A15717A4-082B-7348-A2FC-A91A294152E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83" name="Elipse 1182">
                  <a:extLst>
                    <a:ext uri="{FF2B5EF4-FFF2-40B4-BE49-F238E27FC236}">
                      <a16:creationId xmlns:a16="http://schemas.microsoft.com/office/drawing/2014/main" id="{0FF87875-14A7-5D41-B983-83B1C3146DB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84" name="Elipse 1183">
                  <a:extLst>
                    <a:ext uri="{FF2B5EF4-FFF2-40B4-BE49-F238E27FC236}">
                      <a16:creationId xmlns:a16="http://schemas.microsoft.com/office/drawing/2014/main" id="{7A5C0BEF-AD17-514D-8CAC-F233662B197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85" name="Elipse 1184">
                  <a:extLst>
                    <a:ext uri="{FF2B5EF4-FFF2-40B4-BE49-F238E27FC236}">
                      <a16:creationId xmlns:a16="http://schemas.microsoft.com/office/drawing/2014/main" id="{7B9EC364-076B-224E-ABE1-E712280681A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86" name="Elipse 1185">
                  <a:extLst>
                    <a:ext uri="{FF2B5EF4-FFF2-40B4-BE49-F238E27FC236}">
                      <a16:creationId xmlns:a16="http://schemas.microsoft.com/office/drawing/2014/main" id="{4D41CC17-7A5B-6449-8444-58F42687AD4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87" name="Elipse 1186">
                  <a:extLst>
                    <a:ext uri="{FF2B5EF4-FFF2-40B4-BE49-F238E27FC236}">
                      <a16:creationId xmlns:a16="http://schemas.microsoft.com/office/drawing/2014/main" id="{69BDCC28-E528-BD46-98DA-1E25FF709FD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88" name="Elipse 1187">
                  <a:extLst>
                    <a:ext uri="{FF2B5EF4-FFF2-40B4-BE49-F238E27FC236}">
                      <a16:creationId xmlns:a16="http://schemas.microsoft.com/office/drawing/2014/main" id="{E3602ADE-85E5-9B4B-8D74-0216E5A1808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89" name="Elipse 1188">
                  <a:extLst>
                    <a:ext uri="{FF2B5EF4-FFF2-40B4-BE49-F238E27FC236}">
                      <a16:creationId xmlns:a16="http://schemas.microsoft.com/office/drawing/2014/main" id="{AE63F8E1-58A8-7F49-BF0F-834F1736A4A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90" name="Elipse 1189">
                  <a:extLst>
                    <a:ext uri="{FF2B5EF4-FFF2-40B4-BE49-F238E27FC236}">
                      <a16:creationId xmlns:a16="http://schemas.microsoft.com/office/drawing/2014/main" id="{B6C1399D-74AA-C347-8834-BAEE642099D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91" name="Elipse 1190">
                  <a:extLst>
                    <a:ext uri="{FF2B5EF4-FFF2-40B4-BE49-F238E27FC236}">
                      <a16:creationId xmlns:a16="http://schemas.microsoft.com/office/drawing/2014/main" id="{C7053722-7612-DA4A-8FDD-1D43A6B4BF0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92" name="Elipse 1191">
                  <a:extLst>
                    <a:ext uri="{FF2B5EF4-FFF2-40B4-BE49-F238E27FC236}">
                      <a16:creationId xmlns:a16="http://schemas.microsoft.com/office/drawing/2014/main" id="{95252B4D-F6C3-654F-8075-F4F526DBF7C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93" name="Elipse 1192">
                  <a:extLst>
                    <a:ext uri="{FF2B5EF4-FFF2-40B4-BE49-F238E27FC236}">
                      <a16:creationId xmlns:a16="http://schemas.microsoft.com/office/drawing/2014/main" id="{6CE879CE-A5AC-AA41-8827-DFED2D60902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94" name="Elipse 1193">
                  <a:extLst>
                    <a:ext uri="{FF2B5EF4-FFF2-40B4-BE49-F238E27FC236}">
                      <a16:creationId xmlns:a16="http://schemas.microsoft.com/office/drawing/2014/main" id="{4A646A32-FA44-C94B-B79C-8C4D26841BB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95" name="Elipse 1194">
                  <a:extLst>
                    <a:ext uri="{FF2B5EF4-FFF2-40B4-BE49-F238E27FC236}">
                      <a16:creationId xmlns:a16="http://schemas.microsoft.com/office/drawing/2014/main" id="{5AC96F14-6D91-E442-B699-D5CFF0A43EC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96" name="Elipse 1195">
                  <a:extLst>
                    <a:ext uri="{FF2B5EF4-FFF2-40B4-BE49-F238E27FC236}">
                      <a16:creationId xmlns:a16="http://schemas.microsoft.com/office/drawing/2014/main" id="{B685A2DA-9826-A240-9801-7E2AC92A897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97" name="Elipse 1196">
                  <a:extLst>
                    <a:ext uri="{FF2B5EF4-FFF2-40B4-BE49-F238E27FC236}">
                      <a16:creationId xmlns:a16="http://schemas.microsoft.com/office/drawing/2014/main" id="{C51F8663-9470-1E4F-8D95-F23523C486E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98" name="Elipse 1197">
                  <a:extLst>
                    <a:ext uri="{FF2B5EF4-FFF2-40B4-BE49-F238E27FC236}">
                      <a16:creationId xmlns:a16="http://schemas.microsoft.com/office/drawing/2014/main" id="{0047D507-629A-CF4B-A626-B2AD6B849FD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99" name="Elipse 1198">
                  <a:extLst>
                    <a:ext uri="{FF2B5EF4-FFF2-40B4-BE49-F238E27FC236}">
                      <a16:creationId xmlns:a16="http://schemas.microsoft.com/office/drawing/2014/main" id="{FBB21A71-B628-0D42-B49F-8843E38F31D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00" name="Elipse 1199">
                  <a:extLst>
                    <a:ext uri="{FF2B5EF4-FFF2-40B4-BE49-F238E27FC236}">
                      <a16:creationId xmlns:a16="http://schemas.microsoft.com/office/drawing/2014/main" id="{33AF3CA7-E454-9F4B-953A-D0840B103A5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01" name="Elipse 1200">
                  <a:extLst>
                    <a:ext uri="{FF2B5EF4-FFF2-40B4-BE49-F238E27FC236}">
                      <a16:creationId xmlns:a16="http://schemas.microsoft.com/office/drawing/2014/main" id="{574BC9E9-9EFA-B040-9EAE-5BBE8E5DAC7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02" name="Elipse 1201">
                  <a:extLst>
                    <a:ext uri="{FF2B5EF4-FFF2-40B4-BE49-F238E27FC236}">
                      <a16:creationId xmlns:a16="http://schemas.microsoft.com/office/drawing/2014/main" id="{77C68BE7-F61C-494B-B9EA-EE0C3356D69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03" name="Elipse 1202">
                  <a:extLst>
                    <a:ext uri="{FF2B5EF4-FFF2-40B4-BE49-F238E27FC236}">
                      <a16:creationId xmlns:a16="http://schemas.microsoft.com/office/drawing/2014/main" id="{2ADB17BE-3DF1-DE4B-85CA-BCC4B005204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04" name="Elipse 1203">
                  <a:extLst>
                    <a:ext uri="{FF2B5EF4-FFF2-40B4-BE49-F238E27FC236}">
                      <a16:creationId xmlns:a16="http://schemas.microsoft.com/office/drawing/2014/main" id="{394C038C-C890-574A-81E8-263BD730F03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05" name="Elipse 1204">
                  <a:extLst>
                    <a:ext uri="{FF2B5EF4-FFF2-40B4-BE49-F238E27FC236}">
                      <a16:creationId xmlns:a16="http://schemas.microsoft.com/office/drawing/2014/main" id="{2A8EE959-36AE-0141-91EA-3C04E962E7E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06" name="Elipse 1205">
                  <a:extLst>
                    <a:ext uri="{FF2B5EF4-FFF2-40B4-BE49-F238E27FC236}">
                      <a16:creationId xmlns:a16="http://schemas.microsoft.com/office/drawing/2014/main" id="{1C1AEE7B-9262-104B-9036-C52CC0C31F2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207" name="Elipse 1206">
                  <a:extLst>
                    <a:ext uri="{FF2B5EF4-FFF2-40B4-BE49-F238E27FC236}">
                      <a16:creationId xmlns:a16="http://schemas.microsoft.com/office/drawing/2014/main" id="{A5CCA677-57CC-6F43-9810-E6F2A9AEA4B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053" name="Grupo 1052">
                <a:extLst>
                  <a:ext uri="{FF2B5EF4-FFF2-40B4-BE49-F238E27FC236}">
                    <a16:creationId xmlns:a16="http://schemas.microsoft.com/office/drawing/2014/main" id="{60C9CB7C-2228-C24A-9376-3BD31AC51904}"/>
                  </a:ext>
                </a:extLst>
              </p:cNvPr>
              <p:cNvGrpSpPr/>
              <p:nvPr/>
            </p:nvGrpSpPr>
            <p:grpSpPr>
              <a:xfrm>
                <a:off x="6697833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132" name="Elipse 1131">
                  <a:extLst>
                    <a:ext uri="{FF2B5EF4-FFF2-40B4-BE49-F238E27FC236}">
                      <a16:creationId xmlns:a16="http://schemas.microsoft.com/office/drawing/2014/main" id="{ADC4EBB7-EF9A-4143-A2D5-B81AB96A836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33" name="Elipse 1132">
                  <a:extLst>
                    <a:ext uri="{FF2B5EF4-FFF2-40B4-BE49-F238E27FC236}">
                      <a16:creationId xmlns:a16="http://schemas.microsoft.com/office/drawing/2014/main" id="{2DE0451C-5424-3246-B053-9131CB4733B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34" name="Elipse 1133">
                  <a:extLst>
                    <a:ext uri="{FF2B5EF4-FFF2-40B4-BE49-F238E27FC236}">
                      <a16:creationId xmlns:a16="http://schemas.microsoft.com/office/drawing/2014/main" id="{0B119079-B172-514E-8516-E99096BAA4F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35" name="Elipse 1134">
                  <a:extLst>
                    <a:ext uri="{FF2B5EF4-FFF2-40B4-BE49-F238E27FC236}">
                      <a16:creationId xmlns:a16="http://schemas.microsoft.com/office/drawing/2014/main" id="{5E563000-593A-B244-9C10-E9B4FF57272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36" name="Elipse 1135">
                  <a:extLst>
                    <a:ext uri="{FF2B5EF4-FFF2-40B4-BE49-F238E27FC236}">
                      <a16:creationId xmlns:a16="http://schemas.microsoft.com/office/drawing/2014/main" id="{D2A18FF4-A60F-8A4F-9ADD-8D846DA1A32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37" name="Elipse 1136">
                  <a:extLst>
                    <a:ext uri="{FF2B5EF4-FFF2-40B4-BE49-F238E27FC236}">
                      <a16:creationId xmlns:a16="http://schemas.microsoft.com/office/drawing/2014/main" id="{C7F9953A-E945-E748-944D-2FBA2FBE333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38" name="Elipse 1137">
                  <a:extLst>
                    <a:ext uri="{FF2B5EF4-FFF2-40B4-BE49-F238E27FC236}">
                      <a16:creationId xmlns:a16="http://schemas.microsoft.com/office/drawing/2014/main" id="{6DA4717A-2B35-DE49-A0D1-DEAE2000CD8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39" name="Elipse 1138">
                  <a:extLst>
                    <a:ext uri="{FF2B5EF4-FFF2-40B4-BE49-F238E27FC236}">
                      <a16:creationId xmlns:a16="http://schemas.microsoft.com/office/drawing/2014/main" id="{EF188638-D821-8347-8047-2500EA00DDD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40" name="Elipse 1139">
                  <a:extLst>
                    <a:ext uri="{FF2B5EF4-FFF2-40B4-BE49-F238E27FC236}">
                      <a16:creationId xmlns:a16="http://schemas.microsoft.com/office/drawing/2014/main" id="{52C568BA-81BE-3C41-A747-98C4F3B884B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41" name="Elipse 1140">
                  <a:extLst>
                    <a:ext uri="{FF2B5EF4-FFF2-40B4-BE49-F238E27FC236}">
                      <a16:creationId xmlns:a16="http://schemas.microsoft.com/office/drawing/2014/main" id="{45CB2A80-3734-B843-9972-356811D638F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42" name="Elipse 1141">
                  <a:extLst>
                    <a:ext uri="{FF2B5EF4-FFF2-40B4-BE49-F238E27FC236}">
                      <a16:creationId xmlns:a16="http://schemas.microsoft.com/office/drawing/2014/main" id="{3848F427-592B-DC44-B450-E4ED6C2E319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43" name="Elipse 1142">
                  <a:extLst>
                    <a:ext uri="{FF2B5EF4-FFF2-40B4-BE49-F238E27FC236}">
                      <a16:creationId xmlns:a16="http://schemas.microsoft.com/office/drawing/2014/main" id="{21E41277-F41F-4042-BF1C-C312E9FB735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44" name="Elipse 1143">
                  <a:extLst>
                    <a:ext uri="{FF2B5EF4-FFF2-40B4-BE49-F238E27FC236}">
                      <a16:creationId xmlns:a16="http://schemas.microsoft.com/office/drawing/2014/main" id="{7492F189-9767-1E4B-9FAF-E69111210AA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45" name="Elipse 1144">
                  <a:extLst>
                    <a:ext uri="{FF2B5EF4-FFF2-40B4-BE49-F238E27FC236}">
                      <a16:creationId xmlns:a16="http://schemas.microsoft.com/office/drawing/2014/main" id="{EEFDA9D5-7124-1B4F-86A4-41CA01AA150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46" name="Elipse 1145">
                  <a:extLst>
                    <a:ext uri="{FF2B5EF4-FFF2-40B4-BE49-F238E27FC236}">
                      <a16:creationId xmlns:a16="http://schemas.microsoft.com/office/drawing/2014/main" id="{925CA629-B83E-5847-AB2F-3DF0F6D7E1F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47" name="Elipse 1146">
                  <a:extLst>
                    <a:ext uri="{FF2B5EF4-FFF2-40B4-BE49-F238E27FC236}">
                      <a16:creationId xmlns:a16="http://schemas.microsoft.com/office/drawing/2014/main" id="{9F41C9D5-35F9-814D-AABB-A8105ACB16F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48" name="Elipse 1147">
                  <a:extLst>
                    <a:ext uri="{FF2B5EF4-FFF2-40B4-BE49-F238E27FC236}">
                      <a16:creationId xmlns:a16="http://schemas.microsoft.com/office/drawing/2014/main" id="{E934EAE9-2934-AE4E-B035-C0C57F8681E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49" name="Elipse 1148">
                  <a:extLst>
                    <a:ext uri="{FF2B5EF4-FFF2-40B4-BE49-F238E27FC236}">
                      <a16:creationId xmlns:a16="http://schemas.microsoft.com/office/drawing/2014/main" id="{24B83AAD-3AAD-6C4F-B194-F0B1C5C3AAC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50" name="Elipse 1149">
                  <a:extLst>
                    <a:ext uri="{FF2B5EF4-FFF2-40B4-BE49-F238E27FC236}">
                      <a16:creationId xmlns:a16="http://schemas.microsoft.com/office/drawing/2014/main" id="{267BF2DE-059D-694C-9793-F668B432D26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51" name="Elipse 1150">
                  <a:extLst>
                    <a:ext uri="{FF2B5EF4-FFF2-40B4-BE49-F238E27FC236}">
                      <a16:creationId xmlns:a16="http://schemas.microsoft.com/office/drawing/2014/main" id="{08287AF1-E310-FC43-A091-9EABE7A4BD7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52" name="Elipse 1151">
                  <a:extLst>
                    <a:ext uri="{FF2B5EF4-FFF2-40B4-BE49-F238E27FC236}">
                      <a16:creationId xmlns:a16="http://schemas.microsoft.com/office/drawing/2014/main" id="{3770CEA4-C0EC-DA45-812A-D150852E452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53" name="Elipse 1152">
                  <a:extLst>
                    <a:ext uri="{FF2B5EF4-FFF2-40B4-BE49-F238E27FC236}">
                      <a16:creationId xmlns:a16="http://schemas.microsoft.com/office/drawing/2014/main" id="{69D2E1E0-A2B0-E241-9992-C2E1D2D36C1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54" name="Elipse 1153">
                  <a:extLst>
                    <a:ext uri="{FF2B5EF4-FFF2-40B4-BE49-F238E27FC236}">
                      <a16:creationId xmlns:a16="http://schemas.microsoft.com/office/drawing/2014/main" id="{712AA9C2-9EBA-224A-8010-D1E67F079DC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55" name="Elipse 1154">
                  <a:extLst>
                    <a:ext uri="{FF2B5EF4-FFF2-40B4-BE49-F238E27FC236}">
                      <a16:creationId xmlns:a16="http://schemas.microsoft.com/office/drawing/2014/main" id="{3FC4C636-E802-404B-A9A7-342410E818C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56" name="Elipse 1155">
                  <a:extLst>
                    <a:ext uri="{FF2B5EF4-FFF2-40B4-BE49-F238E27FC236}">
                      <a16:creationId xmlns:a16="http://schemas.microsoft.com/office/drawing/2014/main" id="{388DD665-B72D-9E41-BF51-DC4B651C838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57" name="Elipse 1156">
                  <a:extLst>
                    <a:ext uri="{FF2B5EF4-FFF2-40B4-BE49-F238E27FC236}">
                      <a16:creationId xmlns:a16="http://schemas.microsoft.com/office/drawing/2014/main" id="{314800FF-45C8-F149-9CEC-C21B31EF092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58" name="Elipse 1157">
                  <a:extLst>
                    <a:ext uri="{FF2B5EF4-FFF2-40B4-BE49-F238E27FC236}">
                      <a16:creationId xmlns:a16="http://schemas.microsoft.com/office/drawing/2014/main" id="{0C29EA36-4F52-7D46-91FF-059C6B90343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59" name="Elipse 1158">
                  <a:extLst>
                    <a:ext uri="{FF2B5EF4-FFF2-40B4-BE49-F238E27FC236}">
                      <a16:creationId xmlns:a16="http://schemas.microsoft.com/office/drawing/2014/main" id="{F25F85F5-12B2-6D49-92C7-0C5444BE004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60" name="Elipse 1159">
                  <a:extLst>
                    <a:ext uri="{FF2B5EF4-FFF2-40B4-BE49-F238E27FC236}">
                      <a16:creationId xmlns:a16="http://schemas.microsoft.com/office/drawing/2014/main" id="{50BD3E39-47EF-E54E-9DB3-B192B0C81EB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61" name="Elipse 1160">
                  <a:extLst>
                    <a:ext uri="{FF2B5EF4-FFF2-40B4-BE49-F238E27FC236}">
                      <a16:creationId xmlns:a16="http://schemas.microsoft.com/office/drawing/2014/main" id="{A86433F9-0C0A-FB47-B233-9A0196CDF25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62" name="Elipse 1161">
                  <a:extLst>
                    <a:ext uri="{FF2B5EF4-FFF2-40B4-BE49-F238E27FC236}">
                      <a16:creationId xmlns:a16="http://schemas.microsoft.com/office/drawing/2014/main" id="{6A5976F6-6DAA-954A-967B-1178FB3706D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63" name="Elipse 1162">
                  <a:extLst>
                    <a:ext uri="{FF2B5EF4-FFF2-40B4-BE49-F238E27FC236}">
                      <a16:creationId xmlns:a16="http://schemas.microsoft.com/office/drawing/2014/main" id="{52E09D02-CBA0-4D4C-89B8-BBFDD6ACDBA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64" name="Elipse 1163">
                  <a:extLst>
                    <a:ext uri="{FF2B5EF4-FFF2-40B4-BE49-F238E27FC236}">
                      <a16:creationId xmlns:a16="http://schemas.microsoft.com/office/drawing/2014/main" id="{67F06FAE-417C-C548-9A89-2C326EFFEFE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65" name="Elipse 1164">
                  <a:extLst>
                    <a:ext uri="{FF2B5EF4-FFF2-40B4-BE49-F238E27FC236}">
                      <a16:creationId xmlns:a16="http://schemas.microsoft.com/office/drawing/2014/main" id="{46CAA09A-527E-AE42-A25A-AA9BAC664A2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66" name="Elipse 1165">
                  <a:extLst>
                    <a:ext uri="{FF2B5EF4-FFF2-40B4-BE49-F238E27FC236}">
                      <a16:creationId xmlns:a16="http://schemas.microsoft.com/office/drawing/2014/main" id="{86258218-E0DA-4B4D-B55F-D32851E5FCF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67" name="Elipse 1166">
                  <a:extLst>
                    <a:ext uri="{FF2B5EF4-FFF2-40B4-BE49-F238E27FC236}">
                      <a16:creationId xmlns:a16="http://schemas.microsoft.com/office/drawing/2014/main" id="{51379D2B-A4D5-D24C-A3EE-24685D06C7C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68" name="Elipse 1167">
                  <a:extLst>
                    <a:ext uri="{FF2B5EF4-FFF2-40B4-BE49-F238E27FC236}">
                      <a16:creationId xmlns:a16="http://schemas.microsoft.com/office/drawing/2014/main" id="{F6391617-701D-DA41-ACF7-FC4DFC504C8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69" name="Elipse 1168">
                  <a:extLst>
                    <a:ext uri="{FF2B5EF4-FFF2-40B4-BE49-F238E27FC236}">
                      <a16:creationId xmlns:a16="http://schemas.microsoft.com/office/drawing/2014/main" id="{0E116A05-7336-2F4A-83E8-D97F0E2A934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054" name="Grupo 1053">
                <a:extLst>
                  <a:ext uri="{FF2B5EF4-FFF2-40B4-BE49-F238E27FC236}">
                    <a16:creationId xmlns:a16="http://schemas.microsoft.com/office/drawing/2014/main" id="{3D148553-0DD7-8848-B22E-B2D3476ADE48}"/>
                  </a:ext>
                </a:extLst>
              </p:cNvPr>
              <p:cNvGrpSpPr/>
              <p:nvPr/>
            </p:nvGrpSpPr>
            <p:grpSpPr>
              <a:xfrm>
                <a:off x="6846000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094" name="Elipse 1093">
                  <a:extLst>
                    <a:ext uri="{FF2B5EF4-FFF2-40B4-BE49-F238E27FC236}">
                      <a16:creationId xmlns:a16="http://schemas.microsoft.com/office/drawing/2014/main" id="{88C1FA0F-96D1-4947-9E2B-C0E6735BD69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95" name="Elipse 1094">
                  <a:extLst>
                    <a:ext uri="{FF2B5EF4-FFF2-40B4-BE49-F238E27FC236}">
                      <a16:creationId xmlns:a16="http://schemas.microsoft.com/office/drawing/2014/main" id="{2FFB2D83-0BED-C645-8318-90D8453C3AE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96" name="Elipse 1095">
                  <a:extLst>
                    <a:ext uri="{FF2B5EF4-FFF2-40B4-BE49-F238E27FC236}">
                      <a16:creationId xmlns:a16="http://schemas.microsoft.com/office/drawing/2014/main" id="{B337AA84-D014-674F-BFE4-74965906224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97" name="Elipse 1096">
                  <a:extLst>
                    <a:ext uri="{FF2B5EF4-FFF2-40B4-BE49-F238E27FC236}">
                      <a16:creationId xmlns:a16="http://schemas.microsoft.com/office/drawing/2014/main" id="{32BA803B-D01D-2244-81A5-2D34EA336E1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98" name="Elipse 1097">
                  <a:extLst>
                    <a:ext uri="{FF2B5EF4-FFF2-40B4-BE49-F238E27FC236}">
                      <a16:creationId xmlns:a16="http://schemas.microsoft.com/office/drawing/2014/main" id="{737C1D7D-F9C9-8D46-BD38-DE97E241C24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99" name="Elipse 1098">
                  <a:extLst>
                    <a:ext uri="{FF2B5EF4-FFF2-40B4-BE49-F238E27FC236}">
                      <a16:creationId xmlns:a16="http://schemas.microsoft.com/office/drawing/2014/main" id="{5C522524-163E-3144-BBAD-326DAF20D0A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00" name="Elipse 1099">
                  <a:extLst>
                    <a:ext uri="{FF2B5EF4-FFF2-40B4-BE49-F238E27FC236}">
                      <a16:creationId xmlns:a16="http://schemas.microsoft.com/office/drawing/2014/main" id="{0BE7C46D-6863-6E4E-B17D-592CE574832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01" name="Elipse 1100">
                  <a:extLst>
                    <a:ext uri="{FF2B5EF4-FFF2-40B4-BE49-F238E27FC236}">
                      <a16:creationId xmlns:a16="http://schemas.microsoft.com/office/drawing/2014/main" id="{D213B301-4521-044F-BD8E-6C057B9C9B5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02" name="Elipse 1101">
                  <a:extLst>
                    <a:ext uri="{FF2B5EF4-FFF2-40B4-BE49-F238E27FC236}">
                      <a16:creationId xmlns:a16="http://schemas.microsoft.com/office/drawing/2014/main" id="{3FDEC0B2-B9D8-EA48-B4D2-730C2919567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03" name="Elipse 1102">
                  <a:extLst>
                    <a:ext uri="{FF2B5EF4-FFF2-40B4-BE49-F238E27FC236}">
                      <a16:creationId xmlns:a16="http://schemas.microsoft.com/office/drawing/2014/main" id="{ACEE7F3C-772A-3C41-9704-E682E8928EA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04" name="Elipse 1103">
                  <a:extLst>
                    <a:ext uri="{FF2B5EF4-FFF2-40B4-BE49-F238E27FC236}">
                      <a16:creationId xmlns:a16="http://schemas.microsoft.com/office/drawing/2014/main" id="{157C7974-48E8-A247-8612-967459469FB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05" name="Elipse 1104">
                  <a:extLst>
                    <a:ext uri="{FF2B5EF4-FFF2-40B4-BE49-F238E27FC236}">
                      <a16:creationId xmlns:a16="http://schemas.microsoft.com/office/drawing/2014/main" id="{A2D8F793-3E5B-8345-8694-C5BCBE373D7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06" name="Elipse 1105">
                  <a:extLst>
                    <a:ext uri="{FF2B5EF4-FFF2-40B4-BE49-F238E27FC236}">
                      <a16:creationId xmlns:a16="http://schemas.microsoft.com/office/drawing/2014/main" id="{1D105219-53EA-5640-8161-1EE42506E4C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07" name="Elipse 1106">
                  <a:extLst>
                    <a:ext uri="{FF2B5EF4-FFF2-40B4-BE49-F238E27FC236}">
                      <a16:creationId xmlns:a16="http://schemas.microsoft.com/office/drawing/2014/main" id="{75FC21D1-CC79-A340-817B-56EF76FD88B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08" name="Elipse 1107">
                  <a:extLst>
                    <a:ext uri="{FF2B5EF4-FFF2-40B4-BE49-F238E27FC236}">
                      <a16:creationId xmlns:a16="http://schemas.microsoft.com/office/drawing/2014/main" id="{A90DBC2C-CC31-5946-B3A3-0F5F0140710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09" name="Elipse 1108">
                  <a:extLst>
                    <a:ext uri="{FF2B5EF4-FFF2-40B4-BE49-F238E27FC236}">
                      <a16:creationId xmlns:a16="http://schemas.microsoft.com/office/drawing/2014/main" id="{43390F43-5330-3149-B131-21330D53F27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10" name="Elipse 1109">
                  <a:extLst>
                    <a:ext uri="{FF2B5EF4-FFF2-40B4-BE49-F238E27FC236}">
                      <a16:creationId xmlns:a16="http://schemas.microsoft.com/office/drawing/2014/main" id="{7677257D-F854-EA4E-BEC6-79CF24F7DA0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11" name="Elipse 1110">
                  <a:extLst>
                    <a:ext uri="{FF2B5EF4-FFF2-40B4-BE49-F238E27FC236}">
                      <a16:creationId xmlns:a16="http://schemas.microsoft.com/office/drawing/2014/main" id="{4E203876-4552-0843-A8D2-99F031E8EA9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12" name="Elipse 1111">
                  <a:extLst>
                    <a:ext uri="{FF2B5EF4-FFF2-40B4-BE49-F238E27FC236}">
                      <a16:creationId xmlns:a16="http://schemas.microsoft.com/office/drawing/2014/main" id="{B9BBEAB8-A3F1-374C-824D-E4FA3194E7C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13" name="Elipse 1112">
                  <a:extLst>
                    <a:ext uri="{FF2B5EF4-FFF2-40B4-BE49-F238E27FC236}">
                      <a16:creationId xmlns:a16="http://schemas.microsoft.com/office/drawing/2014/main" id="{4BEAD2F8-A764-A445-9CBD-A9BF18CEA3A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14" name="Elipse 1113">
                  <a:extLst>
                    <a:ext uri="{FF2B5EF4-FFF2-40B4-BE49-F238E27FC236}">
                      <a16:creationId xmlns:a16="http://schemas.microsoft.com/office/drawing/2014/main" id="{E0A013D6-A8A6-FE44-8610-6A53E724DFD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15" name="Elipse 1114">
                  <a:extLst>
                    <a:ext uri="{FF2B5EF4-FFF2-40B4-BE49-F238E27FC236}">
                      <a16:creationId xmlns:a16="http://schemas.microsoft.com/office/drawing/2014/main" id="{83B37923-563F-A14C-90B6-19FC056D782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16" name="Elipse 1115">
                  <a:extLst>
                    <a:ext uri="{FF2B5EF4-FFF2-40B4-BE49-F238E27FC236}">
                      <a16:creationId xmlns:a16="http://schemas.microsoft.com/office/drawing/2014/main" id="{CC05B7D3-E242-3947-B797-E696504DA59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17" name="Elipse 1116">
                  <a:extLst>
                    <a:ext uri="{FF2B5EF4-FFF2-40B4-BE49-F238E27FC236}">
                      <a16:creationId xmlns:a16="http://schemas.microsoft.com/office/drawing/2014/main" id="{9ABE9C1E-FC15-6548-AEAE-F30D1EAA250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18" name="Elipse 1117">
                  <a:extLst>
                    <a:ext uri="{FF2B5EF4-FFF2-40B4-BE49-F238E27FC236}">
                      <a16:creationId xmlns:a16="http://schemas.microsoft.com/office/drawing/2014/main" id="{2D3FCBB7-E147-3A4A-93AF-2DAE745043E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19" name="Elipse 1118">
                  <a:extLst>
                    <a:ext uri="{FF2B5EF4-FFF2-40B4-BE49-F238E27FC236}">
                      <a16:creationId xmlns:a16="http://schemas.microsoft.com/office/drawing/2014/main" id="{2EF41F02-993B-4D4E-B30E-362E87D032C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20" name="Elipse 1119">
                  <a:extLst>
                    <a:ext uri="{FF2B5EF4-FFF2-40B4-BE49-F238E27FC236}">
                      <a16:creationId xmlns:a16="http://schemas.microsoft.com/office/drawing/2014/main" id="{0C1CDD7F-5E7F-234C-9934-F26AE3712D8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21" name="Elipse 1120">
                  <a:extLst>
                    <a:ext uri="{FF2B5EF4-FFF2-40B4-BE49-F238E27FC236}">
                      <a16:creationId xmlns:a16="http://schemas.microsoft.com/office/drawing/2014/main" id="{ECE522F8-8258-924F-9737-191A4A78EEC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22" name="Elipse 1121">
                  <a:extLst>
                    <a:ext uri="{FF2B5EF4-FFF2-40B4-BE49-F238E27FC236}">
                      <a16:creationId xmlns:a16="http://schemas.microsoft.com/office/drawing/2014/main" id="{5F48BEE6-1BED-8745-8F09-DD7821311DD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23" name="Elipse 1122">
                  <a:extLst>
                    <a:ext uri="{FF2B5EF4-FFF2-40B4-BE49-F238E27FC236}">
                      <a16:creationId xmlns:a16="http://schemas.microsoft.com/office/drawing/2014/main" id="{9DCFD7BF-2765-9840-AEB2-9DCC03837B6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24" name="Elipse 1123">
                  <a:extLst>
                    <a:ext uri="{FF2B5EF4-FFF2-40B4-BE49-F238E27FC236}">
                      <a16:creationId xmlns:a16="http://schemas.microsoft.com/office/drawing/2014/main" id="{8A4E8D7B-2F18-C24F-BB07-9987A780A2D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25" name="Elipse 1124">
                  <a:extLst>
                    <a:ext uri="{FF2B5EF4-FFF2-40B4-BE49-F238E27FC236}">
                      <a16:creationId xmlns:a16="http://schemas.microsoft.com/office/drawing/2014/main" id="{E5D230D7-8D21-184E-A305-3C54998C398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26" name="Elipse 1125">
                  <a:extLst>
                    <a:ext uri="{FF2B5EF4-FFF2-40B4-BE49-F238E27FC236}">
                      <a16:creationId xmlns:a16="http://schemas.microsoft.com/office/drawing/2014/main" id="{B37CA618-046E-D34E-A63E-C817B575B76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27" name="Elipse 1126">
                  <a:extLst>
                    <a:ext uri="{FF2B5EF4-FFF2-40B4-BE49-F238E27FC236}">
                      <a16:creationId xmlns:a16="http://schemas.microsoft.com/office/drawing/2014/main" id="{AB33F257-4F5B-2C4C-806B-7C29B57D8EF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28" name="Elipse 1127">
                  <a:extLst>
                    <a:ext uri="{FF2B5EF4-FFF2-40B4-BE49-F238E27FC236}">
                      <a16:creationId xmlns:a16="http://schemas.microsoft.com/office/drawing/2014/main" id="{90A8ECA9-58A6-E342-9FAD-A0E9486D37B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29" name="Elipse 1128">
                  <a:extLst>
                    <a:ext uri="{FF2B5EF4-FFF2-40B4-BE49-F238E27FC236}">
                      <a16:creationId xmlns:a16="http://schemas.microsoft.com/office/drawing/2014/main" id="{A470C91C-A69B-1042-A969-1FCC2E9EF2D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30" name="Elipse 1129">
                  <a:extLst>
                    <a:ext uri="{FF2B5EF4-FFF2-40B4-BE49-F238E27FC236}">
                      <a16:creationId xmlns:a16="http://schemas.microsoft.com/office/drawing/2014/main" id="{D20F7255-9D31-E44C-A189-3DCC4FF4592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131" name="Elipse 1130">
                  <a:extLst>
                    <a:ext uri="{FF2B5EF4-FFF2-40B4-BE49-F238E27FC236}">
                      <a16:creationId xmlns:a16="http://schemas.microsoft.com/office/drawing/2014/main" id="{F8133DF9-BCF1-1C42-AA4A-A022035F235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055" name="Grupo 1054">
                <a:extLst>
                  <a:ext uri="{FF2B5EF4-FFF2-40B4-BE49-F238E27FC236}">
                    <a16:creationId xmlns:a16="http://schemas.microsoft.com/office/drawing/2014/main" id="{90CA6EE6-22D7-E841-A479-DD504DD050DA}"/>
                  </a:ext>
                </a:extLst>
              </p:cNvPr>
              <p:cNvGrpSpPr/>
              <p:nvPr/>
            </p:nvGrpSpPr>
            <p:grpSpPr>
              <a:xfrm>
                <a:off x="6994167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056" name="Elipse 1055">
                  <a:extLst>
                    <a:ext uri="{FF2B5EF4-FFF2-40B4-BE49-F238E27FC236}">
                      <a16:creationId xmlns:a16="http://schemas.microsoft.com/office/drawing/2014/main" id="{A8BF0C33-3C96-464B-A695-5A29D6D360A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57" name="Elipse 1056">
                  <a:extLst>
                    <a:ext uri="{FF2B5EF4-FFF2-40B4-BE49-F238E27FC236}">
                      <a16:creationId xmlns:a16="http://schemas.microsoft.com/office/drawing/2014/main" id="{3AD22189-F315-2546-A0F9-06916F9B47A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58" name="Elipse 1057">
                  <a:extLst>
                    <a:ext uri="{FF2B5EF4-FFF2-40B4-BE49-F238E27FC236}">
                      <a16:creationId xmlns:a16="http://schemas.microsoft.com/office/drawing/2014/main" id="{9675513E-A77A-004B-A955-6D9B7DC5964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59" name="Elipse 1058">
                  <a:extLst>
                    <a:ext uri="{FF2B5EF4-FFF2-40B4-BE49-F238E27FC236}">
                      <a16:creationId xmlns:a16="http://schemas.microsoft.com/office/drawing/2014/main" id="{ED6AB613-34A2-7044-A727-EAF04882109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60" name="Elipse 1059">
                  <a:extLst>
                    <a:ext uri="{FF2B5EF4-FFF2-40B4-BE49-F238E27FC236}">
                      <a16:creationId xmlns:a16="http://schemas.microsoft.com/office/drawing/2014/main" id="{ECCEA7F7-C068-894A-A9DF-1475237FBC4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61" name="Elipse 1060">
                  <a:extLst>
                    <a:ext uri="{FF2B5EF4-FFF2-40B4-BE49-F238E27FC236}">
                      <a16:creationId xmlns:a16="http://schemas.microsoft.com/office/drawing/2014/main" id="{C9BB5452-3B40-3F41-BB3A-DE6ED17FE30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62" name="Elipse 1061">
                  <a:extLst>
                    <a:ext uri="{FF2B5EF4-FFF2-40B4-BE49-F238E27FC236}">
                      <a16:creationId xmlns:a16="http://schemas.microsoft.com/office/drawing/2014/main" id="{1A74C2E9-37C3-0142-A65E-5368DA0E985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63" name="Elipse 1062">
                  <a:extLst>
                    <a:ext uri="{FF2B5EF4-FFF2-40B4-BE49-F238E27FC236}">
                      <a16:creationId xmlns:a16="http://schemas.microsoft.com/office/drawing/2014/main" id="{E4821198-CCFC-DF45-A59E-7B4A433FAA1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64" name="Elipse 1063">
                  <a:extLst>
                    <a:ext uri="{FF2B5EF4-FFF2-40B4-BE49-F238E27FC236}">
                      <a16:creationId xmlns:a16="http://schemas.microsoft.com/office/drawing/2014/main" id="{873FDADB-6731-E444-9A10-3B49FBAE278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65" name="Elipse 1064">
                  <a:extLst>
                    <a:ext uri="{FF2B5EF4-FFF2-40B4-BE49-F238E27FC236}">
                      <a16:creationId xmlns:a16="http://schemas.microsoft.com/office/drawing/2014/main" id="{040AF6C8-598D-DE43-8A26-A2AEC2494FC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66" name="Elipse 1065">
                  <a:extLst>
                    <a:ext uri="{FF2B5EF4-FFF2-40B4-BE49-F238E27FC236}">
                      <a16:creationId xmlns:a16="http://schemas.microsoft.com/office/drawing/2014/main" id="{4295EEEA-5749-8841-A603-A75268145D6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67" name="Elipse 1066">
                  <a:extLst>
                    <a:ext uri="{FF2B5EF4-FFF2-40B4-BE49-F238E27FC236}">
                      <a16:creationId xmlns:a16="http://schemas.microsoft.com/office/drawing/2014/main" id="{EEFF8378-CB31-0D4A-BE5B-7A3E998498F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68" name="Elipse 1067">
                  <a:extLst>
                    <a:ext uri="{FF2B5EF4-FFF2-40B4-BE49-F238E27FC236}">
                      <a16:creationId xmlns:a16="http://schemas.microsoft.com/office/drawing/2014/main" id="{F06FED69-DFA6-514F-B7FD-E675CB41274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69" name="Elipse 1068">
                  <a:extLst>
                    <a:ext uri="{FF2B5EF4-FFF2-40B4-BE49-F238E27FC236}">
                      <a16:creationId xmlns:a16="http://schemas.microsoft.com/office/drawing/2014/main" id="{463E00F9-7DDE-3442-9AF0-65037833A15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70" name="Elipse 1069">
                  <a:extLst>
                    <a:ext uri="{FF2B5EF4-FFF2-40B4-BE49-F238E27FC236}">
                      <a16:creationId xmlns:a16="http://schemas.microsoft.com/office/drawing/2014/main" id="{CF6541FA-5F35-BE4B-86FF-F1E783161CC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71" name="Elipse 1070">
                  <a:extLst>
                    <a:ext uri="{FF2B5EF4-FFF2-40B4-BE49-F238E27FC236}">
                      <a16:creationId xmlns:a16="http://schemas.microsoft.com/office/drawing/2014/main" id="{8C1FB5F5-B1BD-E647-93BC-852B1E515FD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72" name="Elipse 1071">
                  <a:extLst>
                    <a:ext uri="{FF2B5EF4-FFF2-40B4-BE49-F238E27FC236}">
                      <a16:creationId xmlns:a16="http://schemas.microsoft.com/office/drawing/2014/main" id="{89F2D2C0-3B9B-9D44-B2CE-0385CC5AE39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73" name="Elipse 1072">
                  <a:extLst>
                    <a:ext uri="{FF2B5EF4-FFF2-40B4-BE49-F238E27FC236}">
                      <a16:creationId xmlns:a16="http://schemas.microsoft.com/office/drawing/2014/main" id="{3DE42E6C-A66E-774D-B2BF-DF04EDC563F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74" name="Elipse 1073">
                  <a:extLst>
                    <a:ext uri="{FF2B5EF4-FFF2-40B4-BE49-F238E27FC236}">
                      <a16:creationId xmlns:a16="http://schemas.microsoft.com/office/drawing/2014/main" id="{A650718F-F90B-9642-84C5-0B5F85BDC4B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75" name="Elipse 1074">
                  <a:extLst>
                    <a:ext uri="{FF2B5EF4-FFF2-40B4-BE49-F238E27FC236}">
                      <a16:creationId xmlns:a16="http://schemas.microsoft.com/office/drawing/2014/main" id="{865F2148-6134-4242-8D1E-FFDED15DCBF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76" name="Elipse 1075">
                  <a:extLst>
                    <a:ext uri="{FF2B5EF4-FFF2-40B4-BE49-F238E27FC236}">
                      <a16:creationId xmlns:a16="http://schemas.microsoft.com/office/drawing/2014/main" id="{8A443EA0-CEAC-6643-BB15-67C044C0AD1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77" name="Elipse 1076">
                  <a:extLst>
                    <a:ext uri="{FF2B5EF4-FFF2-40B4-BE49-F238E27FC236}">
                      <a16:creationId xmlns:a16="http://schemas.microsoft.com/office/drawing/2014/main" id="{FAD4B9EC-A123-DC42-A350-D42606CAA21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78" name="Elipse 1077">
                  <a:extLst>
                    <a:ext uri="{FF2B5EF4-FFF2-40B4-BE49-F238E27FC236}">
                      <a16:creationId xmlns:a16="http://schemas.microsoft.com/office/drawing/2014/main" id="{23009BAC-279D-6B4B-BC20-EE5BED67520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79" name="Elipse 1078">
                  <a:extLst>
                    <a:ext uri="{FF2B5EF4-FFF2-40B4-BE49-F238E27FC236}">
                      <a16:creationId xmlns:a16="http://schemas.microsoft.com/office/drawing/2014/main" id="{69C0654E-98C4-B346-8F8A-43FDA214023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80" name="Elipse 1079">
                  <a:extLst>
                    <a:ext uri="{FF2B5EF4-FFF2-40B4-BE49-F238E27FC236}">
                      <a16:creationId xmlns:a16="http://schemas.microsoft.com/office/drawing/2014/main" id="{F10A799F-7F48-8745-87D3-2B466CA0A4E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81" name="Elipse 1080">
                  <a:extLst>
                    <a:ext uri="{FF2B5EF4-FFF2-40B4-BE49-F238E27FC236}">
                      <a16:creationId xmlns:a16="http://schemas.microsoft.com/office/drawing/2014/main" id="{54E76CCA-6255-A047-938E-A36D807848E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82" name="Elipse 1081">
                  <a:extLst>
                    <a:ext uri="{FF2B5EF4-FFF2-40B4-BE49-F238E27FC236}">
                      <a16:creationId xmlns:a16="http://schemas.microsoft.com/office/drawing/2014/main" id="{1B6C4D42-0711-7344-8AF7-270F4D8646A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83" name="Elipse 1082">
                  <a:extLst>
                    <a:ext uri="{FF2B5EF4-FFF2-40B4-BE49-F238E27FC236}">
                      <a16:creationId xmlns:a16="http://schemas.microsoft.com/office/drawing/2014/main" id="{60A8344E-FDA1-5441-A87F-0AED1C5C909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84" name="Elipse 1083">
                  <a:extLst>
                    <a:ext uri="{FF2B5EF4-FFF2-40B4-BE49-F238E27FC236}">
                      <a16:creationId xmlns:a16="http://schemas.microsoft.com/office/drawing/2014/main" id="{2030CAFD-4C3E-604A-8DB9-ED842CDE29A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85" name="Elipse 1084">
                  <a:extLst>
                    <a:ext uri="{FF2B5EF4-FFF2-40B4-BE49-F238E27FC236}">
                      <a16:creationId xmlns:a16="http://schemas.microsoft.com/office/drawing/2014/main" id="{688D5956-9A84-D34D-9729-7E9DF2BD9AB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86" name="Elipse 1085">
                  <a:extLst>
                    <a:ext uri="{FF2B5EF4-FFF2-40B4-BE49-F238E27FC236}">
                      <a16:creationId xmlns:a16="http://schemas.microsoft.com/office/drawing/2014/main" id="{244E358B-3D2A-5444-8B10-6CE7EB6B53E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87" name="Elipse 1086">
                  <a:extLst>
                    <a:ext uri="{FF2B5EF4-FFF2-40B4-BE49-F238E27FC236}">
                      <a16:creationId xmlns:a16="http://schemas.microsoft.com/office/drawing/2014/main" id="{B5BFDC8C-E359-8946-8F8B-545981B12AC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88" name="Elipse 1087">
                  <a:extLst>
                    <a:ext uri="{FF2B5EF4-FFF2-40B4-BE49-F238E27FC236}">
                      <a16:creationId xmlns:a16="http://schemas.microsoft.com/office/drawing/2014/main" id="{8294C96A-5518-B440-B0D3-A15EEEB7EBF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89" name="Elipse 1088">
                  <a:extLst>
                    <a:ext uri="{FF2B5EF4-FFF2-40B4-BE49-F238E27FC236}">
                      <a16:creationId xmlns:a16="http://schemas.microsoft.com/office/drawing/2014/main" id="{49ACB643-2080-E148-8D4A-A0DE080CB78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90" name="Elipse 1089">
                  <a:extLst>
                    <a:ext uri="{FF2B5EF4-FFF2-40B4-BE49-F238E27FC236}">
                      <a16:creationId xmlns:a16="http://schemas.microsoft.com/office/drawing/2014/main" id="{46EC15CF-7A8D-2542-92E2-1FBAE8ADAB1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91" name="Elipse 1090">
                  <a:extLst>
                    <a:ext uri="{FF2B5EF4-FFF2-40B4-BE49-F238E27FC236}">
                      <a16:creationId xmlns:a16="http://schemas.microsoft.com/office/drawing/2014/main" id="{1AE8ACA5-7BA9-3A4E-BD2E-6419BC1C62B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92" name="Elipse 1091">
                  <a:extLst>
                    <a:ext uri="{FF2B5EF4-FFF2-40B4-BE49-F238E27FC236}">
                      <a16:creationId xmlns:a16="http://schemas.microsoft.com/office/drawing/2014/main" id="{E14C58DA-4971-814C-95C6-93C56C3367D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093" name="Elipse 1092">
                  <a:extLst>
                    <a:ext uri="{FF2B5EF4-FFF2-40B4-BE49-F238E27FC236}">
                      <a16:creationId xmlns:a16="http://schemas.microsoft.com/office/drawing/2014/main" id="{E07C17D0-9098-974E-ADE8-05B9273EA8F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</p:grpSp>
        <p:grpSp>
          <p:nvGrpSpPr>
            <p:cNvPr id="1550" name="Grupo 1549">
              <a:extLst>
                <a:ext uri="{FF2B5EF4-FFF2-40B4-BE49-F238E27FC236}">
                  <a16:creationId xmlns:a16="http://schemas.microsoft.com/office/drawing/2014/main" id="{D2E9D70C-D684-164E-89DF-48A1A49361FF}"/>
                </a:ext>
              </a:extLst>
            </p:cNvPr>
            <p:cNvGrpSpPr/>
            <p:nvPr userDrawn="1"/>
          </p:nvGrpSpPr>
          <p:grpSpPr>
            <a:xfrm rot="18900000">
              <a:off x="11489911" y="2155148"/>
              <a:ext cx="1806804" cy="5462318"/>
              <a:chOff x="5216163" y="32843"/>
              <a:chExt cx="1806804" cy="5462318"/>
            </a:xfrm>
            <a:solidFill>
              <a:schemeClr val="bg1">
                <a:alpha val="20000"/>
              </a:schemeClr>
            </a:solidFill>
          </p:grpSpPr>
          <p:grpSp>
            <p:nvGrpSpPr>
              <p:cNvPr id="1551" name="Grupo 1550">
                <a:extLst>
                  <a:ext uri="{FF2B5EF4-FFF2-40B4-BE49-F238E27FC236}">
                    <a16:creationId xmlns:a16="http://schemas.microsoft.com/office/drawing/2014/main" id="{1886E929-1C30-D744-B447-66527FD3DE0B}"/>
                  </a:ext>
                </a:extLst>
              </p:cNvPr>
              <p:cNvGrpSpPr/>
              <p:nvPr/>
            </p:nvGrpSpPr>
            <p:grpSpPr>
              <a:xfrm>
                <a:off x="5216163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2020" name="Elipse 2019">
                  <a:extLst>
                    <a:ext uri="{FF2B5EF4-FFF2-40B4-BE49-F238E27FC236}">
                      <a16:creationId xmlns:a16="http://schemas.microsoft.com/office/drawing/2014/main" id="{CB95C079-CCB3-C949-8133-CE5701B9B99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21" name="Elipse 2020">
                  <a:extLst>
                    <a:ext uri="{FF2B5EF4-FFF2-40B4-BE49-F238E27FC236}">
                      <a16:creationId xmlns:a16="http://schemas.microsoft.com/office/drawing/2014/main" id="{A84222F6-516F-424C-9BF3-470E9E8D931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22" name="Elipse 2021">
                  <a:extLst>
                    <a:ext uri="{FF2B5EF4-FFF2-40B4-BE49-F238E27FC236}">
                      <a16:creationId xmlns:a16="http://schemas.microsoft.com/office/drawing/2014/main" id="{3FC112B6-8A6F-C842-8A88-26227044CE9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23" name="Elipse 2022">
                  <a:extLst>
                    <a:ext uri="{FF2B5EF4-FFF2-40B4-BE49-F238E27FC236}">
                      <a16:creationId xmlns:a16="http://schemas.microsoft.com/office/drawing/2014/main" id="{CB3E6537-8726-A04F-8675-1853D6C362A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24" name="Elipse 2023">
                  <a:extLst>
                    <a:ext uri="{FF2B5EF4-FFF2-40B4-BE49-F238E27FC236}">
                      <a16:creationId xmlns:a16="http://schemas.microsoft.com/office/drawing/2014/main" id="{AB2BA0AB-978F-C54F-B265-995C644EE21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25" name="Elipse 2024">
                  <a:extLst>
                    <a:ext uri="{FF2B5EF4-FFF2-40B4-BE49-F238E27FC236}">
                      <a16:creationId xmlns:a16="http://schemas.microsoft.com/office/drawing/2014/main" id="{816E2C0E-A481-D840-82D7-4CF90B895AD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26" name="Elipse 2025">
                  <a:extLst>
                    <a:ext uri="{FF2B5EF4-FFF2-40B4-BE49-F238E27FC236}">
                      <a16:creationId xmlns:a16="http://schemas.microsoft.com/office/drawing/2014/main" id="{0EF25F6A-1455-E64B-88C1-954CE9B8DC9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27" name="Elipse 2026">
                  <a:extLst>
                    <a:ext uri="{FF2B5EF4-FFF2-40B4-BE49-F238E27FC236}">
                      <a16:creationId xmlns:a16="http://schemas.microsoft.com/office/drawing/2014/main" id="{14F07F99-0BBE-DA42-999B-F16B9496E73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28" name="Elipse 2027">
                  <a:extLst>
                    <a:ext uri="{FF2B5EF4-FFF2-40B4-BE49-F238E27FC236}">
                      <a16:creationId xmlns:a16="http://schemas.microsoft.com/office/drawing/2014/main" id="{BF935974-8232-924C-86A3-836182A4674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29" name="Elipse 2028">
                  <a:extLst>
                    <a:ext uri="{FF2B5EF4-FFF2-40B4-BE49-F238E27FC236}">
                      <a16:creationId xmlns:a16="http://schemas.microsoft.com/office/drawing/2014/main" id="{0519773F-5370-BD49-89B2-26BE0C74A24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30" name="Elipse 2029">
                  <a:extLst>
                    <a:ext uri="{FF2B5EF4-FFF2-40B4-BE49-F238E27FC236}">
                      <a16:creationId xmlns:a16="http://schemas.microsoft.com/office/drawing/2014/main" id="{277C6795-A258-EA46-8660-EF42BA8BE1C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31" name="Elipse 2030">
                  <a:extLst>
                    <a:ext uri="{FF2B5EF4-FFF2-40B4-BE49-F238E27FC236}">
                      <a16:creationId xmlns:a16="http://schemas.microsoft.com/office/drawing/2014/main" id="{B9140E56-F263-024F-BEC5-D0F24E98F46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32" name="Elipse 2031">
                  <a:extLst>
                    <a:ext uri="{FF2B5EF4-FFF2-40B4-BE49-F238E27FC236}">
                      <a16:creationId xmlns:a16="http://schemas.microsoft.com/office/drawing/2014/main" id="{BD338265-EA0F-0645-A7DF-73562056949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33" name="Elipse 2032">
                  <a:extLst>
                    <a:ext uri="{FF2B5EF4-FFF2-40B4-BE49-F238E27FC236}">
                      <a16:creationId xmlns:a16="http://schemas.microsoft.com/office/drawing/2014/main" id="{336BAF84-1AFC-A641-8793-541B0F1F158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34" name="Elipse 2033">
                  <a:extLst>
                    <a:ext uri="{FF2B5EF4-FFF2-40B4-BE49-F238E27FC236}">
                      <a16:creationId xmlns:a16="http://schemas.microsoft.com/office/drawing/2014/main" id="{2A034C26-C6FF-8244-B1A9-28A2937D6DF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35" name="Elipse 2034">
                  <a:extLst>
                    <a:ext uri="{FF2B5EF4-FFF2-40B4-BE49-F238E27FC236}">
                      <a16:creationId xmlns:a16="http://schemas.microsoft.com/office/drawing/2014/main" id="{B47C2AD2-F111-B842-81C5-A3D74CB0D69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36" name="Elipse 2035">
                  <a:extLst>
                    <a:ext uri="{FF2B5EF4-FFF2-40B4-BE49-F238E27FC236}">
                      <a16:creationId xmlns:a16="http://schemas.microsoft.com/office/drawing/2014/main" id="{174A32C3-5B0C-BB42-9D43-D593FA46DE8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37" name="Elipse 2036">
                  <a:extLst>
                    <a:ext uri="{FF2B5EF4-FFF2-40B4-BE49-F238E27FC236}">
                      <a16:creationId xmlns:a16="http://schemas.microsoft.com/office/drawing/2014/main" id="{50EB3FC8-10B4-CE44-AD71-82A8E31A227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38" name="Elipse 2037">
                  <a:extLst>
                    <a:ext uri="{FF2B5EF4-FFF2-40B4-BE49-F238E27FC236}">
                      <a16:creationId xmlns:a16="http://schemas.microsoft.com/office/drawing/2014/main" id="{1B058362-95B0-8D40-BFEE-251619DA352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39" name="Elipse 2038">
                  <a:extLst>
                    <a:ext uri="{FF2B5EF4-FFF2-40B4-BE49-F238E27FC236}">
                      <a16:creationId xmlns:a16="http://schemas.microsoft.com/office/drawing/2014/main" id="{6FC3B87F-44E7-4E45-81F2-BBB1B7BAAFE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40" name="Elipse 2039">
                  <a:extLst>
                    <a:ext uri="{FF2B5EF4-FFF2-40B4-BE49-F238E27FC236}">
                      <a16:creationId xmlns:a16="http://schemas.microsoft.com/office/drawing/2014/main" id="{1317B456-BE72-A24F-A05F-0F2B32F3C5E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41" name="Elipse 2040">
                  <a:extLst>
                    <a:ext uri="{FF2B5EF4-FFF2-40B4-BE49-F238E27FC236}">
                      <a16:creationId xmlns:a16="http://schemas.microsoft.com/office/drawing/2014/main" id="{0C935F7A-2E39-B04B-A809-6C9520D1CE9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42" name="Elipse 2041">
                  <a:extLst>
                    <a:ext uri="{FF2B5EF4-FFF2-40B4-BE49-F238E27FC236}">
                      <a16:creationId xmlns:a16="http://schemas.microsoft.com/office/drawing/2014/main" id="{205C6074-6251-BC44-A041-E1B94F9D548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43" name="Elipse 2042">
                  <a:extLst>
                    <a:ext uri="{FF2B5EF4-FFF2-40B4-BE49-F238E27FC236}">
                      <a16:creationId xmlns:a16="http://schemas.microsoft.com/office/drawing/2014/main" id="{A1795B7E-C28F-6E4B-855B-3FF407EFEF0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44" name="Elipse 2043">
                  <a:extLst>
                    <a:ext uri="{FF2B5EF4-FFF2-40B4-BE49-F238E27FC236}">
                      <a16:creationId xmlns:a16="http://schemas.microsoft.com/office/drawing/2014/main" id="{6E1BDA0E-6776-7643-8E83-3B8791C4EFC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45" name="Elipse 2044">
                  <a:extLst>
                    <a:ext uri="{FF2B5EF4-FFF2-40B4-BE49-F238E27FC236}">
                      <a16:creationId xmlns:a16="http://schemas.microsoft.com/office/drawing/2014/main" id="{D48DFA32-F17B-EC4F-938A-A7FCDC4A1D8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46" name="Elipse 2045">
                  <a:extLst>
                    <a:ext uri="{FF2B5EF4-FFF2-40B4-BE49-F238E27FC236}">
                      <a16:creationId xmlns:a16="http://schemas.microsoft.com/office/drawing/2014/main" id="{1BF479F1-17D3-2843-BC7A-87A48042DF0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47" name="Elipse 2046">
                  <a:extLst>
                    <a:ext uri="{FF2B5EF4-FFF2-40B4-BE49-F238E27FC236}">
                      <a16:creationId xmlns:a16="http://schemas.microsoft.com/office/drawing/2014/main" id="{18ADA40F-0822-7742-8990-7A7E0039FDB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48" name="Elipse 2047">
                  <a:extLst>
                    <a:ext uri="{FF2B5EF4-FFF2-40B4-BE49-F238E27FC236}">
                      <a16:creationId xmlns:a16="http://schemas.microsoft.com/office/drawing/2014/main" id="{83D816DB-0608-B340-B1D8-3EA6D805CEF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49" name="Elipse 2048">
                  <a:extLst>
                    <a:ext uri="{FF2B5EF4-FFF2-40B4-BE49-F238E27FC236}">
                      <a16:creationId xmlns:a16="http://schemas.microsoft.com/office/drawing/2014/main" id="{C5D75A13-8AD5-6646-86D7-0385D2B0EBE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50" name="Elipse 2049">
                  <a:extLst>
                    <a:ext uri="{FF2B5EF4-FFF2-40B4-BE49-F238E27FC236}">
                      <a16:creationId xmlns:a16="http://schemas.microsoft.com/office/drawing/2014/main" id="{2A4B71F3-98F1-4049-9431-55A06DD8768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51" name="Elipse 2050">
                  <a:extLst>
                    <a:ext uri="{FF2B5EF4-FFF2-40B4-BE49-F238E27FC236}">
                      <a16:creationId xmlns:a16="http://schemas.microsoft.com/office/drawing/2014/main" id="{DA1B62A9-1440-F743-B852-64DA568E9CD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52" name="Elipse 2051">
                  <a:extLst>
                    <a:ext uri="{FF2B5EF4-FFF2-40B4-BE49-F238E27FC236}">
                      <a16:creationId xmlns:a16="http://schemas.microsoft.com/office/drawing/2014/main" id="{BEABCA5C-CBAA-CB4A-9CBE-8DBA74E5C69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53" name="Elipse 2052">
                  <a:extLst>
                    <a:ext uri="{FF2B5EF4-FFF2-40B4-BE49-F238E27FC236}">
                      <a16:creationId xmlns:a16="http://schemas.microsoft.com/office/drawing/2014/main" id="{597D79EB-C2E6-A44F-991C-72B86213B8D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54" name="Elipse 2053">
                  <a:extLst>
                    <a:ext uri="{FF2B5EF4-FFF2-40B4-BE49-F238E27FC236}">
                      <a16:creationId xmlns:a16="http://schemas.microsoft.com/office/drawing/2014/main" id="{E3DBD8C6-1E08-5941-9848-AC903635A5B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55" name="Elipse 2054">
                  <a:extLst>
                    <a:ext uri="{FF2B5EF4-FFF2-40B4-BE49-F238E27FC236}">
                      <a16:creationId xmlns:a16="http://schemas.microsoft.com/office/drawing/2014/main" id="{49D77CB8-28F4-384D-A5B4-42CB8628128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56" name="Elipse 2055">
                  <a:extLst>
                    <a:ext uri="{FF2B5EF4-FFF2-40B4-BE49-F238E27FC236}">
                      <a16:creationId xmlns:a16="http://schemas.microsoft.com/office/drawing/2014/main" id="{0D48993F-8F56-0F4C-BB50-F29873B861B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57" name="Elipse 2056">
                  <a:extLst>
                    <a:ext uri="{FF2B5EF4-FFF2-40B4-BE49-F238E27FC236}">
                      <a16:creationId xmlns:a16="http://schemas.microsoft.com/office/drawing/2014/main" id="{7F7DDE0E-8D78-4D4E-8129-73BB9F74473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552" name="Grupo 1551">
                <a:extLst>
                  <a:ext uri="{FF2B5EF4-FFF2-40B4-BE49-F238E27FC236}">
                    <a16:creationId xmlns:a16="http://schemas.microsoft.com/office/drawing/2014/main" id="{05D36380-2765-3242-9B7C-C068251E13E7}"/>
                  </a:ext>
                </a:extLst>
              </p:cNvPr>
              <p:cNvGrpSpPr/>
              <p:nvPr/>
            </p:nvGrpSpPr>
            <p:grpSpPr>
              <a:xfrm>
                <a:off x="5364330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982" name="Elipse 1981">
                  <a:extLst>
                    <a:ext uri="{FF2B5EF4-FFF2-40B4-BE49-F238E27FC236}">
                      <a16:creationId xmlns:a16="http://schemas.microsoft.com/office/drawing/2014/main" id="{83F5D894-3D4D-3A4E-B16C-A2419D6A7D2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83" name="Elipse 1982">
                  <a:extLst>
                    <a:ext uri="{FF2B5EF4-FFF2-40B4-BE49-F238E27FC236}">
                      <a16:creationId xmlns:a16="http://schemas.microsoft.com/office/drawing/2014/main" id="{CE2FAFE5-C496-9E48-9352-1A97675D6CB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84" name="Elipse 1983">
                  <a:extLst>
                    <a:ext uri="{FF2B5EF4-FFF2-40B4-BE49-F238E27FC236}">
                      <a16:creationId xmlns:a16="http://schemas.microsoft.com/office/drawing/2014/main" id="{975DB592-66CD-EB43-B8FA-2C2B0255D4B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85" name="Elipse 1984">
                  <a:extLst>
                    <a:ext uri="{FF2B5EF4-FFF2-40B4-BE49-F238E27FC236}">
                      <a16:creationId xmlns:a16="http://schemas.microsoft.com/office/drawing/2014/main" id="{4BF7A987-09EC-D74F-92CC-828B7DCACB4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86" name="Elipse 1985">
                  <a:extLst>
                    <a:ext uri="{FF2B5EF4-FFF2-40B4-BE49-F238E27FC236}">
                      <a16:creationId xmlns:a16="http://schemas.microsoft.com/office/drawing/2014/main" id="{6BA00F05-94B6-9740-8075-6A514EDD79B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87" name="Elipse 1986">
                  <a:extLst>
                    <a:ext uri="{FF2B5EF4-FFF2-40B4-BE49-F238E27FC236}">
                      <a16:creationId xmlns:a16="http://schemas.microsoft.com/office/drawing/2014/main" id="{F2833B8F-F339-6443-A98B-FD21327E84A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88" name="Elipse 1987">
                  <a:extLst>
                    <a:ext uri="{FF2B5EF4-FFF2-40B4-BE49-F238E27FC236}">
                      <a16:creationId xmlns:a16="http://schemas.microsoft.com/office/drawing/2014/main" id="{BDCD7040-7993-7C48-BDFF-55A09C17069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89" name="Elipse 1988">
                  <a:extLst>
                    <a:ext uri="{FF2B5EF4-FFF2-40B4-BE49-F238E27FC236}">
                      <a16:creationId xmlns:a16="http://schemas.microsoft.com/office/drawing/2014/main" id="{963743CC-632C-F041-8D6E-D51D92552C0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90" name="Elipse 1989">
                  <a:extLst>
                    <a:ext uri="{FF2B5EF4-FFF2-40B4-BE49-F238E27FC236}">
                      <a16:creationId xmlns:a16="http://schemas.microsoft.com/office/drawing/2014/main" id="{6666ADB6-B565-2F4B-A33C-BE07F81B4DE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91" name="Elipse 1990">
                  <a:extLst>
                    <a:ext uri="{FF2B5EF4-FFF2-40B4-BE49-F238E27FC236}">
                      <a16:creationId xmlns:a16="http://schemas.microsoft.com/office/drawing/2014/main" id="{38B228AC-42E8-DB43-91BF-2E8F1E58265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92" name="Elipse 1991">
                  <a:extLst>
                    <a:ext uri="{FF2B5EF4-FFF2-40B4-BE49-F238E27FC236}">
                      <a16:creationId xmlns:a16="http://schemas.microsoft.com/office/drawing/2014/main" id="{698FD34C-F70F-C042-9C9E-DB25AF776B0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93" name="Elipse 1992">
                  <a:extLst>
                    <a:ext uri="{FF2B5EF4-FFF2-40B4-BE49-F238E27FC236}">
                      <a16:creationId xmlns:a16="http://schemas.microsoft.com/office/drawing/2014/main" id="{9A9512C3-1502-B646-8511-1E85C86BD79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94" name="Elipse 1993">
                  <a:extLst>
                    <a:ext uri="{FF2B5EF4-FFF2-40B4-BE49-F238E27FC236}">
                      <a16:creationId xmlns:a16="http://schemas.microsoft.com/office/drawing/2014/main" id="{087D6893-8C8C-7843-9374-877C46395D5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95" name="Elipse 1994">
                  <a:extLst>
                    <a:ext uri="{FF2B5EF4-FFF2-40B4-BE49-F238E27FC236}">
                      <a16:creationId xmlns:a16="http://schemas.microsoft.com/office/drawing/2014/main" id="{8D9450D3-A37E-E148-95A5-A249FE3300B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96" name="Elipse 1995">
                  <a:extLst>
                    <a:ext uri="{FF2B5EF4-FFF2-40B4-BE49-F238E27FC236}">
                      <a16:creationId xmlns:a16="http://schemas.microsoft.com/office/drawing/2014/main" id="{B6A54DD7-DF89-284B-BFB1-3CF099F2AAC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97" name="Elipse 1996">
                  <a:extLst>
                    <a:ext uri="{FF2B5EF4-FFF2-40B4-BE49-F238E27FC236}">
                      <a16:creationId xmlns:a16="http://schemas.microsoft.com/office/drawing/2014/main" id="{571C7622-400C-FA45-91F0-3736BFD4D80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98" name="Elipse 1997">
                  <a:extLst>
                    <a:ext uri="{FF2B5EF4-FFF2-40B4-BE49-F238E27FC236}">
                      <a16:creationId xmlns:a16="http://schemas.microsoft.com/office/drawing/2014/main" id="{2AF5009A-14B9-0143-81A7-DEF40AB2CB7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99" name="Elipse 1998">
                  <a:extLst>
                    <a:ext uri="{FF2B5EF4-FFF2-40B4-BE49-F238E27FC236}">
                      <a16:creationId xmlns:a16="http://schemas.microsoft.com/office/drawing/2014/main" id="{DE5B818E-0BEA-864A-A8FC-D94429B2ACF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00" name="Elipse 1999">
                  <a:extLst>
                    <a:ext uri="{FF2B5EF4-FFF2-40B4-BE49-F238E27FC236}">
                      <a16:creationId xmlns:a16="http://schemas.microsoft.com/office/drawing/2014/main" id="{9DDF9EB8-7DAE-BC4F-870C-AC9B71B47BB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01" name="Elipse 2000">
                  <a:extLst>
                    <a:ext uri="{FF2B5EF4-FFF2-40B4-BE49-F238E27FC236}">
                      <a16:creationId xmlns:a16="http://schemas.microsoft.com/office/drawing/2014/main" id="{33D1FBB7-0B78-E240-AFAC-0C16C9B4306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02" name="Elipse 2001">
                  <a:extLst>
                    <a:ext uri="{FF2B5EF4-FFF2-40B4-BE49-F238E27FC236}">
                      <a16:creationId xmlns:a16="http://schemas.microsoft.com/office/drawing/2014/main" id="{2308FBCE-53D2-DC41-9A7D-3767DA24288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03" name="Elipse 2002">
                  <a:extLst>
                    <a:ext uri="{FF2B5EF4-FFF2-40B4-BE49-F238E27FC236}">
                      <a16:creationId xmlns:a16="http://schemas.microsoft.com/office/drawing/2014/main" id="{A4489A52-C210-E242-868C-D74DC60EAE7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04" name="Elipse 2003">
                  <a:extLst>
                    <a:ext uri="{FF2B5EF4-FFF2-40B4-BE49-F238E27FC236}">
                      <a16:creationId xmlns:a16="http://schemas.microsoft.com/office/drawing/2014/main" id="{D2C7307F-FD20-C94C-80FC-05990A114D2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05" name="Elipse 2004">
                  <a:extLst>
                    <a:ext uri="{FF2B5EF4-FFF2-40B4-BE49-F238E27FC236}">
                      <a16:creationId xmlns:a16="http://schemas.microsoft.com/office/drawing/2014/main" id="{FB974F77-D414-2449-BE94-9E002D0044A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06" name="Elipse 2005">
                  <a:extLst>
                    <a:ext uri="{FF2B5EF4-FFF2-40B4-BE49-F238E27FC236}">
                      <a16:creationId xmlns:a16="http://schemas.microsoft.com/office/drawing/2014/main" id="{1DC3EB72-BB93-F14C-B86B-51EE4BC0021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07" name="Elipse 2006">
                  <a:extLst>
                    <a:ext uri="{FF2B5EF4-FFF2-40B4-BE49-F238E27FC236}">
                      <a16:creationId xmlns:a16="http://schemas.microsoft.com/office/drawing/2014/main" id="{A001CE67-152D-5940-8021-B646849E522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08" name="Elipse 2007">
                  <a:extLst>
                    <a:ext uri="{FF2B5EF4-FFF2-40B4-BE49-F238E27FC236}">
                      <a16:creationId xmlns:a16="http://schemas.microsoft.com/office/drawing/2014/main" id="{F3F64D85-F6FF-9841-8195-91BCDDF7C8B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09" name="Elipse 2008">
                  <a:extLst>
                    <a:ext uri="{FF2B5EF4-FFF2-40B4-BE49-F238E27FC236}">
                      <a16:creationId xmlns:a16="http://schemas.microsoft.com/office/drawing/2014/main" id="{5E4C07B2-1353-6546-B9AA-6731BC0938E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10" name="Elipse 2009">
                  <a:extLst>
                    <a:ext uri="{FF2B5EF4-FFF2-40B4-BE49-F238E27FC236}">
                      <a16:creationId xmlns:a16="http://schemas.microsoft.com/office/drawing/2014/main" id="{998193AC-2DB1-4B49-9DBA-06EB53EACB0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11" name="Elipse 2010">
                  <a:extLst>
                    <a:ext uri="{FF2B5EF4-FFF2-40B4-BE49-F238E27FC236}">
                      <a16:creationId xmlns:a16="http://schemas.microsoft.com/office/drawing/2014/main" id="{DD115549-4776-0146-998D-5923981BFFC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12" name="Elipse 2011">
                  <a:extLst>
                    <a:ext uri="{FF2B5EF4-FFF2-40B4-BE49-F238E27FC236}">
                      <a16:creationId xmlns:a16="http://schemas.microsoft.com/office/drawing/2014/main" id="{912C68B7-5A45-BE48-861F-DCB50A99086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13" name="Elipse 2012">
                  <a:extLst>
                    <a:ext uri="{FF2B5EF4-FFF2-40B4-BE49-F238E27FC236}">
                      <a16:creationId xmlns:a16="http://schemas.microsoft.com/office/drawing/2014/main" id="{DA88521E-052C-BA47-ACFF-4A1F844C66F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14" name="Elipse 2013">
                  <a:extLst>
                    <a:ext uri="{FF2B5EF4-FFF2-40B4-BE49-F238E27FC236}">
                      <a16:creationId xmlns:a16="http://schemas.microsoft.com/office/drawing/2014/main" id="{7E20BF9B-73A9-5B40-90CD-74E032134CC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15" name="Elipse 2014">
                  <a:extLst>
                    <a:ext uri="{FF2B5EF4-FFF2-40B4-BE49-F238E27FC236}">
                      <a16:creationId xmlns:a16="http://schemas.microsoft.com/office/drawing/2014/main" id="{351FB3C1-7FE8-624E-A192-A3AEB865A74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16" name="Elipse 2015">
                  <a:extLst>
                    <a:ext uri="{FF2B5EF4-FFF2-40B4-BE49-F238E27FC236}">
                      <a16:creationId xmlns:a16="http://schemas.microsoft.com/office/drawing/2014/main" id="{22B1F144-182B-274C-8AD3-053CC78F4E2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17" name="Elipse 2016">
                  <a:extLst>
                    <a:ext uri="{FF2B5EF4-FFF2-40B4-BE49-F238E27FC236}">
                      <a16:creationId xmlns:a16="http://schemas.microsoft.com/office/drawing/2014/main" id="{006B1B01-07A0-9143-A04D-6E74DB57237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18" name="Elipse 2017">
                  <a:extLst>
                    <a:ext uri="{FF2B5EF4-FFF2-40B4-BE49-F238E27FC236}">
                      <a16:creationId xmlns:a16="http://schemas.microsoft.com/office/drawing/2014/main" id="{933A416E-5FBD-9F43-8E14-1A7C15757C1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2019" name="Elipse 2018">
                  <a:extLst>
                    <a:ext uri="{FF2B5EF4-FFF2-40B4-BE49-F238E27FC236}">
                      <a16:creationId xmlns:a16="http://schemas.microsoft.com/office/drawing/2014/main" id="{20342FB2-D8A1-B648-9007-4C44746E9C8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553" name="Grupo 1552">
                <a:extLst>
                  <a:ext uri="{FF2B5EF4-FFF2-40B4-BE49-F238E27FC236}">
                    <a16:creationId xmlns:a16="http://schemas.microsoft.com/office/drawing/2014/main" id="{FA288DBD-9A18-0E45-846A-805CB7C03EA2}"/>
                  </a:ext>
                </a:extLst>
              </p:cNvPr>
              <p:cNvGrpSpPr/>
              <p:nvPr/>
            </p:nvGrpSpPr>
            <p:grpSpPr>
              <a:xfrm>
                <a:off x="5512497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944" name="Elipse 1943">
                  <a:extLst>
                    <a:ext uri="{FF2B5EF4-FFF2-40B4-BE49-F238E27FC236}">
                      <a16:creationId xmlns:a16="http://schemas.microsoft.com/office/drawing/2014/main" id="{D3AC3C2A-3B55-B94C-9922-E97EF402DF5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45" name="Elipse 1944">
                  <a:extLst>
                    <a:ext uri="{FF2B5EF4-FFF2-40B4-BE49-F238E27FC236}">
                      <a16:creationId xmlns:a16="http://schemas.microsoft.com/office/drawing/2014/main" id="{C0904A45-4C0E-0449-A974-A8B04F44D39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46" name="Elipse 1945">
                  <a:extLst>
                    <a:ext uri="{FF2B5EF4-FFF2-40B4-BE49-F238E27FC236}">
                      <a16:creationId xmlns:a16="http://schemas.microsoft.com/office/drawing/2014/main" id="{62283BE0-D39F-FB4A-BC03-49CDE4D6901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47" name="Elipse 1946">
                  <a:extLst>
                    <a:ext uri="{FF2B5EF4-FFF2-40B4-BE49-F238E27FC236}">
                      <a16:creationId xmlns:a16="http://schemas.microsoft.com/office/drawing/2014/main" id="{AC219C7C-8E9B-E945-8247-65D39E55548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48" name="Elipse 1947">
                  <a:extLst>
                    <a:ext uri="{FF2B5EF4-FFF2-40B4-BE49-F238E27FC236}">
                      <a16:creationId xmlns:a16="http://schemas.microsoft.com/office/drawing/2014/main" id="{37071FD4-5960-4B40-BBD2-6496F3B757E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49" name="Elipse 1948">
                  <a:extLst>
                    <a:ext uri="{FF2B5EF4-FFF2-40B4-BE49-F238E27FC236}">
                      <a16:creationId xmlns:a16="http://schemas.microsoft.com/office/drawing/2014/main" id="{00CB7F62-8F05-3148-9AD9-295980C0CCE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50" name="Elipse 1949">
                  <a:extLst>
                    <a:ext uri="{FF2B5EF4-FFF2-40B4-BE49-F238E27FC236}">
                      <a16:creationId xmlns:a16="http://schemas.microsoft.com/office/drawing/2014/main" id="{8EDFEE3C-833B-ED4F-BD21-B975D798B0A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51" name="Elipse 1950">
                  <a:extLst>
                    <a:ext uri="{FF2B5EF4-FFF2-40B4-BE49-F238E27FC236}">
                      <a16:creationId xmlns:a16="http://schemas.microsoft.com/office/drawing/2014/main" id="{BCBA6A93-B967-234B-A85C-5881BCB3D58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52" name="Elipse 1951">
                  <a:extLst>
                    <a:ext uri="{FF2B5EF4-FFF2-40B4-BE49-F238E27FC236}">
                      <a16:creationId xmlns:a16="http://schemas.microsoft.com/office/drawing/2014/main" id="{9DA65996-47BF-1C41-BEE2-B16FDA8C1DA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53" name="Elipse 1952">
                  <a:extLst>
                    <a:ext uri="{FF2B5EF4-FFF2-40B4-BE49-F238E27FC236}">
                      <a16:creationId xmlns:a16="http://schemas.microsoft.com/office/drawing/2014/main" id="{76F9FCD9-69E8-914F-873A-D2B206F7401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54" name="Elipse 1953">
                  <a:extLst>
                    <a:ext uri="{FF2B5EF4-FFF2-40B4-BE49-F238E27FC236}">
                      <a16:creationId xmlns:a16="http://schemas.microsoft.com/office/drawing/2014/main" id="{2487D542-CBD7-5B43-81F6-1ACEA7C2C18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55" name="Elipse 1954">
                  <a:extLst>
                    <a:ext uri="{FF2B5EF4-FFF2-40B4-BE49-F238E27FC236}">
                      <a16:creationId xmlns:a16="http://schemas.microsoft.com/office/drawing/2014/main" id="{2185BC16-AD39-984F-BFAA-B74858D5C02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56" name="Elipse 1955">
                  <a:extLst>
                    <a:ext uri="{FF2B5EF4-FFF2-40B4-BE49-F238E27FC236}">
                      <a16:creationId xmlns:a16="http://schemas.microsoft.com/office/drawing/2014/main" id="{32913C04-5850-3545-83B9-44C61A59210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57" name="Elipse 1956">
                  <a:extLst>
                    <a:ext uri="{FF2B5EF4-FFF2-40B4-BE49-F238E27FC236}">
                      <a16:creationId xmlns:a16="http://schemas.microsoft.com/office/drawing/2014/main" id="{6C7DD143-DAA2-2446-A123-AAE53BA7F78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58" name="Elipse 1957">
                  <a:extLst>
                    <a:ext uri="{FF2B5EF4-FFF2-40B4-BE49-F238E27FC236}">
                      <a16:creationId xmlns:a16="http://schemas.microsoft.com/office/drawing/2014/main" id="{A277F8F0-9C85-204C-85DE-56C6DDFB0E5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59" name="Elipse 1958">
                  <a:extLst>
                    <a:ext uri="{FF2B5EF4-FFF2-40B4-BE49-F238E27FC236}">
                      <a16:creationId xmlns:a16="http://schemas.microsoft.com/office/drawing/2014/main" id="{AFA554E6-0C45-BD4D-9F31-3D3CFD5ACDA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60" name="Elipse 1959">
                  <a:extLst>
                    <a:ext uri="{FF2B5EF4-FFF2-40B4-BE49-F238E27FC236}">
                      <a16:creationId xmlns:a16="http://schemas.microsoft.com/office/drawing/2014/main" id="{BEF8D3A7-D856-8B48-BC9A-38D4D7C7E26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61" name="Elipse 1960">
                  <a:extLst>
                    <a:ext uri="{FF2B5EF4-FFF2-40B4-BE49-F238E27FC236}">
                      <a16:creationId xmlns:a16="http://schemas.microsoft.com/office/drawing/2014/main" id="{E52B154F-17A7-3D41-A241-DF04C432FCA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62" name="Elipse 1961">
                  <a:extLst>
                    <a:ext uri="{FF2B5EF4-FFF2-40B4-BE49-F238E27FC236}">
                      <a16:creationId xmlns:a16="http://schemas.microsoft.com/office/drawing/2014/main" id="{D27A03CD-C048-6B40-A22B-D202D6FAD98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63" name="Elipse 1962">
                  <a:extLst>
                    <a:ext uri="{FF2B5EF4-FFF2-40B4-BE49-F238E27FC236}">
                      <a16:creationId xmlns:a16="http://schemas.microsoft.com/office/drawing/2014/main" id="{D9793036-D0C8-9C4D-BD9A-42CF717FDA9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64" name="Elipse 1963">
                  <a:extLst>
                    <a:ext uri="{FF2B5EF4-FFF2-40B4-BE49-F238E27FC236}">
                      <a16:creationId xmlns:a16="http://schemas.microsoft.com/office/drawing/2014/main" id="{6C3478FA-4F38-E741-BAD6-752319F92E3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65" name="Elipse 1964">
                  <a:extLst>
                    <a:ext uri="{FF2B5EF4-FFF2-40B4-BE49-F238E27FC236}">
                      <a16:creationId xmlns:a16="http://schemas.microsoft.com/office/drawing/2014/main" id="{76736808-0CFD-684F-BBF0-238E5B7A522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66" name="Elipse 1965">
                  <a:extLst>
                    <a:ext uri="{FF2B5EF4-FFF2-40B4-BE49-F238E27FC236}">
                      <a16:creationId xmlns:a16="http://schemas.microsoft.com/office/drawing/2014/main" id="{3556B4CC-8B48-054E-BFC8-30C4D86FD32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67" name="Elipse 1966">
                  <a:extLst>
                    <a:ext uri="{FF2B5EF4-FFF2-40B4-BE49-F238E27FC236}">
                      <a16:creationId xmlns:a16="http://schemas.microsoft.com/office/drawing/2014/main" id="{7758C851-D56D-A447-BB0B-041FCE3B381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68" name="Elipse 1967">
                  <a:extLst>
                    <a:ext uri="{FF2B5EF4-FFF2-40B4-BE49-F238E27FC236}">
                      <a16:creationId xmlns:a16="http://schemas.microsoft.com/office/drawing/2014/main" id="{77100E13-820C-B843-BD36-50FFC573E7F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69" name="Elipse 1968">
                  <a:extLst>
                    <a:ext uri="{FF2B5EF4-FFF2-40B4-BE49-F238E27FC236}">
                      <a16:creationId xmlns:a16="http://schemas.microsoft.com/office/drawing/2014/main" id="{CB7EF52D-005B-5B4E-849C-E1E50F3A44C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70" name="Elipse 1969">
                  <a:extLst>
                    <a:ext uri="{FF2B5EF4-FFF2-40B4-BE49-F238E27FC236}">
                      <a16:creationId xmlns:a16="http://schemas.microsoft.com/office/drawing/2014/main" id="{63164044-A5C3-B04F-99A8-24F5DE6967C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71" name="Elipse 1970">
                  <a:extLst>
                    <a:ext uri="{FF2B5EF4-FFF2-40B4-BE49-F238E27FC236}">
                      <a16:creationId xmlns:a16="http://schemas.microsoft.com/office/drawing/2014/main" id="{B000D45E-9E02-3E4C-8AEB-05C9DF34B2E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72" name="Elipse 1971">
                  <a:extLst>
                    <a:ext uri="{FF2B5EF4-FFF2-40B4-BE49-F238E27FC236}">
                      <a16:creationId xmlns:a16="http://schemas.microsoft.com/office/drawing/2014/main" id="{32549473-7E48-424F-A2C7-D3116BB8A8B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73" name="Elipse 1972">
                  <a:extLst>
                    <a:ext uri="{FF2B5EF4-FFF2-40B4-BE49-F238E27FC236}">
                      <a16:creationId xmlns:a16="http://schemas.microsoft.com/office/drawing/2014/main" id="{B01E8E85-73D4-5445-A029-CB83EAA1105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74" name="Elipse 1973">
                  <a:extLst>
                    <a:ext uri="{FF2B5EF4-FFF2-40B4-BE49-F238E27FC236}">
                      <a16:creationId xmlns:a16="http://schemas.microsoft.com/office/drawing/2014/main" id="{45D6E9F2-901F-0149-8BB8-458B82B79B4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75" name="Elipse 1974">
                  <a:extLst>
                    <a:ext uri="{FF2B5EF4-FFF2-40B4-BE49-F238E27FC236}">
                      <a16:creationId xmlns:a16="http://schemas.microsoft.com/office/drawing/2014/main" id="{626B667E-256E-0344-A796-AE7268FB8C8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76" name="Elipse 1975">
                  <a:extLst>
                    <a:ext uri="{FF2B5EF4-FFF2-40B4-BE49-F238E27FC236}">
                      <a16:creationId xmlns:a16="http://schemas.microsoft.com/office/drawing/2014/main" id="{42698A01-8507-034D-814C-5AC2EEFFA57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77" name="Elipse 1976">
                  <a:extLst>
                    <a:ext uri="{FF2B5EF4-FFF2-40B4-BE49-F238E27FC236}">
                      <a16:creationId xmlns:a16="http://schemas.microsoft.com/office/drawing/2014/main" id="{12E7C79D-25FD-C543-8D96-2038A6046F2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78" name="Elipse 1977">
                  <a:extLst>
                    <a:ext uri="{FF2B5EF4-FFF2-40B4-BE49-F238E27FC236}">
                      <a16:creationId xmlns:a16="http://schemas.microsoft.com/office/drawing/2014/main" id="{A7652E23-3BDB-284F-8F18-658C2CF7EC5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79" name="Elipse 1978">
                  <a:extLst>
                    <a:ext uri="{FF2B5EF4-FFF2-40B4-BE49-F238E27FC236}">
                      <a16:creationId xmlns:a16="http://schemas.microsoft.com/office/drawing/2014/main" id="{E69F1FDA-74D3-5B4C-AACB-EA97A9AC765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80" name="Elipse 1979">
                  <a:extLst>
                    <a:ext uri="{FF2B5EF4-FFF2-40B4-BE49-F238E27FC236}">
                      <a16:creationId xmlns:a16="http://schemas.microsoft.com/office/drawing/2014/main" id="{53CFC07D-48DE-7742-876B-C0CBB3EDEDE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81" name="Elipse 1980">
                  <a:extLst>
                    <a:ext uri="{FF2B5EF4-FFF2-40B4-BE49-F238E27FC236}">
                      <a16:creationId xmlns:a16="http://schemas.microsoft.com/office/drawing/2014/main" id="{2163E7E2-34CD-BA42-9D15-D47854E2A16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554" name="Grupo 1553">
                <a:extLst>
                  <a:ext uri="{FF2B5EF4-FFF2-40B4-BE49-F238E27FC236}">
                    <a16:creationId xmlns:a16="http://schemas.microsoft.com/office/drawing/2014/main" id="{818284BB-8FE9-F14B-91E7-B9B76E0392BB}"/>
                  </a:ext>
                </a:extLst>
              </p:cNvPr>
              <p:cNvGrpSpPr/>
              <p:nvPr/>
            </p:nvGrpSpPr>
            <p:grpSpPr>
              <a:xfrm>
                <a:off x="5660664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906" name="Elipse 1905">
                  <a:extLst>
                    <a:ext uri="{FF2B5EF4-FFF2-40B4-BE49-F238E27FC236}">
                      <a16:creationId xmlns:a16="http://schemas.microsoft.com/office/drawing/2014/main" id="{2D65B226-4D20-D44A-A805-E5457DBE029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07" name="Elipse 1906">
                  <a:extLst>
                    <a:ext uri="{FF2B5EF4-FFF2-40B4-BE49-F238E27FC236}">
                      <a16:creationId xmlns:a16="http://schemas.microsoft.com/office/drawing/2014/main" id="{2D32E29D-837D-374F-89F7-B4E9B9F9E65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08" name="Elipse 1907">
                  <a:extLst>
                    <a:ext uri="{FF2B5EF4-FFF2-40B4-BE49-F238E27FC236}">
                      <a16:creationId xmlns:a16="http://schemas.microsoft.com/office/drawing/2014/main" id="{71524C9A-782A-AA4C-A4A4-E7C81326E52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09" name="Elipse 1908">
                  <a:extLst>
                    <a:ext uri="{FF2B5EF4-FFF2-40B4-BE49-F238E27FC236}">
                      <a16:creationId xmlns:a16="http://schemas.microsoft.com/office/drawing/2014/main" id="{EE54F02B-AA06-894A-A323-B6477EC5E13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10" name="Elipse 1909">
                  <a:extLst>
                    <a:ext uri="{FF2B5EF4-FFF2-40B4-BE49-F238E27FC236}">
                      <a16:creationId xmlns:a16="http://schemas.microsoft.com/office/drawing/2014/main" id="{D436738E-6DC5-DB4A-9EAC-EF3F9B8F7E4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11" name="Elipse 1910">
                  <a:extLst>
                    <a:ext uri="{FF2B5EF4-FFF2-40B4-BE49-F238E27FC236}">
                      <a16:creationId xmlns:a16="http://schemas.microsoft.com/office/drawing/2014/main" id="{E09901F9-83C9-2049-97B5-CB5D4659F86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12" name="Elipse 1911">
                  <a:extLst>
                    <a:ext uri="{FF2B5EF4-FFF2-40B4-BE49-F238E27FC236}">
                      <a16:creationId xmlns:a16="http://schemas.microsoft.com/office/drawing/2014/main" id="{CE60F3FE-C749-0E4D-8A0E-102B8F0169E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13" name="Elipse 1912">
                  <a:extLst>
                    <a:ext uri="{FF2B5EF4-FFF2-40B4-BE49-F238E27FC236}">
                      <a16:creationId xmlns:a16="http://schemas.microsoft.com/office/drawing/2014/main" id="{2D0EA475-1EF6-9646-9553-D1266DB784A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14" name="Elipse 1913">
                  <a:extLst>
                    <a:ext uri="{FF2B5EF4-FFF2-40B4-BE49-F238E27FC236}">
                      <a16:creationId xmlns:a16="http://schemas.microsoft.com/office/drawing/2014/main" id="{47AB1ACB-BB28-3846-B7E8-641476F75BA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15" name="Elipse 1914">
                  <a:extLst>
                    <a:ext uri="{FF2B5EF4-FFF2-40B4-BE49-F238E27FC236}">
                      <a16:creationId xmlns:a16="http://schemas.microsoft.com/office/drawing/2014/main" id="{AE70D08F-AE02-9D41-9D5A-A39CEA008D1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16" name="Elipse 1915">
                  <a:extLst>
                    <a:ext uri="{FF2B5EF4-FFF2-40B4-BE49-F238E27FC236}">
                      <a16:creationId xmlns:a16="http://schemas.microsoft.com/office/drawing/2014/main" id="{7DD6CCB4-F9B5-8840-9AD5-7B0D05AFDB7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17" name="Elipse 1916">
                  <a:extLst>
                    <a:ext uri="{FF2B5EF4-FFF2-40B4-BE49-F238E27FC236}">
                      <a16:creationId xmlns:a16="http://schemas.microsoft.com/office/drawing/2014/main" id="{EEDD5B87-A8D3-9249-A793-C3941334033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18" name="Elipse 1917">
                  <a:extLst>
                    <a:ext uri="{FF2B5EF4-FFF2-40B4-BE49-F238E27FC236}">
                      <a16:creationId xmlns:a16="http://schemas.microsoft.com/office/drawing/2014/main" id="{FF444ADE-A68F-024F-AEA4-79746FD0D7B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19" name="Elipse 1918">
                  <a:extLst>
                    <a:ext uri="{FF2B5EF4-FFF2-40B4-BE49-F238E27FC236}">
                      <a16:creationId xmlns:a16="http://schemas.microsoft.com/office/drawing/2014/main" id="{BC9A4BD2-76C9-FF40-BB62-2A73E0CBEAA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20" name="Elipse 1919">
                  <a:extLst>
                    <a:ext uri="{FF2B5EF4-FFF2-40B4-BE49-F238E27FC236}">
                      <a16:creationId xmlns:a16="http://schemas.microsoft.com/office/drawing/2014/main" id="{FBD0AE3A-7AA9-2B41-8B23-E6A8BEC73A0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21" name="Elipse 1920">
                  <a:extLst>
                    <a:ext uri="{FF2B5EF4-FFF2-40B4-BE49-F238E27FC236}">
                      <a16:creationId xmlns:a16="http://schemas.microsoft.com/office/drawing/2014/main" id="{44A28DE9-C382-8E44-B697-DCDB6F1A93F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22" name="Elipse 1921">
                  <a:extLst>
                    <a:ext uri="{FF2B5EF4-FFF2-40B4-BE49-F238E27FC236}">
                      <a16:creationId xmlns:a16="http://schemas.microsoft.com/office/drawing/2014/main" id="{B12BB8E4-A813-F843-912A-A1DEB1898EA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23" name="Elipse 1922">
                  <a:extLst>
                    <a:ext uri="{FF2B5EF4-FFF2-40B4-BE49-F238E27FC236}">
                      <a16:creationId xmlns:a16="http://schemas.microsoft.com/office/drawing/2014/main" id="{CB1DD3B8-FCB9-5D4A-A44D-B79F9F17195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24" name="Elipse 1923">
                  <a:extLst>
                    <a:ext uri="{FF2B5EF4-FFF2-40B4-BE49-F238E27FC236}">
                      <a16:creationId xmlns:a16="http://schemas.microsoft.com/office/drawing/2014/main" id="{D72BF485-0AC6-AF4B-8FDC-F2499DB96C3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25" name="Elipse 1924">
                  <a:extLst>
                    <a:ext uri="{FF2B5EF4-FFF2-40B4-BE49-F238E27FC236}">
                      <a16:creationId xmlns:a16="http://schemas.microsoft.com/office/drawing/2014/main" id="{FD1C187E-34AE-D84E-8CF6-3D419F2D637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26" name="Elipse 1925">
                  <a:extLst>
                    <a:ext uri="{FF2B5EF4-FFF2-40B4-BE49-F238E27FC236}">
                      <a16:creationId xmlns:a16="http://schemas.microsoft.com/office/drawing/2014/main" id="{3F95C53B-97F2-184C-B984-D0487D985F6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27" name="Elipse 1926">
                  <a:extLst>
                    <a:ext uri="{FF2B5EF4-FFF2-40B4-BE49-F238E27FC236}">
                      <a16:creationId xmlns:a16="http://schemas.microsoft.com/office/drawing/2014/main" id="{6107033D-98A2-3B42-A9BD-6DA7A3F73BD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28" name="Elipse 1927">
                  <a:extLst>
                    <a:ext uri="{FF2B5EF4-FFF2-40B4-BE49-F238E27FC236}">
                      <a16:creationId xmlns:a16="http://schemas.microsoft.com/office/drawing/2014/main" id="{B1F54FBA-877F-6947-A3EE-8232834D475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29" name="Elipse 1928">
                  <a:extLst>
                    <a:ext uri="{FF2B5EF4-FFF2-40B4-BE49-F238E27FC236}">
                      <a16:creationId xmlns:a16="http://schemas.microsoft.com/office/drawing/2014/main" id="{6CAE240C-F3C6-7D48-8EC1-0ADCAA05690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30" name="Elipse 1929">
                  <a:extLst>
                    <a:ext uri="{FF2B5EF4-FFF2-40B4-BE49-F238E27FC236}">
                      <a16:creationId xmlns:a16="http://schemas.microsoft.com/office/drawing/2014/main" id="{3961118E-DC4B-B948-A854-203B4CC6002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31" name="Elipse 1930">
                  <a:extLst>
                    <a:ext uri="{FF2B5EF4-FFF2-40B4-BE49-F238E27FC236}">
                      <a16:creationId xmlns:a16="http://schemas.microsoft.com/office/drawing/2014/main" id="{5C66E3CE-EA56-A641-B077-D2C4C56ED18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32" name="Elipse 1931">
                  <a:extLst>
                    <a:ext uri="{FF2B5EF4-FFF2-40B4-BE49-F238E27FC236}">
                      <a16:creationId xmlns:a16="http://schemas.microsoft.com/office/drawing/2014/main" id="{44334E32-6D77-A346-ABAA-9E56D2422FB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33" name="Elipse 1932">
                  <a:extLst>
                    <a:ext uri="{FF2B5EF4-FFF2-40B4-BE49-F238E27FC236}">
                      <a16:creationId xmlns:a16="http://schemas.microsoft.com/office/drawing/2014/main" id="{D95290B1-6B11-1146-9317-2E5321D51D4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34" name="Elipse 1933">
                  <a:extLst>
                    <a:ext uri="{FF2B5EF4-FFF2-40B4-BE49-F238E27FC236}">
                      <a16:creationId xmlns:a16="http://schemas.microsoft.com/office/drawing/2014/main" id="{AB2E7C26-5B5A-7342-A24B-BCE11351D83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35" name="Elipse 1934">
                  <a:extLst>
                    <a:ext uri="{FF2B5EF4-FFF2-40B4-BE49-F238E27FC236}">
                      <a16:creationId xmlns:a16="http://schemas.microsoft.com/office/drawing/2014/main" id="{1F75C733-573D-4B49-B44D-55D5F0D4CD3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36" name="Elipse 1935">
                  <a:extLst>
                    <a:ext uri="{FF2B5EF4-FFF2-40B4-BE49-F238E27FC236}">
                      <a16:creationId xmlns:a16="http://schemas.microsoft.com/office/drawing/2014/main" id="{5CF93D94-12E6-F44B-96A3-26F182B21F2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37" name="Elipse 1936">
                  <a:extLst>
                    <a:ext uri="{FF2B5EF4-FFF2-40B4-BE49-F238E27FC236}">
                      <a16:creationId xmlns:a16="http://schemas.microsoft.com/office/drawing/2014/main" id="{770412F0-3592-064E-91C9-099B3476672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38" name="Elipse 1937">
                  <a:extLst>
                    <a:ext uri="{FF2B5EF4-FFF2-40B4-BE49-F238E27FC236}">
                      <a16:creationId xmlns:a16="http://schemas.microsoft.com/office/drawing/2014/main" id="{FD4EA990-44F7-4040-9CFA-FBD749961E1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39" name="Elipse 1938">
                  <a:extLst>
                    <a:ext uri="{FF2B5EF4-FFF2-40B4-BE49-F238E27FC236}">
                      <a16:creationId xmlns:a16="http://schemas.microsoft.com/office/drawing/2014/main" id="{DFCD752A-0036-0643-84BD-6A254B71FBA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40" name="Elipse 1939">
                  <a:extLst>
                    <a:ext uri="{FF2B5EF4-FFF2-40B4-BE49-F238E27FC236}">
                      <a16:creationId xmlns:a16="http://schemas.microsoft.com/office/drawing/2014/main" id="{30A8EBE5-C7E6-1A4C-BC02-31D3E2D5B8E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41" name="Elipse 1940">
                  <a:extLst>
                    <a:ext uri="{FF2B5EF4-FFF2-40B4-BE49-F238E27FC236}">
                      <a16:creationId xmlns:a16="http://schemas.microsoft.com/office/drawing/2014/main" id="{4DE7D19B-56AF-A442-8E61-ACA3C4CA9D4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42" name="Elipse 1941">
                  <a:extLst>
                    <a:ext uri="{FF2B5EF4-FFF2-40B4-BE49-F238E27FC236}">
                      <a16:creationId xmlns:a16="http://schemas.microsoft.com/office/drawing/2014/main" id="{61C340E2-2EB9-BD42-847E-01FFCBEFC65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43" name="Elipse 1942">
                  <a:extLst>
                    <a:ext uri="{FF2B5EF4-FFF2-40B4-BE49-F238E27FC236}">
                      <a16:creationId xmlns:a16="http://schemas.microsoft.com/office/drawing/2014/main" id="{9A682CF0-5261-6C46-BD6F-8DD74B8E8F9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555" name="Grupo 1554">
                <a:extLst>
                  <a:ext uri="{FF2B5EF4-FFF2-40B4-BE49-F238E27FC236}">
                    <a16:creationId xmlns:a16="http://schemas.microsoft.com/office/drawing/2014/main" id="{A8E8BB1C-F701-6D4F-80CF-B45FFA73A7D4}"/>
                  </a:ext>
                </a:extLst>
              </p:cNvPr>
              <p:cNvGrpSpPr/>
              <p:nvPr/>
            </p:nvGrpSpPr>
            <p:grpSpPr>
              <a:xfrm>
                <a:off x="5808831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868" name="Elipse 1867">
                  <a:extLst>
                    <a:ext uri="{FF2B5EF4-FFF2-40B4-BE49-F238E27FC236}">
                      <a16:creationId xmlns:a16="http://schemas.microsoft.com/office/drawing/2014/main" id="{401AF36F-DA43-C94E-938C-7421FABF456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69" name="Elipse 1868">
                  <a:extLst>
                    <a:ext uri="{FF2B5EF4-FFF2-40B4-BE49-F238E27FC236}">
                      <a16:creationId xmlns:a16="http://schemas.microsoft.com/office/drawing/2014/main" id="{3C600DFC-01E3-A241-AB89-DB9EB930830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70" name="Elipse 1869">
                  <a:extLst>
                    <a:ext uri="{FF2B5EF4-FFF2-40B4-BE49-F238E27FC236}">
                      <a16:creationId xmlns:a16="http://schemas.microsoft.com/office/drawing/2014/main" id="{52EA0B4F-C630-1844-A1C5-EF2906FE03F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71" name="Elipse 1870">
                  <a:extLst>
                    <a:ext uri="{FF2B5EF4-FFF2-40B4-BE49-F238E27FC236}">
                      <a16:creationId xmlns:a16="http://schemas.microsoft.com/office/drawing/2014/main" id="{3F0C46C1-1AFB-6F43-8F08-01A8E45750B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72" name="Elipse 1871">
                  <a:extLst>
                    <a:ext uri="{FF2B5EF4-FFF2-40B4-BE49-F238E27FC236}">
                      <a16:creationId xmlns:a16="http://schemas.microsoft.com/office/drawing/2014/main" id="{CA1DD4CE-905F-454C-A790-2633522A86D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73" name="Elipse 1872">
                  <a:extLst>
                    <a:ext uri="{FF2B5EF4-FFF2-40B4-BE49-F238E27FC236}">
                      <a16:creationId xmlns:a16="http://schemas.microsoft.com/office/drawing/2014/main" id="{135A0C95-BBC0-654E-B59C-9B751F439B0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74" name="Elipse 1873">
                  <a:extLst>
                    <a:ext uri="{FF2B5EF4-FFF2-40B4-BE49-F238E27FC236}">
                      <a16:creationId xmlns:a16="http://schemas.microsoft.com/office/drawing/2014/main" id="{C1151016-DB33-1641-840F-B7511317C68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75" name="Elipse 1874">
                  <a:extLst>
                    <a:ext uri="{FF2B5EF4-FFF2-40B4-BE49-F238E27FC236}">
                      <a16:creationId xmlns:a16="http://schemas.microsoft.com/office/drawing/2014/main" id="{379E4A35-EBCE-B849-8BDE-1581C58AE57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76" name="Elipse 1875">
                  <a:extLst>
                    <a:ext uri="{FF2B5EF4-FFF2-40B4-BE49-F238E27FC236}">
                      <a16:creationId xmlns:a16="http://schemas.microsoft.com/office/drawing/2014/main" id="{BFBBA0AA-86DF-A44A-8CFD-1D70DDF8170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77" name="Elipse 1876">
                  <a:extLst>
                    <a:ext uri="{FF2B5EF4-FFF2-40B4-BE49-F238E27FC236}">
                      <a16:creationId xmlns:a16="http://schemas.microsoft.com/office/drawing/2014/main" id="{5C66A680-44B6-AD44-A445-95C71C462B0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78" name="Elipse 1877">
                  <a:extLst>
                    <a:ext uri="{FF2B5EF4-FFF2-40B4-BE49-F238E27FC236}">
                      <a16:creationId xmlns:a16="http://schemas.microsoft.com/office/drawing/2014/main" id="{81CBB5F5-2DA8-F74F-A435-D8816BBD900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79" name="Elipse 1878">
                  <a:extLst>
                    <a:ext uri="{FF2B5EF4-FFF2-40B4-BE49-F238E27FC236}">
                      <a16:creationId xmlns:a16="http://schemas.microsoft.com/office/drawing/2014/main" id="{361DC547-864B-D241-AC4A-916DC40AD9B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80" name="Elipse 1879">
                  <a:extLst>
                    <a:ext uri="{FF2B5EF4-FFF2-40B4-BE49-F238E27FC236}">
                      <a16:creationId xmlns:a16="http://schemas.microsoft.com/office/drawing/2014/main" id="{E0D16F21-9621-C24F-B660-12BE6F6D0DE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81" name="Elipse 1880">
                  <a:extLst>
                    <a:ext uri="{FF2B5EF4-FFF2-40B4-BE49-F238E27FC236}">
                      <a16:creationId xmlns:a16="http://schemas.microsoft.com/office/drawing/2014/main" id="{DE27E70E-27BF-6C44-88EB-C165DE7726E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82" name="Elipse 1881">
                  <a:extLst>
                    <a:ext uri="{FF2B5EF4-FFF2-40B4-BE49-F238E27FC236}">
                      <a16:creationId xmlns:a16="http://schemas.microsoft.com/office/drawing/2014/main" id="{ABD1D936-7E92-DE4B-BBE2-ECF4D15F8C2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83" name="Elipse 1882">
                  <a:extLst>
                    <a:ext uri="{FF2B5EF4-FFF2-40B4-BE49-F238E27FC236}">
                      <a16:creationId xmlns:a16="http://schemas.microsoft.com/office/drawing/2014/main" id="{02E605BC-35BE-FA41-9392-761F1EF2B77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84" name="Elipse 1883">
                  <a:extLst>
                    <a:ext uri="{FF2B5EF4-FFF2-40B4-BE49-F238E27FC236}">
                      <a16:creationId xmlns:a16="http://schemas.microsoft.com/office/drawing/2014/main" id="{02738007-5E16-9940-BDDA-732BE5C2E03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85" name="Elipse 1884">
                  <a:extLst>
                    <a:ext uri="{FF2B5EF4-FFF2-40B4-BE49-F238E27FC236}">
                      <a16:creationId xmlns:a16="http://schemas.microsoft.com/office/drawing/2014/main" id="{01404DA5-15D3-724D-AD25-0C71577DE94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86" name="Elipse 1885">
                  <a:extLst>
                    <a:ext uri="{FF2B5EF4-FFF2-40B4-BE49-F238E27FC236}">
                      <a16:creationId xmlns:a16="http://schemas.microsoft.com/office/drawing/2014/main" id="{48AC932A-C1DB-5B45-9FE5-074E8622944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87" name="Elipse 1886">
                  <a:extLst>
                    <a:ext uri="{FF2B5EF4-FFF2-40B4-BE49-F238E27FC236}">
                      <a16:creationId xmlns:a16="http://schemas.microsoft.com/office/drawing/2014/main" id="{3A994C25-C81C-ED41-9F47-C1E47AB8BEB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88" name="Elipse 1887">
                  <a:extLst>
                    <a:ext uri="{FF2B5EF4-FFF2-40B4-BE49-F238E27FC236}">
                      <a16:creationId xmlns:a16="http://schemas.microsoft.com/office/drawing/2014/main" id="{16D8C57C-B1D3-994E-A7E1-C367D21C0F2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89" name="Elipse 1888">
                  <a:extLst>
                    <a:ext uri="{FF2B5EF4-FFF2-40B4-BE49-F238E27FC236}">
                      <a16:creationId xmlns:a16="http://schemas.microsoft.com/office/drawing/2014/main" id="{0CB95BC8-1A22-6649-A704-EAFC086DA20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90" name="Elipse 1889">
                  <a:extLst>
                    <a:ext uri="{FF2B5EF4-FFF2-40B4-BE49-F238E27FC236}">
                      <a16:creationId xmlns:a16="http://schemas.microsoft.com/office/drawing/2014/main" id="{F4479309-E77A-DD4B-BF90-650F72EC9DD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91" name="Elipse 1890">
                  <a:extLst>
                    <a:ext uri="{FF2B5EF4-FFF2-40B4-BE49-F238E27FC236}">
                      <a16:creationId xmlns:a16="http://schemas.microsoft.com/office/drawing/2014/main" id="{E5B8A920-058B-3F4A-9636-942FEEFA105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92" name="Elipse 1891">
                  <a:extLst>
                    <a:ext uri="{FF2B5EF4-FFF2-40B4-BE49-F238E27FC236}">
                      <a16:creationId xmlns:a16="http://schemas.microsoft.com/office/drawing/2014/main" id="{AE01A56C-A03B-CA4B-8CE5-BE24326E5D9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93" name="Elipse 1892">
                  <a:extLst>
                    <a:ext uri="{FF2B5EF4-FFF2-40B4-BE49-F238E27FC236}">
                      <a16:creationId xmlns:a16="http://schemas.microsoft.com/office/drawing/2014/main" id="{9863C2B5-2D33-AF40-9683-9DB8230FEF8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94" name="Elipse 1893">
                  <a:extLst>
                    <a:ext uri="{FF2B5EF4-FFF2-40B4-BE49-F238E27FC236}">
                      <a16:creationId xmlns:a16="http://schemas.microsoft.com/office/drawing/2014/main" id="{D88CC1D6-60BB-1A45-AC63-E2E5E869F02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95" name="Elipse 1894">
                  <a:extLst>
                    <a:ext uri="{FF2B5EF4-FFF2-40B4-BE49-F238E27FC236}">
                      <a16:creationId xmlns:a16="http://schemas.microsoft.com/office/drawing/2014/main" id="{7691877D-6563-164F-AE3E-3EFC2391B85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96" name="Elipse 1895">
                  <a:extLst>
                    <a:ext uri="{FF2B5EF4-FFF2-40B4-BE49-F238E27FC236}">
                      <a16:creationId xmlns:a16="http://schemas.microsoft.com/office/drawing/2014/main" id="{0571D8C4-4CBB-2949-9DA0-1DDD7201C43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97" name="Elipse 1896">
                  <a:extLst>
                    <a:ext uri="{FF2B5EF4-FFF2-40B4-BE49-F238E27FC236}">
                      <a16:creationId xmlns:a16="http://schemas.microsoft.com/office/drawing/2014/main" id="{B3B7F1D4-0B95-3846-9E16-EE065C5C3A2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98" name="Elipse 1897">
                  <a:extLst>
                    <a:ext uri="{FF2B5EF4-FFF2-40B4-BE49-F238E27FC236}">
                      <a16:creationId xmlns:a16="http://schemas.microsoft.com/office/drawing/2014/main" id="{CD17110C-A5BC-D64B-94D2-07C5AAFDC56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99" name="Elipse 1898">
                  <a:extLst>
                    <a:ext uri="{FF2B5EF4-FFF2-40B4-BE49-F238E27FC236}">
                      <a16:creationId xmlns:a16="http://schemas.microsoft.com/office/drawing/2014/main" id="{E0B7B4ED-69F5-5445-8986-D433A103CF1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00" name="Elipse 1899">
                  <a:extLst>
                    <a:ext uri="{FF2B5EF4-FFF2-40B4-BE49-F238E27FC236}">
                      <a16:creationId xmlns:a16="http://schemas.microsoft.com/office/drawing/2014/main" id="{48278B3E-F6ED-384B-8434-019B6E6C5E0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01" name="Elipse 1900">
                  <a:extLst>
                    <a:ext uri="{FF2B5EF4-FFF2-40B4-BE49-F238E27FC236}">
                      <a16:creationId xmlns:a16="http://schemas.microsoft.com/office/drawing/2014/main" id="{099BB661-9853-9E49-B5B0-FA98797BC31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02" name="Elipse 1901">
                  <a:extLst>
                    <a:ext uri="{FF2B5EF4-FFF2-40B4-BE49-F238E27FC236}">
                      <a16:creationId xmlns:a16="http://schemas.microsoft.com/office/drawing/2014/main" id="{152CD592-B8B4-094D-A5C6-6E6365D1793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03" name="Elipse 1902">
                  <a:extLst>
                    <a:ext uri="{FF2B5EF4-FFF2-40B4-BE49-F238E27FC236}">
                      <a16:creationId xmlns:a16="http://schemas.microsoft.com/office/drawing/2014/main" id="{E5D5AF9C-0756-D84D-94A4-AE6757ADFA6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04" name="Elipse 1903">
                  <a:extLst>
                    <a:ext uri="{FF2B5EF4-FFF2-40B4-BE49-F238E27FC236}">
                      <a16:creationId xmlns:a16="http://schemas.microsoft.com/office/drawing/2014/main" id="{D4C6B1E1-A966-384F-A95A-A532B2CE653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905" name="Elipse 1904">
                  <a:extLst>
                    <a:ext uri="{FF2B5EF4-FFF2-40B4-BE49-F238E27FC236}">
                      <a16:creationId xmlns:a16="http://schemas.microsoft.com/office/drawing/2014/main" id="{8D69C517-24D7-DA4F-8724-7909FB2D7A1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556" name="Grupo 1555">
                <a:extLst>
                  <a:ext uri="{FF2B5EF4-FFF2-40B4-BE49-F238E27FC236}">
                    <a16:creationId xmlns:a16="http://schemas.microsoft.com/office/drawing/2014/main" id="{C04D11B6-3C16-804A-B90D-C7F1B81C6210}"/>
                  </a:ext>
                </a:extLst>
              </p:cNvPr>
              <p:cNvGrpSpPr/>
              <p:nvPr/>
            </p:nvGrpSpPr>
            <p:grpSpPr>
              <a:xfrm>
                <a:off x="5956998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830" name="Elipse 1829">
                  <a:extLst>
                    <a:ext uri="{FF2B5EF4-FFF2-40B4-BE49-F238E27FC236}">
                      <a16:creationId xmlns:a16="http://schemas.microsoft.com/office/drawing/2014/main" id="{3F0C228B-E60F-C84D-8DBA-F92793D810C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31" name="Elipse 1830">
                  <a:extLst>
                    <a:ext uri="{FF2B5EF4-FFF2-40B4-BE49-F238E27FC236}">
                      <a16:creationId xmlns:a16="http://schemas.microsoft.com/office/drawing/2014/main" id="{077A77C2-C763-624A-BE90-44ED8656235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32" name="Elipse 1831">
                  <a:extLst>
                    <a:ext uri="{FF2B5EF4-FFF2-40B4-BE49-F238E27FC236}">
                      <a16:creationId xmlns:a16="http://schemas.microsoft.com/office/drawing/2014/main" id="{9363B94D-D8D5-6041-B18B-F267F96BBC7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33" name="Elipse 1832">
                  <a:extLst>
                    <a:ext uri="{FF2B5EF4-FFF2-40B4-BE49-F238E27FC236}">
                      <a16:creationId xmlns:a16="http://schemas.microsoft.com/office/drawing/2014/main" id="{8768C419-1EDF-CE47-951D-308246BC8CE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34" name="Elipse 1833">
                  <a:extLst>
                    <a:ext uri="{FF2B5EF4-FFF2-40B4-BE49-F238E27FC236}">
                      <a16:creationId xmlns:a16="http://schemas.microsoft.com/office/drawing/2014/main" id="{4C10A588-4E5C-EF48-ADEF-8C170EDBEEB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35" name="Elipse 1834">
                  <a:extLst>
                    <a:ext uri="{FF2B5EF4-FFF2-40B4-BE49-F238E27FC236}">
                      <a16:creationId xmlns:a16="http://schemas.microsoft.com/office/drawing/2014/main" id="{70189470-7C27-AF41-9933-63DFA0BB83F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36" name="Elipse 1835">
                  <a:extLst>
                    <a:ext uri="{FF2B5EF4-FFF2-40B4-BE49-F238E27FC236}">
                      <a16:creationId xmlns:a16="http://schemas.microsoft.com/office/drawing/2014/main" id="{EAC64EAD-AEF4-D44F-911B-F4E18239D82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37" name="Elipse 1836">
                  <a:extLst>
                    <a:ext uri="{FF2B5EF4-FFF2-40B4-BE49-F238E27FC236}">
                      <a16:creationId xmlns:a16="http://schemas.microsoft.com/office/drawing/2014/main" id="{1F00BB94-C05C-C447-A8FF-84B11370347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38" name="Elipse 1837">
                  <a:extLst>
                    <a:ext uri="{FF2B5EF4-FFF2-40B4-BE49-F238E27FC236}">
                      <a16:creationId xmlns:a16="http://schemas.microsoft.com/office/drawing/2014/main" id="{8A8960FB-E9ED-BD46-8477-124FD83035A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39" name="Elipse 1838">
                  <a:extLst>
                    <a:ext uri="{FF2B5EF4-FFF2-40B4-BE49-F238E27FC236}">
                      <a16:creationId xmlns:a16="http://schemas.microsoft.com/office/drawing/2014/main" id="{5610D28C-9935-2142-A7C6-4154619022B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40" name="Elipse 1839">
                  <a:extLst>
                    <a:ext uri="{FF2B5EF4-FFF2-40B4-BE49-F238E27FC236}">
                      <a16:creationId xmlns:a16="http://schemas.microsoft.com/office/drawing/2014/main" id="{5137F45B-406C-9F40-8778-15DAD45501F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41" name="Elipse 1840">
                  <a:extLst>
                    <a:ext uri="{FF2B5EF4-FFF2-40B4-BE49-F238E27FC236}">
                      <a16:creationId xmlns:a16="http://schemas.microsoft.com/office/drawing/2014/main" id="{9CDD12FB-3B53-D041-AD5F-055681E95A6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42" name="Elipse 1841">
                  <a:extLst>
                    <a:ext uri="{FF2B5EF4-FFF2-40B4-BE49-F238E27FC236}">
                      <a16:creationId xmlns:a16="http://schemas.microsoft.com/office/drawing/2014/main" id="{DF0C7133-1C7E-7C46-A3E6-52B66B63B1C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43" name="Elipse 1842">
                  <a:extLst>
                    <a:ext uri="{FF2B5EF4-FFF2-40B4-BE49-F238E27FC236}">
                      <a16:creationId xmlns:a16="http://schemas.microsoft.com/office/drawing/2014/main" id="{171F9851-A86B-E949-921E-ECEDEAAC7B1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44" name="Elipse 1843">
                  <a:extLst>
                    <a:ext uri="{FF2B5EF4-FFF2-40B4-BE49-F238E27FC236}">
                      <a16:creationId xmlns:a16="http://schemas.microsoft.com/office/drawing/2014/main" id="{268C829B-C358-3340-B792-78164792F26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45" name="Elipse 1844">
                  <a:extLst>
                    <a:ext uri="{FF2B5EF4-FFF2-40B4-BE49-F238E27FC236}">
                      <a16:creationId xmlns:a16="http://schemas.microsoft.com/office/drawing/2014/main" id="{6E0283E6-EB38-334D-86D2-FEBFEDA5AF5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46" name="Elipse 1845">
                  <a:extLst>
                    <a:ext uri="{FF2B5EF4-FFF2-40B4-BE49-F238E27FC236}">
                      <a16:creationId xmlns:a16="http://schemas.microsoft.com/office/drawing/2014/main" id="{8E01DB3A-AC91-AC45-99EA-BEFE52C2225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47" name="Elipse 1846">
                  <a:extLst>
                    <a:ext uri="{FF2B5EF4-FFF2-40B4-BE49-F238E27FC236}">
                      <a16:creationId xmlns:a16="http://schemas.microsoft.com/office/drawing/2014/main" id="{23938486-5C1A-E544-8FE0-DB59A60803C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48" name="Elipse 1847">
                  <a:extLst>
                    <a:ext uri="{FF2B5EF4-FFF2-40B4-BE49-F238E27FC236}">
                      <a16:creationId xmlns:a16="http://schemas.microsoft.com/office/drawing/2014/main" id="{A35A3D2C-B924-314E-B7D7-7C48A107818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49" name="Elipse 1848">
                  <a:extLst>
                    <a:ext uri="{FF2B5EF4-FFF2-40B4-BE49-F238E27FC236}">
                      <a16:creationId xmlns:a16="http://schemas.microsoft.com/office/drawing/2014/main" id="{E6D14E0F-B7C4-E740-96B2-83A7CEBF012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50" name="Elipse 1849">
                  <a:extLst>
                    <a:ext uri="{FF2B5EF4-FFF2-40B4-BE49-F238E27FC236}">
                      <a16:creationId xmlns:a16="http://schemas.microsoft.com/office/drawing/2014/main" id="{F6447C17-5D14-524C-9D1C-972622D907E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51" name="Elipse 1850">
                  <a:extLst>
                    <a:ext uri="{FF2B5EF4-FFF2-40B4-BE49-F238E27FC236}">
                      <a16:creationId xmlns:a16="http://schemas.microsoft.com/office/drawing/2014/main" id="{D1C98678-9C8C-464E-92BA-09712AFDB9B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52" name="Elipse 1851">
                  <a:extLst>
                    <a:ext uri="{FF2B5EF4-FFF2-40B4-BE49-F238E27FC236}">
                      <a16:creationId xmlns:a16="http://schemas.microsoft.com/office/drawing/2014/main" id="{1B6978C2-E932-D24B-B4B1-3E5618A1902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53" name="Elipse 1852">
                  <a:extLst>
                    <a:ext uri="{FF2B5EF4-FFF2-40B4-BE49-F238E27FC236}">
                      <a16:creationId xmlns:a16="http://schemas.microsoft.com/office/drawing/2014/main" id="{53FB0B10-7A69-B748-9812-1A063C670CF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54" name="Elipse 1853">
                  <a:extLst>
                    <a:ext uri="{FF2B5EF4-FFF2-40B4-BE49-F238E27FC236}">
                      <a16:creationId xmlns:a16="http://schemas.microsoft.com/office/drawing/2014/main" id="{DE240708-910F-8647-B066-3870F80DDD8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55" name="Elipse 1854">
                  <a:extLst>
                    <a:ext uri="{FF2B5EF4-FFF2-40B4-BE49-F238E27FC236}">
                      <a16:creationId xmlns:a16="http://schemas.microsoft.com/office/drawing/2014/main" id="{D3F43303-A9D9-9645-9DDB-9A3C2D8EE41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56" name="Elipse 1855">
                  <a:extLst>
                    <a:ext uri="{FF2B5EF4-FFF2-40B4-BE49-F238E27FC236}">
                      <a16:creationId xmlns:a16="http://schemas.microsoft.com/office/drawing/2014/main" id="{B0820888-714E-CA49-995B-F2BA7448ED4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57" name="Elipse 1856">
                  <a:extLst>
                    <a:ext uri="{FF2B5EF4-FFF2-40B4-BE49-F238E27FC236}">
                      <a16:creationId xmlns:a16="http://schemas.microsoft.com/office/drawing/2014/main" id="{77C59F70-52D0-EE4F-B706-427B5408E38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58" name="Elipse 1857">
                  <a:extLst>
                    <a:ext uri="{FF2B5EF4-FFF2-40B4-BE49-F238E27FC236}">
                      <a16:creationId xmlns:a16="http://schemas.microsoft.com/office/drawing/2014/main" id="{BC8D5315-C024-1044-A013-ACD02FC000C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59" name="Elipse 1858">
                  <a:extLst>
                    <a:ext uri="{FF2B5EF4-FFF2-40B4-BE49-F238E27FC236}">
                      <a16:creationId xmlns:a16="http://schemas.microsoft.com/office/drawing/2014/main" id="{549D864B-74F2-4D46-A10D-13D246EB9C6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60" name="Elipse 1859">
                  <a:extLst>
                    <a:ext uri="{FF2B5EF4-FFF2-40B4-BE49-F238E27FC236}">
                      <a16:creationId xmlns:a16="http://schemas.microsoft.com/office/drawing/2014/main" id="{AD2035D2-B59F-AF43-B356-853310A5DF3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61" name="Elipse 1860">
                  <a:extLst>
                    <a:ext uri="{FF2B5EF4-FFF2-40B4-BE49-F238E27FC236}">
                      <a16:creationId xmlns:a16="http://schemas.microsoft.com/office/drawing/2014/main" id="{646814A8-C2FE-BD49-8855-82BC27A140F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62" name="Elipse 1861">
                  <a:extLst>
                    <a:ext uri="{FF2B5EF4-FFF2-40B4-BE49-F238E27FC236}">
                      <a16:creationId xmlns:a16="http://schemas.microsoft.com/office/drawing/2014/main" id="{623E0641-402A-9640-B9AB-DEEB65A447B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63" name="Elipse 1862">
                  <a:extLst>
                    <a:ext uri="{FF2B5EF4-FFF2-40B4-BE49-F238E27FC236}">
                      <a16:creationId xmlns:a16="http://schemas.microsoft.com/office/drawing/2014/main" id="{C7A5157A-E6D4-A848-9EC1-F4F4B93DE41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64" name="Elipse 1863">
                  <a:extLst>
                    <a:ext uri="{FF2B5EF4-FFF2-40B4-BE49-F238E27FC236}">
                      <a16:creationId xmlns:a16="http://schemas.microsoft.com/office/drawing/2014/main" id="{628A2EF8-C961-1B46-89CA-A2F7E17777E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65" name="Elipse 1864">
                  <a:extLst>
                    <a:ext uri="{FF2B5EF4-FFF2-40B4-BE49-F238E27FC236}">
                      <a16:creationId xmlns:a16="http://schemas.microsoft.com/office/drawing/2014/main" id="{11ACEA28-B6DF-494D-AB8F-A3A89CAA738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66" name="Elipse 1865">
                  <a:extLst>
                    <a:ext uri="{FF2B5EF4-FFF2-40B4-BE49-F238E27FC236}">
                      <a16:creationId xmlns:a16="http://schemas.microsoft.com/office/drawing/2014/main" id="{C245288F-9217-9840-964A-4C878A3CDA3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67" name="Elipse 1866">
                  <a:extLst>
                    <a:ext uri="{FF2B5EF4-FFF2-40B4-BE49-F238E27FC236}">
                      <a16:creationId xmlns:a16="http://schemas.microsoft.com/office/drawing/2014/main" id="{BDB5F26F-0151-344A-A077-69DC22D9F5C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557" name="Grupo 1556">
                <a:extLst>
                  <a:ext uri="{FF2B5EF4-FFF2-40B4-BE49-F238E27FC236}">
                    <a16:creationId xmlns:a16="http://schemas.microsoft.com/office/drawing/2014/main" id="{BDCD463E-3D73-F34C-A9F9-0B7560BEF131}"/>
                  </a:ext>
                </a:extLst>
              </p:cNvPr>
              <p:cNvGrpSpPr/>
              <p:nvPr/>
            </p:nvGrpSpPr>
            <p:grpSpPr>
              <a:xfrm>
                <a:off x="6105165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792" name="Elipse 1791">
                  <a:extLst>
                    <a:ext uri="{FF2B5EF4-FFF2-40B4-BE49-F238E27FC236}">
                      <a16:creationId xmlns:a16="http://schemas.microsoft.com/office/drawing/2014/main" id="{D8E2CB66-5934-A649-A475-C78BB766CE5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93" name="Elipse 1792">
                  <a:extLst>
                    <a:ext uri="{FF2B5EF4-FFF2-40B4-BE49-F238E27FC236}">
                      <a16:creationId xmlns:a16="http://schemas.microsoft.com/office/drawing/2014/main" id="{073CADC4-D52D-E646-9945-87A32B3750C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94" name="Elipse 1793">
                  <a:extLst>
                    <a:ext uri="{FF2B5EF4-FFF2-40B4-BE49-F238E27FC236}">
                      <a16:creationId xmlns:a16="http://schemas.microsoft.com/office/drawing/2014/main" id="{9161AFE6-B482-C340-9DA4-907A4458C94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95" name="Elipse 1794">
                  <a:extLst>
                    <a:ext uri="{FF2B5EF4-FFF2-40B4-BE49-F238E27FC236}">
                      <a16:creationId xmlns:a16="http://schemas.microsoft.com/office/drawing/2014/main" id="{693A3617-18C1-DC41-94C3-BDE36B02B09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96" name="Elipse 1795">
                  <a:extLst>
                    <a:ext uri="{FF2B5EF4-FFF2-40B4-BE49-F238E27FC236}">
                      <a16:creationId xmlns:a16="http://schemas.microsoft.com/office/drawing/2014/main" id="{F5D34F1B-4FA1-9146-91AF-0B919CE8CD1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97" name="Elipse 1796">
                  <a:extLst>
                    <a:ext uri="{FF2B5EF4-FFF2-40B4-BE49-F238E27FC236}">
                      <a16:creationId xmlns:a16="http://schemas.microsoft.com/office/drawing/2014/main" id="{1B58B57D-84E2-0442-9EA1-73130C2F9A9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98" name="Elipse 1797">
                  <a:extLst>
                    <a:ext uri="{FF2B5EF4-FFF2-40B4-BE49-F238E27FC236}">
                      <a16:creationId xmlns:a16="http://schemas.microsoft.com/office/drawing/2014/main" id="{5B1AC945-07D7-084D-BB13-3F3F9446A10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99" name="Elipse 1798">
                  <a:extLst>
                    <a:ext uri="{FF2B5EF4-FFF2-40B4-BE49-F238E27FC236}">
                      <a16:creationId xmlns:a16="http://schemas.microsoft.com/office/drawing/2014/main" id="{E425C412-A132-6C4A-99BD-2C32378D3EF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00" name="Elipse 1799">
                  <a:extLst>
                    <a:ext uri="{FF2B5EF4-FFF2-40B4-BE49-F238E27FC236}">
                      <a16:creationId xmlns:a16="http://schemas.microsoft.com/office/drawing/2014/main" id="{7D0CBB73-DF8B-5744-B253-DA2D1F6C532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01" name="Elipse 1800">
                  <a:extLst>
                    <a:ext uri="{FF2B5EF4-FFF2-40B4-BE49-F238E27FC236}">
                      <a16:creationId xmlns:a16="http://schemas.microsoft.com/office/drawing/2014/main" id="{7F1DDF85-004D-1547-AC73-BD0563C8A98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02" name="Elipse 1801">
                  <a:extLst>
                    <a:ext uri="{FF2B5EF4-FFF2-40B4-BE49-F238E27FC236}">
                      <a16:creationId xmlns:a16="http://schemas.microsoft.com/office/drawing/2014/main" id="{A7B52E68-1826-BF4A-BED0-EF988C68256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03" name="Elipse 1802">
                  <a:extLst>
                    <a:ext uri="{FF2B5EF4-FFF2-40B4-BE49-F238E27FC236}">
                      <a16:creationId xmlns:a16="http://schemas.microsoft.com/office/drawing/2014/main" id="{1D90091A-F1D0-4B4A-8C55-34178D11812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04" name="Elipse 1803">
                  <a:extLst>
                    <a:ext uri="{FF2B5EF4-FFF2-40B4-BE49-F238E27FC236}">
                      <a16:creationId xmlns:a16="http://schemas.microsoft.com/office/drawing/2014/main" id="{A75A5415-4688-E243-8BA7-D34ACB22099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05" name="Elipse 1804">
                  <a:extLst>
                    <a:ext uri="{FF2B5EF4-FFF2-40B4-BE49-F238E27FC236}">
                      <a16:creationId xmlns:a16="http://schemas.microsoft.com/office/drawing/2014/main" id="{20E2FC99-5BC7-8A42-B9D9-1F4F260D804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06" name="Elipse 1805">
                  <a:extLst>
                    <a:ext uri="{FF2B5EF4-FFF2-40B4-BE49-F238E27FC236}">
                      <a16:creationId xmlns:a16="http://schemas.microsoft.com/office/drawing/2014/main" id="{03096815-B6E3-A249-87F8-7461D9E99DA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07" name="Elipse 1806">
                  <a:extLst>
                    <a:ext uri="{FF2B5EF4-FFF2-40B4-BE49-F238E27FC236}">
                      <a16:creationId xmlns:a16="http://schemas.microsoft.com/office/drawing/2014/main" id="{E6C9FD82-0004-EE40-8995-B481C86BFAA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08" name="Elipse 1807">
                  <a:extLst>
                    <a:ext uri="{FF2B5EF4-FFF2-40B4-BE49-F238E27FC236}">
                      <a16:creationId xmlns:a16="http://schemas.microsoft.com/office/drawing/2014/main" id="{C62FD7F6-67BA-1143-B3F8-D3E6480E89C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09" name="Elipse 1808">
                  <a:extLst>
                    <a:ext uri="{FF2B5EF4-FFF2-40B4-BE49-F238E27FC236}">
                      <a16:creationId xmlns:a16="http://schemas.microsoft.com/office/drawing/2014/main" id="{E32249EA-4719-3144-A877-67380A9213E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10" name="Elipse 1809">
                  <a:extLst>
                    <a:ext uri="{FF2B5EF4-FFF2-40B4-BE49-F238E27FC236}">
                      <a16:creationId xmlns:a16="http://schemas.microsoft.com/office/drawing/2014/main" id="{D1C96DA8-F2E8-6B42-95E2-2722D8C8829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11" name="Elipse 1810">
                  <a:extLst>
                    <a:ext uri="{FF2B5EF4-FFF2-40B4-BE49-F238E27FC236}">
                      <a16:creationId xmlns:a16="http://schemas.microsoft.com/office/drawing/2014/main" id="{5EC516EC-689E-4640-AB8C-3C85A80DC9A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12" name="Elipse 1811">
                  <a:extLst>
                    <a:ext uri="{FF2B5EF4-FFF2-40B4-BE49-F238E27FC236}">
                      <a16:creationId xmlns:a16="http://schemas.microsoft.com/office/drawing/2014/main" id="{FBA6FB60-B54C-4D42-8A9F-896FB24ADD7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13" name="Elipse 1812">
                  <a:extLst>
                    <a:ext uri="{FF2B5EF4-FFF2-40B4-BE49-F238E27FC236}">
                      <a16:creationId xmlns:a16="http://schemas.microsoft.com/office/drawing/2014/main" id="{4636B9C6-274E-B545-9ADE-BD2B30BF421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14" name="Elipse 1813">
                  <a:extLst>
                    <a:ext uri="{FF2B5EF4-FFF2-40B4-BE49-F238E27FC236}">
                      <a16:creationId xmlns:a16="http://schemas.microsoft.com/office/drawing/2014/main" id="{3E373AFD-250B-284E-B71B-E085B4181B3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15" name="Elipse 1814">
                  <a:extLst>
                    <a:ext uri="{FF2B5EF4-FFF2-40B4-BE49-F238E27FC236}">
                      <a16:creationId xmlns:a16="http://schemas.microsoft.com/office/drawing/2014/main" id="{64FBBBF8-7FB9-614E-8140-8DAB4322D5E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16" name="Elipse 1815">
                  <a:extLst>
                    <a:ext uri="{FF2B5EF4-FFF2-40B4-BE49-F238E27FC236}">
                      <a16:creationId xmlns:a16="http://schemas.microsoft.com/office/drawing/2014/main" id="{3E8ADB03-F16D-B74B-A03E-E71DAB8552C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17" name="Elipse 1816">
                  <a:extLst>
                    <a:ext uri="{FF2B5EF4-FFF2-40B4-BE49-F238E27FC236}">
                      <a16:creationId xmlns:a16="http://schemas.microsoft.com/office/drawing/2014/main" id="{48367C08-9AEC-D44B-B3D0-FAFBA3B7369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18" name="Elipse 1817">
                  <a:extLst>
                    <a:ext uri="{FF2B5EF4-FFF2-40B4-BE49-F238E27FC236}">
                      <a16:creationId xmlns:a16="http://schemas.microsoft.com/office/drawing/2014/main" id="{8CEFC8A6-AB90-E748-858C-BD8628B7C6E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19" name="Elipse 1818">
                  <a:extLst>
                    <a:ext uri="{FF2B5EF4-FFF2-40B4-BE49-F238E27FC236}">
                      <a16:creationId xmlns:a16="http://schemas.microsoft.com/office/drawing/2014/main" id="{02DF606B-A705-F743-9DDB-D77D3FD70F4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20" name="Elipse 1819">
                  <a:extLst>
                    <a:ext uri="{FF2B5EF4-FFF2-40B4-BE49-F238E27FC236}">
                      <a16:creationId xmlns:a16="http://schemas.microsoft.com/office/drawing/2014/main" id="{E91BCED2-1D5D-3D4F-AE03-2E11D38DA51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21" name="Elipse 1820">
                  <a:extLst>
                    <a:ext uri="{FF2B5EF4-FFF2-40B4-BE49-F238E27FC236}">
                      <a16:creationId xmlns:a16="http://schemas.microsoft.com/office/drawing/2014/main" id="{AE5C5C36-6ED8-C843-94B3-38252B1ED80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22" name="Elipse 1821">
                  <a:extLst>
                    <a:ext uri="{FF2B5EF4-FFF2-40B4-BE49-F238E27FC236}">
                      <a16:creationId xmlns:a16="http://schemas.microsoft.com/office/drawing/2014/main" id="{B58D1C54-2BCB-874F-9F5E-7598A7098C1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23" name="Elipse 1822">
                  <a:extLst>
                    <a:ext uri="{FF2B5EF4-FFF2-40B4-BE49-F238E27FC236}">
                      <a16:creationId xmlns:a16="http://schemas.microsoft.com/office/drawing/2014/main" id="{11095768-3FEE-8B46-82A5-76764149E6F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24" name="Elipse 1823">
                  <a:extLst>
                    <a:ext uri="{FF2B5EF4-FFF2-40B4-BE49-F238E27FC236}">
                      <a16:creationId xmlns:a16="http://schemas.microsoft.com/office/drawing/2014/main" id="{495C2871-C2EF-DD48-B819-8A5A01D3D57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25" name="Elipse 1824">
                  <a:extLst>
                    <a:ext uri="{FF2B5EF4-FFF2-40B4-BE49-F238E27FC236}">
                      <a16:creationId xmlns:a16="http://schemas.microsoft.com/office/drawing/2014/main" id="{90B1E148-102D-6C42-B61E-4B99450324B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26" name="Elipse 1825">
                  <a:extLst>
                    <a:ext uri="{FF2B5EF4-FFF2-40B4-BE49-F238E27FC236}">
                      <a16:creationId xmlns:a16="http://schemas.microsoft.com/office/drawing/2014/main" id="{1C01C5E1-649C-6147-A4DA-F997F785B65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27" name="Elipse 1826">
                  <a:extLst>
                    <a:ext uri="{FF2B5EF4-FFF2-40B4-BE49-F238E27FC236}">
                      <a16:creationId xmlns:a16="http://schemas.microsoft.com/office/drawing/2014/main" id="{204A5484-2237-804D-AABD-5E909AFB6CB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28" name="Elipse 1827">
                  <a:extLst>
                    <a:ext uri="{FF2B5EF4-FFF2-40B4-BE49-F238E27FC236}">
                      <a16:creationId xmlns:a16="http://schemas.microsoft.com/office/drawing/2014/main" id="{F9E0016D-D44C-B343-805F-756B81D4023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829" name="Elipse 1828">
                  <a:extLst>
                    <a:ext uri="{FF2B5EF4-FFF2-40B4-BE49-F238E27FC236}">
                      <a16:creationId xmlns:a16="http://schemas.microsoft.com/office/drawing/2014/main" id="{4B7129C3-5748-CB4D-8B57-C7081465D62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558" name="Grupo 1557">
                <a:extLst>
                  <a:ext uri="{FF2B5EF4-FFF2-40B4-BE49-F238E27FC236}">
                    <a16:creationId xmlns:a16="http://schemas.microsoft.com/office/drawing/2014/main" id="{442EA48A-FAFE-E047-B5F8-DDB1ACC689FB}"/>
                  </a:ext>
                </a:extLst>
              </p:cNvPr>
              <p:cNvGrpSpPr/>
              <p:nvPr/>
            </p:nvGrpSpPr>
            <p:grpSpPr>
              <a:xfrm>
                <a:off x="6253332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754" name="Elipse 1753">
                  <a:extLst>
                    <a:ext uri="{FF2B5EF4-FFF2-40B4-BE49-F238E27FC236}">
                      <a16:creationId xmlns:a16="http://schemas.microsoft.com/office/drawing/2014/main" id="{03E2710E-BC38-FA4C-89A4-99E2E64F7F4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55" name="Elipse 1754">
                  <a:extLst>
                    <a:ext uri="{FF2B5EF4-FFF2-40B4-BE49-F238E27FC236}">
                      <a16:creationId xmlns:a16="http://schemas.microsoft.com/office/drawing/2014/main" id="{CE61C73F-51F5-C147-8F44-B005056F648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56" name="Elipse 1755">
                  <a:extLst>
                    <a:ext uri="{FF2B5EF4-FFF2-40B4-BE49-F238E27FC236}">
                      <a16:creationId xmlns:a16="http://schemas.microsoft.com/office/drawing/2014/main" id="{091EFBE5-DB47-A542-894C-D67AE832842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57" name="Elipse 1756">
                  <a:extLst>
                    <a:ext uri="{FF2B5EF4-FFF2-40B4-BE49-F238E27FC236}">
                      <a16:creationId xmlns:a16="http://schemas.microsoft.com/office/drawing/2014/main" id="{6BB46DC0-0CF8-B74C-AAC8-85F12144E72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58" name="Elipse 1757">
                  <a:extLst>
                    <a:ext uri="{FF2B5EF4-FFF2-40B4-BE49-F238E27FC236}">
                      <a16:creationId xmlns:a16="http://schemas.microsoft.com/office/drawing/2014/main" id="{7085F5DE-2167-9C4E-994A-E53DB3AFC61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59" name="Elipse 1758">
                  <a:extLst>
                    <a:ext uri="{FF2B5EF4-FFF2-40B4-BE49-F238E27FC236}">
                      <a16:creationId xmlns:a16="http://schemas.microsoft.com/office/drawing/2014/main" id="{6A2173EB-6101-C946-B7FF-FDE04082097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60" name="Elipse 1759">
                  <a:extLst>
                    <a:ext uri="{FF2B5EF4-FFF2-40B4-BE49-F238E27FC236}">
                      <a16:creationId xmlns:a16="http://schemas.microsoft.com/office/drawing/2014/main" id="{106A819E-9C40-DD4E-90BA-A2EA01C6672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61" name="Elipse 1760">
                  <a:extLst>
                    <a:ext uri="{FF2B5EF4-FFF2-40B4-BE49-F238E27FC236}">
                      <a16:creationId xmlns:a16="http://schemas.microsoft.com/office/drawing/2014/main" id="{7BDC87A4-64C2-4245-864A-1CC94555786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62" name="Elipse 1761">
                  <a:extLst>
                    <a:ext uri="{FF2B5EF4-FFF2-40B4-BE49-F238E27FC236}">
                      <a16:creationId xmlns:a16="http://schemas.microsoft.com/office/drawing/2014/main" id="{3E02FE12-4FE8-3947-A740-D1C5E6036FE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63" name="Elipse 1762">
                  <a:extLst>
                    <a:ext uri="{FF2B5EF4-FFF2-40B4-BE49-F238E27FC236}">
                      <a16:creationId xmlns:a16="http://schemas.microsoft.com/office/drawing/2014/main" id="{F2019F00-9C1B-8141-9849-2C74775FDF6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64" name="Elipse 1763">
                  <a:extLst>
                    <a:ext uri="{FF2B5EF4-FFF2-40B4-BE49-F238E27FC236}">
                      <a16:creationId xmlns:a16="http://schemas.microsoft.com/office/drawing/2014/main" id="{0CAFBBA3-77B9-5A46-B73A-27FC2A17962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65" name="Elipse 1764">
                  <a:extLst>
                    <a:ext uri="{FF2B5EF4-FFF2-40B4-BE49-F238E27FC236}">
                      <a16:creationId xmlns:a16="http://schemas.microsoft.com/office/drawing/2014/main" id="{02B1812A-9C27-A242-9D60-37B9AAF1BE3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66" name="Elipse 1765">
                  <a:extLst>
                    <a:ext uri="{FF2B5EF4-FFF2-40B4-BE49-F238E27FC236}">
                      <a16:creationId xmlns:a16="http://schemas.microsoft.com/office/drawing/2014/main" id="{2F4AFD4B-2CBC-DB43-90E6-9A52CB72F29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67" name="Elipse 1766">
                  <a:extLst>
                    <a:ext uri="{FF2B5EF4-FFF2-40B4-BE49-F238E27FC236}">
                      <a16:creationId xmlns:a16="http://schemas.microsoft.com/office/drawing/2014/main" id="{9A571904-B002-2048-AC75-52BD59A8CFA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68" name="Elipse 1767">
                  <a:extLst>
                    <a:ext uri="{FF2B5EF4-FFF2-40B4-BE49-F238E27FC236}">
                      <a16:creationId xmlns:a16="http://schemas.microsoft.com/office/drawing/2014/main" id="{7AE3213D-81C4-1F45-A234-427660BEAEF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69" name="Elipse 1768">
                  <a:extLst>
                    <a:ext uri="{FF2B5EF4-FFF2-40B4-BE49-F238E27FC236}">
                      <a16:creationId xmlns:a16="http://schemas.microsoft.com/office/drawing/2014/main" id="{79E0DF7E-1A04-0B43-B297-14BBDAA483F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70" name="Elipse 1769">
                  <a:extLst>
                    <a:ext uri="{FF2B5EF4-FFF2-40B4-BE49-F238E27FC236}">
                      <a16:creationId xmlns:a16="http://schemas.microsoft.com/office/drawing/2014/main" id="{E6CF4347-A429-E642-A91A-B617DFE12BA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71" name="Elipse 1770">
                  <a:extLst>
                    <a:ext uri="{FF2B5EF4-FFF2-40B4-BE49-F238E27FC236}">
                      <a16:creationId xmlns:a16="http://schemas.microsoft.com/office/drawing/2014/main" id="{E63D808A-6824-D941-9446-FC201479EC1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72" name="Elipse 1771">
                  <a:extLst>
                    <a:ext uri="{FF2B5EF4-FFF2-40B4-BE49-F238E27FC236}">
                      <a16:creationId xmlns:a16="http://schemas.microsoft.com/office/drawing/2014/main" id="{88830159-2208-2140-A69E-2E9F401BD14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73" name="Elipse 1772">
                  <a:extLst>
                    <a:ext uri="{FF2B5EF4-FFF2-40B4-BE49-F238E27FC236}">
                      <a16:creationId xmlns:a16="http://schemas.microsoft.com/office/drawing/2014/main" id="{4AD6A683-8EB4-1C4F-9AFC-14EA0954662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74" name="Elipse 1773">
                  <a:extLst>
                    <a:ext uri="{FF2B5EF4-FFF2-40B4-BE49-F238E27FC236}">
                      <a16:creationId xmlns:a16="http://schemas.microsoft.com/office/drawing/2014/main" id="{34D0EF6B-4C48-954F-8301-7B7C71F8EAD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75" name="Elipse 1774">
                  <a:extLst>
                    <a:ext uri="{FF2B5EF4-FFF2-40B4-BE49-F238E27FC236}">
                      <a16:creationId xmlns:a16="http://schemas.microsoft.com/office/drawing/2014/main" id="{A07004BA-413A-A347-AF85-6A71C9A858B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76" name="Elipse 1775">
                  <a:extLst>
                    <a:ext uri="{FF2B5EF4-FFF2-40B4-BE49-F238E27FC236}">
                      <a16:creationId xmlns:a16="http://schemas.microsoft.com/office/drawing/2014/main" id="{88614D06-AA32-7049-8ACA-E8FB02376A9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77" name="Elipse 1776">
                  <a:extLst>
                    <a:ext uri="{FF2B5EF4-FFF2-40B4-BE49-F238E27FC236}">
                      <a16:creationId xmlns:a16="http://schemas.microsoft.com/office/drawing/2014/main" id="{AAE2BC3F-D17F-B14A-9138-E201FE2517A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78" name="Elipse 1777">
                  <a:extLst>
                    <a:ext uri="{FF2B5EF4-FFF2-40B4-BE49-F238E27FC236}">
                      <a16:creationId xmlns:a16="http://schemas.microsoft.com/office/drawing/2014/main" id="{E31633FA-3DA5-584F-98A3-DAD8B12938A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79" name="Elipse 1778">
                  <a:extLst>
                    <a:ext uri="{FF2B5EF4-FFF2-40B4-BE49-F238E27FC236}">
                      <a16:creationId xmlns:a16="http://schemas.microsoft.com/office/drawing/2014/main" id="{7F3D555A-36AB-0C43-9E4F-51AABE0DC64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80" name="Elipse 1779">
                  <a:extLst>
                    <a:ext uri="{FF2B5EF4-FFF2-40B4-BE49-F238E27FC236}">
                      <a16:creationId xmlns:a16="http://schemas.microsoft.com/office/drawing/2014/main" id="{6851E789-66F4-8B4C-AC14-990EE7FB24A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81" name="Elipse 1780">
                  <a:extLst>
                    <a:ext uri="{FF2B5EF4-FFF2-40B4-BE49-F238E27FC236}">
                      <a16:creationId xmlns:a16="http://schemas.microsoft.com/office/drawing/2014/main" id="{60768CD0-8989-E941-9793-6044AE07AAD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82" name="Elipse 1781">
                  <a:extLst>
                    <a:ext uri="{FF2B5EF4-FFF2-40B4-BE49-F238E27FC236}">
                      <a16:creationId xmlns:a16="http://schemas.microsoft.com/office/drawing/2014/main" id="{E3471620-58D3-2845-9213-E84FFBB45F5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83" name="Elipse 1782">
                  <a:extLst>
                    <a:ext uri="{FF2B5EF4-FFF2-40B4-BE49-F238E27FC236}">
                      <a16:creationId xmlns:a16="http://schemas.microsoft.com/office/drawing/2014/main" id="{E649EC3C-E994-0F41-B961-2EC6C927EA6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84" name="Elipse 1783">
                  <a:extLst>
                    <a:ext uri="{FF2B5EF4-FFF2-40B4-BE49-F238E27FC236}">
                      <a16:creationId xmlns:a16="http://schemas.microsoft.com/office/drawing/2014/main" id="{9818E7A0-9C56-0E4D-A4E7-83D61608F8A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85" name="Elipse 1784">
                  <a:extLst>
                    <a:ext uri="{FF2B5EF4-FFF2-40B4-BE49-F238E27FC236}">
                      <a16:creationId xmlns:a16="http://schemas.microsoft.com/office/drawing/2014/main" id="{0ECC0BFC-80C2-114D-8364-3471D7C0D7F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86" name="Elipse 1785">
                  <a:extLst>
                    <a:ext uri="{FF2B5EF4-FFF2-40B4-BE49-F238E27FC236}">
                      <a16:creationId xmlns:a16="http://schemas.microsoft.com/office/drawing/2014/main" id="{D483B404-E880-054F-B4FB-BE2F5F2F38A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87" name="Elipse 1786">
                  <a:extLst>
                    <a:ext uri="{FF2B5EF4-FFF2-40B4-BE49-F238E27FC236}">
                      <a16:creationId xmlns:a16="http://schemas.microsoft.com/office/drawing/2014/main" id="{F2BA6B66-6616-F04D-B010-D812910D77B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88" name="Elipse 1787">
                  <a:extLst>
                    <a:ext uri="{FF2B5EF4-FFF2-40B4-BE49-F238E27FC236}">
                      <a16:creationId xmlns:a16="http://schemas.microsoft.com/office/drawing/2014/main" id="{E0AF2CBC-AE17-824B-93D9-582D1A4046E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89" name="Elipse 1788">
                  <a:extLst>
                    <a:ext uri="{FF2B5EF4-FFF2-40B4-BE49-F238E27FC236}">
                      <a16:creationId xmlns:a16="http://schemas.microsoft.com/office/drawing/2014/main" id="{C20BC802-F025-0646-8CC4-5AE5D0056B7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90" name="Elipse 1789">
                  <a:extLst>
                    <a:ext uri="{FF2B5EF4-FFF2-40B4-BE49-F238E27FC236}">
                      <a16:creationId xmlns:a16="http://schemas.microsoft.com/office/drawing/2014/main" id="{3D98A371-6A7F-FD47-9E0E-3F05CF98A07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91" name="Elipse 1790">
                  <a:extLst>
                    <a:ext uri="{FF2B5EF4-FFF2-40B4-BE49-F238E27FC236}">
                      <a16:creationId xmlns:a16="http://schemas.microsoft.com/office/drawing/2014/main" id="{52759CFF-62A6-7245-8570-FCA95B3238C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559" name="Grupo 1558">
                <a:extLst>
                  <a:ext uri="{FF2B5EF4-FFF2-40B4-BE49-F238E27FC236}">
                    <a16:creationId xmlns:a16="http://schemas.microsoft.com/office/drawing/2014/main" id="{57D3F7A8-A166-684C-A90E-AB865805E881}"/>
                  </a:ext>
                </a:extLst>
              </p:cNvPr>
              <p:cNvGrpSpPr/>
              <p:nvPr/>
            </p:nvGrpSpPr>
            <p:grpSpPr>
              <a:xfrm>
                <a:off x="6401499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716" name="Elipse 1715">
                  <a:extLst>
                    <a:ext uri="{FF2B5EF4-FFF2-40B4-BE49-F238E27FC236}">
                      <a16:creationId xmlns:a16="http://schemas.microsoft.com/office/drawing/2014/main" id="{22B6C18E-50E5-2642-B806-68B4EC9D175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17" name="Elipse 1716">
                  <a:extLst>
                    <a:ext uri="{FF2B5EF4-FFF2-40B4-BE49-F238E27FC236}">
                      <a16:creationId xmlns:a16="http://schemas.microsoft.com/office/drawing/2014/main" id="{CBBCD4F2-E599-A54E-9485-0FFD72DCC3E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18" name="Elipse 1717">
                  <a:extLst>
                    <a:ext uri="{FF2B5EF4-FFF2-40B4-BE49-F238E27FC236}">
                      <a16:creationId xmlns:a16="http://schemas.microsoft.com/office/drawing/2014/main" id="{0B189723-DBF0-2848-88F8-19C76AD0B3B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19" name="Elipse 1718">
                  <a:extLst>
                    <a:ext uri="{FF2B5EF4-FFF2-40B4-BE49-F238E27FC236}">
                      <a16:creationId xmlns:a16="http://schemas.microsoft.com/office/drawing/2014/main" id="{53ABDE3B-E9DC-294B-9633-8765AC31095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20" name="Elipse 1719">
                  <a:extLst>
                    <a:ext uri="{FF2B5EF4-FFF2-40B4-BE49-F238E27FC236}">
                      <a16:creationId xmlns:a16="http://schemas.microsoft.com/office/drawing/2014/main" id="{4C425FC4-9DBA-7E4B-871D-A86B4B9D83C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21" name="Elipse 1720">
                  <a:extLst>
                    <a:ext uri="{FF2B5EF4-FFF2-40B4-BE49-F238E27FC236}">
                      <a16:creationId xmlns:a16="http://schemas.microsoft.com/office/drawing/2014/main" id="{024687FD-0889-8E42-9E7F-01DA15808F8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22" name="Elipse 1721">
                  <a:extLst>
                    <a:ext uri="{FF2B5EF4-FFF2-40B4-BE49-F238E27FC236}">
                      <a16:creationId xmlns:a16="http://schemas.microsoft.com/office/drawing/2014/main" id="{303F7B2F-FA4A-6040-B1AD-ABC212168B2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23" name="Elipse 1722">
                  <a:extLst>
                    <a:ext uri="{FF2B5EF4-FFF2-40B4-BE49-F238E27FC236}">
                      <a16:creationId xmlns:a16="http://schemas.microsoft.com/office/drawing/2014/main" id="{DF6A86C2-2AAB-D647-9ADF-E488D039400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24" name="Elipse 1723">
                  <a:extLst>
                    <a:ext uri="{FF2B5EF4-FFF2-40B4-BE49-F238E27FC236}">
                      <a16:creationId xmlns:a16="http://schemas.microsoft.com/office/drawing/2014/main" id="{DD3B0D2F-5F9D-7341-A372-A4A2F43FFDC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25" name="Elipse 1724">
                  <a:extLst>
                    <a:ext uri="{FF2B5EF4-FFF2-40B4-BE49-F238E27FC236}">
                      <a16:creationId xmlns:a16="http://schemas.microsoft.com/office/drawing/2014/main" id="{74A47F41-E9CC-4544-B217-7499273A4C5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26" name="Elipse 1725">
                  <a:extLst>
                    <a:ext uri="{FF2B5EF4-FFF2-40B4-BE49-F238E27FC236}">
                      <a16:creationId xmlns:a16="http://schemas.microsoft.com/office/drawing/2014/main" id="{5897EB29-48CB-0F42-92F1-AF3DEE74D95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27" name="Elipse 1726">
                  <a:extLst>
                    <a:ext uri="{FF2B5EF4-FFF2-40B4-BE49-F238E27FC236}">
                      <a16:creationId xmlns:a16="http://schemas.microsoft.com/office/drawing/2014/main" id="{B314887E-2275-9245-AB65-D99E447C3BD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28" name="Elipse 1727">
                  <a:extLst>
                    <a:ext uri="{FF2B5EF4-FFF2-40B4-BE49-F238E27FC236}">
                      <a16:creationId xmlns:a16="http://schemas.microsoft.com/office/drawing/2014/main" id="{F16B2B70-FA5F-2342-99B2-7D82CB839D1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29" name="Elipse 1728">
                  <a:extLst>
                    <a:ext uri="{FF2B5EF4-FFF2-40B4-BE49-F238E27FC236}">
                      <a16:creationId xmlns:a16="http://schemas.microsoft.com/office/drawing/2014/main" id="{416A42CC-CD03-AB47-8559-AC0BD207836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30" name="Elipse 1729">
                  <a:extLst>
                    <a:ext uri="{FF2B5EF4-FFF2-40B4-BE49-F238E27FC236}">
                      <a16:creationId xmlns:a16="http://schemas.microsoft.com/office/drawing/2014/main" id="{05C53CE5-E79F-1240-9ED5-19E8037B43A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31" name="Elipse 1730">
                  <a:extLst>
                    <a:ext uri="{FF2B5EF4-FFF2-40B4-BE49-F238E27FC236}">
                      <a16:creationId xmlns:a16="http://schemas.microsoft.com/office/drawing/2014/main" id="{4879F5D9-18EF-4A41-9A19-A77BFAC12BF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32" name="Elipse 1731">
                  <a:extLst>
                    <a:ext uri="{FF2B5EF4-FFF2-40B4-BE49-F238E27FC236}">
                      <a16:creationId xmlns:a16="http://schemas.microsoft.com/office/drawing/2014/main" id="{22E25E3C-AB5D-1C48-B04F-A9B1372E38B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33" name="Elipse 1732">
                  <a:extLst>
                    <a:ext uri="{FF2B5EF4-FFF2-40B4-BE49-F238E27FC236}">
                      <a16:creationId xmlns:a16="http://schemas.microsoft.com/office/drawing/2014/main" id="{88A21374-A5A0-2D44-83C5-89A167FB443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34" name="Elipse 1733">
                  <a:extLst>
                    <a:ext uri="{FF2B5EF4-FFF2-40B4-BE49-F238E27FC236}">
                      <a16:creationId xmlns:a16="http://schemas.microsoft.com/office/drawing/2014/main" id="{3B0276B1-9363-B44F-9E21-DD63DD8D443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35" name="Elipse 1734">
                  <a:extLst>
                    <a:ext uri="{FF2B5EF4-FFF2-40B4-BE49-F238E27FC236}">
                      <a16:creationId xmlns:a16="http://schemas.microsoft.com/office/drawing/2014/main" id="{61913E7F-F669-C844-A2C8-0371788BB47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36" name="Elipse 1735">
                  <a:extLst>
                    <a:ext uri="{FF2B5EF4-FFF2-40B4-BE49-F238E27FC236}">
                      <a16:creationId xmlns:a16="http://schemas.microsoft.com/office/drawing/2014/main" id="{06470AF7-3197-4B4C-B7CE-BAF92493942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37" name="Elipse 1736">
                  <a:extLst>
                    <a:ext uri="{FF2B5EF4-FFF2-40B4-BE49-F238E27FC236}">
                      <a16:creationId xmlns:a16="http://schemas.microsoft.com/office/drawing/2014/main" id="{B949392C-E2C1-834E-A9C1-DB9D612243F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38" name="Elipse 1737">
                  <a:extLst>
                    <a:ext uri="{FF2B5EF4-FFF2-40B4-BE49-F238E27FC236}">
                      <a16:creationId xmlns:a16="http://schemas.microsoft.com/office/drawing/2014/main" id="{23678981-DE64-BE49-923B-2BC77AEBD28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39" name="Elipse 1738">
                  <a:extLst>
                    <a:ext uri="{FF2B5EF4-FFF2-40B4-BE49-F238E27FC236}">
                      <a16:creationId xmlns:a16="http://schemas.microsoft.com/office/drawing/2014/main" id="{114718F9-B129-DE4D-895E-399DF85965B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40" name="Elipse 1739">
                  <a:extLst>
                    <a:ext uri="{FF2B5EF4-FFF2-40B4-BE49-F238E27FC236}">
                      <a16:creationId xmlns:a16="http://schemas.microsoft.com/office/drawing/2014/main" id="{DBB34CA9-C127-AA49-917D-24BCBCB6D64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41" name="Elipse 1740">
                  <a:extLst>
                    <a:ext uri="{FF2B5EF4-FFF2-40B4-BE49-F238E27FC236}">
                      <a16:creationId xmlns:a16="http://schemas.microsoft.com/office/drawing/2014/main" id="{EACAD57F-A793-6945-9D00-829813C4137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42" name="Elipse 1741">
                  <a:extLst>
                    <a:ext uri="{FF2B5EF4-FFF2-40B4-BE49-F238E27FC236}">
                      <a16:creationId xmlns:a16="http://schemas.microsoft.com/office/drawing/2014/main" id="{1946F8EA-0A9D-FB4A-8FEA-5D59D01B7DC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43" name="Elipse 1742">
                  <a:extLst>
                    <a:ext uri="{FF2B5EF4-FFF2-40B4-BE49-F238E27FC236}">
                      <a16:creationId xmlns:a16="http://schemas.microsoft.com/office/drawing/2014/main" id="{F9CFF4FD-B1AF-4C4F-9D7A-62F7D9D513A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44" name="Elipse 1743">
                  <a:extLst>
                    <a:ext uri="{FF2B5EF4-FFF2-40B4-BE49-F238E27FC236}">
                      <a16:creationId xmlns:a16="http://schemas.microsoft.com/office/drawing/2014/main" id="{02505CA8-E047-E646-A4D5-CDFB1190762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45" name="Elipse 1744">
                  <a:extLst>
                    <a:ext uri="{FF2B5EF4-FFF2-40B4-BE49-F238E27FC236}">
                      <a16:creationId xmlns:a16="http://schemas.microsoft.com/office/drawing/2014/main" id="{848FB6EF-ACCF-1847-A1D9-DF41B74C240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46" name="Elipse 1745">
                  <a:extLst>
                    <a:ext uri="{FF2B5EF4-FFF2-40B4-BE49-F238E27FC236}">
                      <a16:creationId xmlns:a16="http://schemas.microsoft.com/office/drawing/2014/main" id="{182949CA-3C4F-954E-8C63-F17EC8272B6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47" name="Elipse 1746">
                  <a:extLst>
                    <a:ext uri="{FF2B5EF4-FFF2-40B4-BE49-F238E27FC236}">
                      <a16:creationId xmlns:a16="http://schemas.microsoft.com/office/drawing/2014/main" id="{9C37B7D1-234A-BE4C-AD53-4B661D0A49F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48" name="Elipse 1747">
                  <a:extLst>
                    <a:ext uri="{FF2B5EF4-FFF2-40B4-BE49-F238E27FC236}">
                      <a16:creationId xmlns:a16="http://schemas.microsoft.com/office/drawing/2014/main" id="{B951E9AB-A6D1-C24A-8C3F-192BF7AAA85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49" name="Elipse 1748">
                  <a:extLst>
                    <a:ext uri="{FF2B5EF4-FFF2-40B4-BE49-F238E27FC236}">
                      <a16:creationId xmlns:a16="http://schemas.microsoft.com/office/drawing/2014/main" id="{4FA0F0A5-2BDB-8D42-A785-82E666EA57D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50" name="Elipse 1749">
                  <a:extLst>
                    <a:ext uri="{FF2B5EF4-FFF2-40B4-BE49-F238E27FC236}">
                      <a16:creationId xmlns:a16="http://schemas.microsoft.com/office/drawing/2014/main" id="{52B88CEB-8567-114F-9DFB-D82583D2ED9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51" name="Elipse 1750">
                  <a:extLst>
                    <a:ext uri="{FF2B5EF4-FFF2-40B4-BE49-F238E27FC236}">
                      <a16:creationId xmlns:a16="http://schemas.microsoft.com/office/drawing/2014/main" id="{0319A261-20D4-FF41-A049-B6612AA048A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52" name="Elipse 1751">
                  <a:extLst>
                    <a:ext uri="{FF2B5EF4-FFF2-40B4-BE49-F238E27FC236}">
                      <a16:creationId xmlns:a16="http://schemas.microsoft.com/office/drawing/2014/main" id="{56054AD8-51A8-BD49-B1C8-3E58831CB98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53" name="Elipse 1752">
                  <a:extLst>
                    <a:ext uri="{FF2B5EF4-FFF2-40B4-BE49-F238E27FC236}">
                      <a16:creationId xmlns:a16="http://schemas.microsoft.com/office/drawing/2014/main" id="{005F21E5-45C7-D446-BF02-EF67E3D581B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560" name="Grupo 1559">
                <a:extLst>
                  <a:ext uri="{FF2B5EF4-FFF2-40B4-BE49-F238E27FC236}">
                    <a16:creationId xmlns:a16="http://schemas.microsoft.com/office/drawing/2014/main" id="{ADDCB7D8-DB0A-4340-A850-D63275DE985A}"/>
                  </a:ext>
                </a:extLst>
              </p:cNvPr>
              <p:cNvGrpSpPr/>
              <p:nvPr/>
            </p:nvGrpSpPr>
            <p:grpSpPr>
              <a:xfrm>
                <a:off x="6549666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678" name="Elipse 1677">
                  <a:extLst>
                    <a:ext uri="{FF2B5EF4-FFF2-40B4-BE49-F238E27FC236}">
                      <a16:creationId xmlns:a16="http://schemas.microsoft.com/office/drawing/2014/main" id="{B8AFF951-A11F-1C4D-A92D-4035291B967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79" name="Elipse 1678">
                  <a:extLst>
                    <a:ext uri="{FF2B5EF4-FFF2-40B4-BE49-F238E27FC236}">
                      <a16:creationId xmlns:a16="http://schemas.microsoft.com/office/drawing/2014/main" id="{719D3EE7-5939-1A46-8990-FD085BB65BD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80" name="Elipse 1679">
                  <a:extLst>
                    <a:ext uri="{FF2B5EF4-FFF2-40B4-BE49-F238E27FC236}">
                      <a16:creationId xmlns:a16="http://schemas.microsoft.com/office/drawing/2014/main" id="{D436261E-704D-074E-B6A6-BD97CB8159D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81" name="Elipse 1680">
                  <a:extLst>
                    <a:ext uri="{FF2B5EF4-FFF2-40B4-BE49-F238E27FC236}">
                      <a16:creationId xmlns:a16="http://schemas.microsoft.com/office/drawing/2014/main" id="{5D398361-B09B-8F43-875B-9A47B9426CB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82" name="Elipse 1681">
                  <a:extLst>
                    <a:ext uri="{FF2B5EF4-FFF2-40B4-BE49-F238E27FC236}">
                      <a16:creationId xmlns:a16="http://schemas.microsoft.com/office/drawing/2014/main" id="{78C80D13-A8EA-6B46-8A28-41F09009E76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83" name="Elipse 1682">
                  <a:extLst>
                    <a:ext uri="{FF2B5EF4-FFF2-40B4-BE49-F238E27FC236}">
                      <a16:creationId xmlns:a16="http://schemas.microsoft.com/office/drawing/2014/main" id="{4E3BE754-EAB6-5F47-A25E-D268232C954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84" name="Elipse 1683">
                  <a:extLst>
                    <a:ext uri="{FF2B5EF4-FFF2-40B4-BE49-F238E27FC236}">
                      <a16:creationId xmlns:a16="http://schemas.microsoft.com/office/drawing/2014/main" id="{28A8CBAB-B290-434F-A4AA-4BF78A30ACA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85" name="Elipse 1684">
                  <a:extLst>
                    <a:ext uri="{FF2B5EF4-FFF2-40B4-BE49-F238E27FC236}">
                      <a16:creationId xmlns:a16="http://schemas.microsoft.com/office/drawing/2014/main" id="{3D0E9FBC-1B32-2C40-B2AB-45C6C547955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86" name="Elipse 1685">
                  <a:extLst>
                    <a:ext uri="{FF2B5EF4-FFF2-40B4-BE49-F238E27FC236}">
                      <a16:creationId xmlns:a16="http://schemas.microsoft.com/office/drawing/2014/main" id="{C7ED53FA-4364-4A4D-9810-1F0DA5EC48F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87" name="Elipse 1686">
                  <a:extLst>
                    <a:ext uri="{FF2B5EF4-FFF2-40B4-BE49-F238E27FC236}">
                      <a16:creationId xmlns:a16="http://schemas.microsoft.com/office/drawing/2014/main" id="{C86B5F57-6969-574B-81C3-0581C21727C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88" name="Elipse 1687">
                  <a:extLst>
                    <a:ext uri="{FF2B5EF4-FFF2-40B4-BE49-F238E27FC236}">
                      <a16:creationId xmlns:a16="http://schemas.microsoft.com/office/drawing/2014/main" id="{C6DB7F3B-F4BD-A44E-BC9D-5A2664DF6BF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89" name="Elipse 1688">
                  <a:extLst>
                    <a:ext uri="{FF2B5EF4-FFF2-40B4-BE49-F238E27FC236}">
                      <a16:creationId xmlns:a16="http://schemas.microsoft.com/office/drawing/2014/main" id="{64578FAF-2D54-F248-AA95-0D2AB9577D3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90" name="Elipse 1689">
                  <a:extLst>
                    <a:ext uri="{FF2B5EF4-FFF2-40B4-BE49-F238E27FC236}">
                      <a16:creationId xmlns:a16="http://schemas.microsoft.com/office/drawing/2014/main" id="{3D586D71-224E-4C44-A837-9F3D82F01A8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91" name="Elipse 1690">
                  <a:extLst>
                    <a:ext uri="{FF2B5EF4-FFF2-40B4-BE49-F238E27FC236}">
                      <a16:creationId xmlns:a16="http://schemas.microsoft.com/office/drawing/2014/main" id="{026CA3A6-6857-014B-B749-10FE1D525FF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92" name="Elipse 1691">
                  <a:extLst>
                    <a:ext uri="{FF2B5EF4-FFF2-40B4-BE49-F238E27FC236}">
                      <a16:creationId xmlns:a16="http://schemas.microsoft.com/office/drawing/2014/main" id="{E139F68B-B022-BE45-BC19-155EBF7436E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93" name="Elipse 1692">
                  <a:extLst>
                    <a:ext uri="{FF2B5EF4-FFF2-40B4-BE49-F238E27FC236}">
                      <a16:creationId xmlns:a16="http://schemas.microsoft.com/office/drawing/2014/main" id="{C5692139-0B28-984D-BFAB-5837311EBF0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94" name="Elipse 1693">
                  <a:extLst>
                    <a:ext uri="{FF2B5EF4-FFF2-40B4-BE49-F238E27FC236}">
                      <a16:creationId xmlns:a16="http://schemas.microsoft.com/office/drawing/2014/main" id="{42744FA4-0745-E044-A377-A61B05C3B60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95" name="Elipse 1694">
                  <a:extLst>
                    <a:ext uri="{FF2B5EF4-FFF2-40B4-BE49-F238E27FC236}">
                      <a16:creationId xmlns:a16="http://schemas.microsoft.com/office/drawing/2014/main" id="{E337D33E-8335-964E-948B-9121BEE57C3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96" name="Elipse 1695">
                  <a:extLst>
                    <a:ext uri="{FF2B5EF4-FFF2-40B4-BE49-F238E27FC236}">
                      <a16:creationId xmlns:a16="http://schemas.microsoft.com/office/drawing/2014/main" id="{120001B4-8E15-6A46-AFC9-8B0D8D08309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97" name="Elipse 1696">
                  <a:extLst>
                    <a:ext uri="{FF2B5EF4-FFF2-40B4-BE49-F238E27FC236}">
                      <a16:creationId xmlns:a16="http://schemas.microsoft.com/office/drawing/2014/main" id="{3CBA6AA8-5CD5-854E-8B92-5E87EB68FDB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98" name="Elipse 1697">
                  <a:extLst>
                    <a:ext uri="{FF2B5EF4-FFF2-40B4-BE49-F238E27FC236}">
                      <a16:creationId xmlns:a16="http://schemas.microsoft.com/office/drawing/2014/main" id="{9A9D9C8B-F43C-7945-AF97-3E7ED445D43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99" name="Elipse 1698">
                  <a:extLst>
                    <a:ext uri="{FF2B5EF4-FFF2-40B4-BE49-F238E27FC236}">
                      <a16:creationId xmlns:a16="http://schemas.microsoft.com/office/drawing/2014/main" id="{7E80D732-7427-054C-84FC-828E606F1D7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00" name="Elipse 1699">
                  <a:extLst>
                    <a:ext uri="{FF2B5EF4-FFF2-40B4-BE49-F238E27FC236}">
                      <a16:creationId xmlns:a16="http://schemas.microsoft.com/office/drawing/2014/main" id="{71CF0033-7546-0D42-B436-B6A53725B1F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01" name="Elipse 1700">
                  <a:extLst>
                    <a:ext uri="{FF2B5EF4-FFF2-40B4-BE49-F238E27FC236}">
                      <a16:creationId xmlns:a16="http://schemas.microsoft.com/office/drawing/2014/main" id="{F68FBFF2-2D7E-BA46-8D4D-9277964F3C0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02" name="Elipse 1701">
                  <a:extLst>
                    <a:ext uri="{FF2B5EF4-FFF2-40B4-BE49-F238E27FC236}">
                      <a16:creationId xmlns:a16="http://schemas.microsoft.com/office/drawing/2014/main" id="{FAE1A631-318B-2548-A3F4-44202F7D56C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03" name="Elipse 1702">
                  <a:extLst>
                    <a:ext uri="{FF2B5EF4-FFF2-40B4-BE49-F238E27FC236}">
                      <a16:creationId xmlns:a16="http://schemas.microsoft.com/office/drawing/2014/main" id="{CBFE2592-FF27-3549-961D-5CBD54DDA02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04" name="Elipse 1703">
                  <a:extLst>
                    <a:ext uri="{FF2B5EF4-FFF2-40B4-BE49-F238E27FC236}">
                      <a16:creationId xmlns:a16="http://schemas.microsoft.com/office/drawing/2014/main" id="{EBBAC510-2845-504C-B71C-0507B9CC8A0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05" name="Elipse 1704">
                  <a:extLst>
                    <a:ext uri="{FF2B5EF4-FFF2-40B4-BE49-F238E27FC236}">
                      <a16:creationId xmlns:a16="http://schemas.microsoft.com/office/drawing/2014/main" id="{7E6C5C16-360E-C545-9661-6DC40986E7F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06" name="Elipse 1705">
                  <a:extLst>
                    <a:ext uri="{FF2B5EF4-FFF2-40B4-BE49-F238E27FC236}">
                      <a16:creationId xmlns:a16="http://schemas.microsoft.com/office/drawing/2014/main" id="{0647EFF3-E029-E849-A4AA-5751922D89A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07" name="Elipse 1706">
                  <a:extLst>
                    <a:ext uri="{FF2B5EF4-FFF2-40B4-BE49-F238E27FC236}">
                      <a16:creationId xmlns:a16="http://schemas.microsoft.com/office/drawing/2014/main" id="{C078CFB0-AEFF-C944-9360-56F7B963183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08" name="Elipse 1707">
                  <a:extLst>
                    <a:ext uri="{FF2B5EF4-FFF2-40B4-BE49-F238E27FC236}">
                      <a16:creationId xmlns:a16="http://schemas.microsoft.com/office/drawing/2014/main" id="{26F45F03-35C5-F24F-887B-1110C2E4C55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09" name="Elipse 1708">
                  <a:extLst>
                    <a:ext uri="{FF2B5EF4-FFF2-40B4-BE49-F238E27FC236}">
                      <a16:creationId xmlns:a16="http://schemas.microsoft.com/office/drawing/2014/main" id="{4D01A850-FE8C-774E-894A-538FAC24723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10" name="Elipse 1709">
                  <a:extLst>
                    <a:ext uri="{FF2B5EF4-FFF2-40B4-BE49-F238E27FC236}">
                      <a16:creationId xmlns:a16="http://schemas.microsoft.com/office/drawing/2014/main" id="{E1B90670-68AB-E648-A0F2-81519E8E13F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11" name="Elipse 1710">
                  <a:extLst>
                    <a:ext uri="{FF2B5EF4-FFF2-40B4-BE49-F238E27FC236}">
                      <a16:creationId xmlns:a16="http://schemas.microsoft.com/office/drawing/2014/main" id="{E9D6D75C-C36D-2E4E-B8AB-C5327539CE5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12" name="Elipse 1711">
                  <a:extLst>
                    <a:ext uri="{FF2B5EF4-FFF2-40B4-BE49-F238E27FC236}">
                      <a16:creationId xmlns:a16="http://schemas.microsoft.com/office/drawing/2014/main" id="{8A884CD6-47D0-C545-9950-70E3EDDCE1F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13" name="Elipse 1712">
                  <a:extLst>
                    <a:ext uri="{FF2B5EF4-FFF2-40B4-BE49-F238E27FC236}">
                      <a16:creationId xmlns:a16="http://schemas.microsoft.com/office/drawing/2014/main" id="{44E6664E-7CBC-5A49-87CC-90845E3701B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14" name="Elipse 1713">
                  <a:extLst>
                    <a:ext uri="{FF2B5EF4-FFF2-40B4-BE49-F238E27FC236}">
                      <a16:creationId xmlns:a16="http://schemas.microsoft.com/office/drawing/2014/main" id="{BCA30F19-ECD4-404F-B7FF-97F06101CFB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715" name="Elipse 1714">
                  <a:extLst>
                    <a:ext uri="{FF2B5EF4-FFF2-40B4-BE49-F238E27FC236}">
                      <a16:creationId xmlns:a16="http://schemas.microsoft.com/office/drawing/2014/main" id="{22848093-A825-094D-A7E5-6BF084923EE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561" name="Grupo 1560">
                <a:extLst>
                  <a:ext uri="{FF2B5EF4-FFF2-40B4-BE49-F238E27FC236}">
                    <a16:creationId xmlns:a16="http://schemas.microsoft.com/office/drawing/2014/main" id="{DDE3F64B-B2B3-FD48-9925-178CB497C6CA}"/>
                  </a:ext>
                </a:extLst>
              </p:cNvPr>
              <p:cNvGrpSpPr/>
              <p:nvPr/>
            </p:nvGrpSpPr>
            <p:grpSpPr>
              <a:xfrm>
                <a:off x="6697833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640" name="Elipse 1639">
                  <a:extLst>
                    <a:ext uri="{FF2B5EF4-FFF2-40B4-BE49-F238E27FC236}">
                      <a16:creationId xmlns:a16="http://schemas.microsoft.com/office/drawing/2014/main" id="{8484694F-667D-C94D-B1C4-962D923604D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41" name="Elipse 1640">
                  <a:extLst>
                    <a:ext uri="{FF2B5EF4-FFF2-40B4-BE49-F238E27FC236}">
                      <a16:creationId xmlns:a16="http://schemas.microsoft.com/office/drawing/2014/main" id="{14B851B1-A1BD-E840-9FE5-9947120BEC9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42" name="Elipse 1641">
                  <a:extLst>
                    <a:ext uri="{FF2B5EF4-FFF2-40B4-BE49-F238E27FC236}">
                      <a16:creationId xmlns:a16="http://schemas.microsoft.com/office/drawing/2014/main" id="{5E7FE234-B387-0C43-9A3A-1A6E753BE98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43" name="Elipse 1642">
                  <a:extLst>
                    <a:ext uri="{FF2B5EF4-FFF2-40B4-BE49-F238E27FC236}">
                      <a16:creationId xmlns:a16="http://schemas.microsoft.com/office/drawing/2014/main" id="{CE9E0A62-41C3-0A42-B976-54675BB7AD2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44" name="Elipse 1643">
                  <a:extLst>
                    <a:ext uri="{FF2B5EF4-FFF2-40B4-BE49-F238E27FC236}">
                      <a16:creationId xmlns:a16="http://schemas.microsoft.com/office/drawing/2014/main" id="{EAD43F72-6610-AC40-8477-BE9D433406A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45" name="Elipse 1644">
                  <a:extLst>
                    <a:ext uri="{FF2B5EF4-FFF2-40B4-BE49-F238E27FC236}">
                      <a16:creationId xmlns:a16="http://schemas.microsoft.com/office/drawing/2014/main" id="{9C680068-99B6-C345-8E28-4A0B80D18FF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46" name="Elipse 1645">
                  <a:extLst>
                    <a:ext uri="{FF2B5EF4-FFF2-40B4-BE49-F238E27FC236}">
                      <a16:creationId xmlns:a16="http://schemas.microsoft.com/office/drawing/2014/main" id="{428B2867-4319-5F4D-89BA-D121B6AB2C4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47" name="Elipse 1646">
                  <a:extLst>
                    <a:ext uri="{FF2B5EF4-FFF2-40B4-BE49-F238E27FC236}">
                      <a16:creationId xmlns:a16="http://schemas.microsoft.com/office/drawing/2014/main" id="{BF8B5C9E-38F8-1844-8166-1D49DA0889E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48" name="Elipse 1647">
                  <a:extLst>
                    <a:ext uri="{FF2B5EF4-FFF2-40B4-BE49-F238E27FC236}">
                      <a16:creationId xmlns:a16="http://schemas.microsoft.com/office/drawing/2014/main" id="{ECE0F057-0698-D54A-A12B-74E2E967890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49" name="Elipse 1648">
                  <a:extLst>
                    <a:ext uri="{FF2B5EF4-FFF2-40B4-BE49-F238E27FC236}">
                      <a16:creationId xmlns:a16="http://schemas.microsoft.com/office/drawing/2014/main" id="{B30F7001-45C1-D742-B4F9-E6D5B4EBF7C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50" name="Elipse 1649">
                  <a:extLst>
                    <a:ext uri="{FF2B5EF4-FFF2-40B4-BE49-F238E27FC236}">
                      <a16:creationId xmlns:a16="http://schemas.microsoft.com/office/drawing/2014/main" id="{20E1CBAA-884E-5144-8A6F-B0146828CB3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51" name="Elipse 1650">
                  <a:extLst>
                    <a:ext uri="{FF2B5EF4-FFF2-40B4-BE49-F238E27FC236}">
                      <a16:creationId xmlns:a16="http://schemas.microsoft.com/office/drawing/2014/main" id="{B5234DA8-038E-A545-97CF-0D2E0E13635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52" name="Elipse 1651">
                  <a:extLst>
                    <a:ext uri="{FF2B5EF4-FFF2-40B4-BE49-F238E27FC236}">
                      <a16:creationId xmlns:a16="http://schemas.microsoft.com/office/drawing/2014/main" id="{7AD5CAEF-34D3-1B4E-B8AA-90CA2510B07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53" name="Elipse 1652">
                  <a:extLst>
                    <a:ext uri="{FF2B5EF4-FFF2-40B4-BE49-F238E27FC236}">
                      <a16:creationId xmlns:a16="http://schemas.microsoft.com/office/drawing/2014/main" id="{140AD144-1B65-C742-BA83-A4DA826F8F3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54" name="Elipse 1653">
                  <a:extLst>
                    <a:ext uri="{FF2B5EF4-FFF2-40B4-BE49-F238E27FC236}">
                      <a16:creationId xmlns:a16="http://schemas.microsoft.com/office/drawing/2014/main" id="{B26426BE-F40A-C14C-B450-6BC6899A4A4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55" name="Elipse 1654">
                  <a:extLst>
                    <a:ext uri="{FF2B5EF4-FFF2-40B4-BE49-F238E27FC236}">
                      <a16:creationId xmlns:a16="http://schemas.microsoft.com/office/drawing/2014/main" id="{D651A468-7324-9448-8E80-78EA57B6361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56" name="Elipse 1655">
                  <a:extLst>
                    <a:ext uri="{FF2B5EF4-FFF2-40B4-BE49-F238E27FC236}">
                      <a16:creationId xmlns:a16="http://schemas.microsoft.com/office/drawing/2014/main" id="{2C46C9D5-137F-904A-8EF7-055EC757EBD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57" name="Elipse 1656">
                  <a:extLst>
                    <a:ext uri="{FF2B5EF4-FFF2-40B4-BE49-F238E27FC236}">
                      <a16:creationId xmlns:a16="http://schemas.microsoft.com/office/drawing/2014/main" id="{C3B3A730-B881-4045-BE6F-0B7E00673B3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58" name="Elipse 1657">
                  <a:extLst>
                    <a:ext uri="{FF2B5EF4-FFF2-40B4-BE49-F238E27FC236}">
                      <a16:creationId xmlns:a16="http://schemas.microsoft.com/office/drawing/2014/main" id="{95B66BA7-827F-D848-9618-F3AD66BBF6E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59" name="Elipse 1658">
                  <a:extLst>
                    <a:ext uri="{FF2B5EF4-FFF2-40B4-BE49-F238E27FC236}">
                      <a16:creationId xmlns:a16="http://schemas.microsoft.com/office/drawing/2014/main" id="{32F2AB90-3480-B74A-B40E-CD3C611A774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60" name="Elipse 1659">
                  <a:extLst>
                    <a:ext uri="{FF2B5EF4-FFF2-40B4-BE49-F238E27FC236}">
                      <a16:creationId xmlns:a16="http://schemas.microsoft.com/office/drawing/2014/main" id="{AA6ED66C-D44E-A045-9739-997D968BBBA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61" name="Elipse 1660">
                  <a:extLst>
                    <a:ext uri="{FF2B5EF4-FFF2-40B4-BE49-F238E27FC236}">
                      <a16:creationId xmlns:a16="http://schemas.microsoft.com/office/drawing/2014/main" id="{F7182FC6-AC15-9942-8DF7-7F5178FF56E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62" name="Elipse 1661">
                  <a:extLst>
                    <a:ext uri="{FF2B5EF4-FFF2-40B4-BE49-F238E27FC236}">
                      <a16:creationId xmlns:a16="http://schemas.microsoft.com/office/drawing/2014/main" id="{8B2323DD-6476-7A4E-8FD0-66F18E6BEF5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63" name="Elipse 1662">
                  <a:extLst>
                    <a:ext uri="{FF2B5EF4-FFF2-40B4-BE49-F238E27FC236}">
                      <a16:creationId xmlns:a16="http://schemas.microsoft.com/office/drawing/2014/main" id="{512BBB70-0C62-8A49-8AD8-4C4FDBE6BF8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64" name="Elipse 1663">
                  <a:extLst>
                    <a:ext uri="{FF2B5EF4-FFF2-40B4-BE49-F238E27FC236}">
                      <a16:creationId xmlns:a16="http://schemas.microsoft.com/office/drawing/2014/main" id="{833EF364-4030-5545-98C8-5F87B8F8839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65" name="Elipse 1664">
                  <a:extLst>
                    <a:ext uri="{FF2B5EF4-FFF2-40B4-BE49-F238E27FC236}">
                      <a16:creationId xmlns:a16="http://schemas.microsoft.com/office/drawing/2014/main" id="{E9339F60-C1F4-3A4C-9395-707B198D882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66" name="Elipse 1665">
                  <a:extLst>
                    <a:ext uri="{FF2B5EF4-FFF2-40B4-BE49-F238E27FC236}">
                      <a16:creationId xmlns:a16="http://schemas.microsoft.com/office/drawing/2014/main" id="{A6CF9FDB-2E35-5D4C-B7B2-3C400986EFF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67" name="Elipse 1666">
                  <a:extLst>
                    <a:ext uri="{FF2B5EF4-FFF2-40B4-BE49-F238E27FC236}">
                      <a16:creationId xmlns:a16="http://schemas.microsoft.com/office/drawing/2014/main" id="{A8832559-FECF-E745-9BDB-E4EC774A4B1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68" name="Elipse 1667">
                  <a:extLst>
                    <a:ext uri="{FF2B5EF4-FFF2-40B4-BE49-F238E27FC236}">
                      <a16:creationId xmlns:a16="http://schemas.microsoft.com/office/drawing/2014/main" id="{E1000128-D4F7-E84D-A95D-56E599A6942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69" name="Elipse 1668">
                  <a:extLst>
                    <a:ext uri="{FF2B5EF4-FFF2-40B4-BE49-F238E27FC236}">
                      <a16:creationId xmlns:a16="http://schemas.microsoft.com/office/drawing/2014/main" id="{142CB635-3C59-8A47-8561-E13ADF91B7C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70" name="Elipse 1669">
                  <a:extLst>
                    <a:ext uri="{FF2B5EF4-FFF2-40B4-BE49-F238E27FC236}">
                      <a16:creationId xmlns:a16="http://schemas.microsoft.com/office/drawing/2014/main" id="{2A5FEEB8-5B5B-8946-ACD0-A4B65E9FDE8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71" name="Elipse 1670">
                  <a:extLst>
                    <a:ext uri="{FF2B5EF4-FFF2-40B4-BE49-F238E27FC236}">
                      <a16:creationId xmlns:a16="http://schemas.microsoft.com/office/drawing/2014/main" id="{C64DAA38-6C37-DA45-8A27-F92512DE5F2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72" name="Elipse 1671">
                  <a:extLst>
                    <a:ext uri="{FF2B5EF4-FFF2-40B4-BE49-F238E27FC236}">
                      <a16:creationId xmlns:a16="http://schemas.microsoft.com/office/drawing/2014/main" id="{D30A7DF1-FB23-5841-A5F4-AE3CA36EFC2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73" name="Elipse 1672">
                  <a:extLst>
                    <a:ext uri="{FF2B5EF4-FFF2-40B4-BE49-F238E27FC236}">
                      <a16:creationId xmlns:a16="http://schemas.microsoft.com/office/drawing/2014/main" id="{AB9A42CD-A95C-7348-92EF-FD18CA147B2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74" name="Elipse 1673">
                  <a:extLst>
                    <a:ext uri="{FF2B5EF4-FFF2-40B4-BE49-F238E27FC236}">
                      <a16:creationId xmlns:a16="http://schemas.microsoft.com/office/drawing/2014/main" id="{1F8CF526-9781-DB4E-A1FC-04FAD352544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75" name="Elipse 1674">
                  <a:extLst>
                    <a:ext uri="{FF2B5EF4-FFF2-40B4-BE49-F238E27FC236}">
                      <a16:creationId xmlns:a16="http://schemas.microsoft.com/office/drawing/2014/main" id="{4F330037-B5EF-6A43-A4F7-666D48FE69C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76" name="Elipse 1675">
                  <a:extLst>
                    <a:ext uri="{FF2B5EF4-FFF2-40B4-BE49-F238E27FC236}">
                      <a16:creationId xmlns:a16="http://schemas.microsoft.com/office/drawing/2014/main" id="{A3BC1AF3-E961-AA49-9A74-AC03998D802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77" name="Elipse 1676">
                  <a:extLst>
                    <a:ext uri="{FF2B5EF4-FFF2-40B4-BE49-F238E27FC236}">
                      <a16:creationId xmlns:a16="http://schemas.microsoft.com/office/drawing/2014/main" id="{3A0C115D-0960-3547-96F0-148AEB28704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562" name="Grupo 1561">
                <a:extLst>
                  <a:ext uri="{FF2B5EF4-FFF2-40B4-BE49-F238E27FC236}">
                    <a16:creationId xmlns:a16="http://schemas.microsoft.com/office/drawing/2014/main" id="{73C46133-AB03-B343-9218-C408BEBAE882}"/>
                  </a:ext>
                </a:extLst>
              </p:cNvPr>
              <p:cNvGrpSpPr/>
              <p:nvPr/>
            </p:nvGrpSpPr>
            <p:grpSpPr>
              <a:xfrm>
                <a:off x="6846000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602" name="Elipse 1601">
                  <a:extLst>
                    <a:ext uri="{FF2B5EF4-FFF2-40B4-BE49-F238E27FC236}">
                      <a16:creationId xmlns:a16="http://schemas.microsoft.com/office/drawing/2014/main" id="{6D3A29E2-733A-FC45-851D-24DF08BA17E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03" name="Elipse 1602">
                  <a:extLst>
                    <a:ext uri="{FF2B5EF4-FFF2-40B4-BE49-F238E27FC236}">
                      <a16:creationId xmlns:a16="http://schemas.microsoft.com/office/drawing/2014/main" id="{760084A0-099A-454F-A009-D6037FFF25B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04" name="Elipse 1603">
                  <a:extLst>
                    <a:ext uri="{FF2B5EF4-FFF2-40B4-BE49-F238E27FC236}">
                      <a16:creationId xmlns:a16="http://schemas.microsoft.com/office/drawing/2014/main" id="{5612F80D-8988-8448-A9D4-167097CDD09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05" name="Elipse 1604">
                  <a:extLst>
                    <a:ext uri="{FF2B5EF4-FFF2-40B4-BE49-F238E27FC236}">
                      <a16:creationId xmlns:a16="http://schemas.microsoft.com/office/drawing/2014/main" id="{09BBD0CA-8667-BE42-AEFA-D7E8AD4C3AB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06" name="Elipse 1605">
                  <a:extLst>
                    <a:ext uri="{FF2B5EF4-FFF2-40B4-BE49-F238E27FC236}">
                      <a16:creationId xmlns:a16="http://schemas.microsoft.com/office/drawing/2014/main" id="{BA1F92EB-7134-224B-B784-E3F7C7B654A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07" name="Elipse 1606">
                  <a:extLst>
                    <a:ext uri="{FF2B5EF4-FFF2-40B4-BE49-F238E27FC236}">
                      <a16:creationId xmlns:a16="http://schemas.microsoft.com/office/drawing/2014/main" id="{FE4BD8E8-F168-6E42-9E08-50D85E7F34A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08" name="Elipse 1607">
                  <a:extLst>
                    <a:ext uri="{FF2B5EF4-FFF2-40B4-BE49-F238E27FC236}">
                      <a16:creationId xmlns:a16="http://schemas.microsoft.com/office/drawing/2014/main" id="{FF6DF18A-8FE2-984D-897B-DB3F37629D7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09" name="Elipse 1608">
                  <a:extLst>
                    <a:ext uri="{FF2B5EF4-FFF2-40B4-BE49-F238E27FC236}">
                      <a16:creationId xmlns:a16="http://schemas.microsoft.com/office/drawing/2014/main" id="{9D03594D-25C2-7C4F-BACC-9AB0D423F10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10" name="Elipse 1609">
                  <a:extLst>
                    <a:ext uri="{FF2B5EF4-FFF2-40B4-BE49-F238E27FC236}">
                      <a16:creationId xmlns:a16="http://schemas.microsoft.com/office/drawing/2014/main" id="{D08D2038-E795-CB4B-89FB-3AA3364278A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11" name="Elipse 1610">
                  <a:extLst>
                    <a:ext uri="{FF2B5EF4-FFF2-40B4-BE49-F238E27FC236}">
                      <a16:creationId xmlns:a16="http://schemas.microsoft.com/office/drawing/2014/main" id="{DC2ED93A-AD99-4E49-9010-5A5DAAF681B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12" name="Elipse 1611">
                  <a:extLst>
                    <a:ext uri="{FF2B5EF4-FFF2-40B4-BE49-F238E27FC236}">
                      <a16:creationId xmlns:a16="http://schemas.microsoft.com/office/drawing/2014/main" id="{3385BA71-6BCD-3946-843F-307E703F8E2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13" name="Elipse 1612">
                  <a:extLst>
                    <a:ext uri="{FF2B5EF4-FFF2-40B4-BE49-F238E27FC236}">
                      <a16:creationId xmlns:a16="http://schemas.microsoft.com/office/drawing/2014/main" id="{7B699073-A8C5-6149-A3D1-D4D9BF308E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14" name="Elipse 1613">
                  <a:extLst>
                    <a:ext uri="{FF2B5EF4-FFF2-40B4-BE49-F238E27FC236}">
                      <a16:creationId xmlns:a16="http://schemas.microsoft.com/office/drawing/2014/main" id="{348A8AEB-B7BC-5A4F-807F-56E29234C9D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15" name="Elipse 1614">
                  <a:extLst>
                    <a:ext uri="{FF2B5EF4-FFF2-40B4-BE49-F238E27FC236}">
                      <a16:creationId xmlns:a16="http://schemas.microsoft.com/office/drawing/2014/main" id="{4C67692D-A708-EC40-BB13-57CD47D13C7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16" name="Elipse 1615">
                  <a:extLst>
                    <a:ext uri="{FF2B5EF4-FFF2-40B4-BE49-F238E27FC236}">
                      <a16:creationId xmlns:a16="http://schemas.microsoft.com/office/drawing/2014/main" id="{7C5A9C53-9098-654C-BDFE-50C8DA8F4C5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17" name="Elipse 1616">
                  <a:extLst>
                    <a:ext uri="{FF2B5EF4-FFF2-40B4-BE49-F238E27FC236}">
                      <a16:creationId xmlns:a16="http://schemas.microsoft.com/office/drawing/2014/main" id="{A1B15A2B-C47F-5244-8E81-4BDCEA294D5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18" name="Elipse 1617">
                  <a:extLst>
                    <a:ext uri="{FF2B5EF4-FFF2-40B4-BE49-F238E27FC236}">
                      <a16:creationId xmlns:a16="http://schemas.microsoft.com/office/drawing/2014/main" id="{4F031ED5-CCFF-644E-A44A-40D60351462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19" name="Elipse 1618">
                  <a:extLst>
                    <a:ext uri="{FF2B5EF4-FFF2-40B4-BE49-F238E27FC236}">
                      <a16:creationId xmlns:a16="http://schemas.microsoft.com/office/drawing/2014/main" id="{D8219E89-598B-014A-A447-A324B926C0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20" name="Elipse 1619">
                  <a:extLst>
                    <a:ext uri="{FF2B5EF4-FFF2-40B4-BE49-F238E27FC236}">
                      <a16:creationId xmlns:a16="http://schemas.microsoft.com/office/drawing/2014/main" id="{761EFD39-E534-4448-A7CD-7E9DA1CD10D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21" name="Elipse 1620">
                  <a:extLst>
                    <a:ext uri="{FF2B5EF4-FFF2-40B4-BE49-F238E27FC236}">
                      <a16:creationId xmlns:a16="http://schemas.microsoft.com/office/drawing/2014/main" id="{4A5B96F9-61EE-6C46-864F-42DDE78EBF9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22" name="Elipse 1621">
                  <a:extLst>
                    <a:ext uri="{FF2B5EF4-FFF2-40B4-BE49-F238E27FC236}">
                      <a16:creationId xmlns:a16="http://schemas.microsoft.com/office/drawing/2014/main" id="{913D54C3-C9D0-1C44-AAAD-DCDA6DCC1F5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23" name="Elipse 1622">
                  <a:extLst>
                    <a:ext uri="{FF2B5EF4-FFF2-40B4-BE49-F238E27FC236}">
                      <a16:creationId xmlns:a16="http://schemas.microsoft.com/office/drawing/2014/main" id="{333CADD6-CFC6-AD42-8494-25EE185ECC7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24" name="Elipse 1623">
                  <a:extLst>
                    <a:ext uri="{FF2B5EF4-FFF2-40B4-BE49-F238E27FC236}">
                      <a16:creationId xmlns:a16="http://schemas.microsoft.com/office/drawing/2014/main" id="{7F7D3B1E-8964-F94A-8A94-2108C55AFE8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25" name="Elipse 1624">
                  <a:extLst>
                    <a:ext uri="{FF2B5EF4-FFF2-40B4-BE49-F238E27FC236}">
                      <a16:creationId xmlns:a16="http://schemas.microsoft.com/office/drawing/2014/main" id="{752E3051-0711-644F-ADB0-5BE47253D29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26" name="Elipse 1625">
                  <a:extLst>
                    <a:ext uri="{FF2B5EF4-FFF2-40B4-BE49-F238E27FC236}">
                      <a16:creationId xmlns:a16="http://schemas.microsoft.com/office/drawing/2014/main" id="{F9E37C41-6755-9946-A0BF-E39BABB92F7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27" name="Elipse 1626">
                  <a:extLst>
                    <a:ext uri="{FF2B5EF4-FFF2-40B4-BE49-F238E27FC236}">
                      <a16:creationId xmlns:a16="http://schemas.microsoft.com/office/drawing/2014/main" id="{D75F94CB-0E8C-9A40-98E7-66A811ACAA4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28" name="Elipse 1627">
                  <a:extLst>
                    <a:ext uri="{FF2B5EF4-FFF2-40B4-BE49-F238E27FC236}">
                      <a16:creationId xmlns:a16="http://schemas.microsoft.com/office/drawing/2014/main" id="{23FECC1A-FDD4-2D44-ADAA-F36CDD1AC59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29" name="Elipse 1628">
                  <a:extLst>
                    <a:ext uri="{FF2B5EF4-FFF2-40B4-BE49-F238E27FC236}">
                      <a16:creationId xmlns:a16="http://schemas.microsoft.com/office/drawing/2014/main" id="{FA2559CE-FA1C-B54F-BB4D-2243D5A6476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30" name="Elipse 1629">
                  <a:extLst>
                    <a:ext uri="{FF2B5EF4-FFF2-40B4-BE49-F238E27FC236}">
                      <a16:creationId xmlns:a16="http://schemas.microsoft.com/office/drawing/2014/main" id="{C76F4F6B-EE1D-544D-ACE4-6A4C2E7AB4B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31" name="Elipse 1630">
                  <a:extLst>
                    <a:ext uri="{FF2B5EF4-FFF2-40B4-BE49-F238E27FC236}">
                      <a16:creationId xmlns:a16="http://schemas.microsoft.com/office/drawing/2014/main" id="{3CDE6196-9F54-7B47-BC2F-367812F55C6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32" name="Elipse 1631">
                  <a:extLst>
                    <a:ext uri="{FF2B5EF4-FFF2-40B4-BE49-F238E27FC236}">
                      <a16:creationId xmlns:a16="http://schemas.microsoft.com/office/drawing/2014/main" id="{AC8540B5-B0CA-7747-93E7-58A22694515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33" name="Elipse 1632">
                  <a:extLst>
                    <a:ext uri="{FF2B5EF4-FFF2-40B4-BE49-F238E27FC236}">
                      <a16:creationId xmlns:a16="http://schemas.microsoft.com/office/drawing/2014/main" id="{ABB9C15D-8722-B04F-9244-BA28C2ADB36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34" name="Elipse 1633">
                  <a:extLst>
                    <a:ext uri="{FF2B5EF4-FFF2-40B4-BE49-F238E27FC236}">
                      <a16:creationId xmlns:a16="http://schemas.microsoft.com/office/drawing/2014/main" id="{4034F3C9-E053-574A-BE74-35A44E897D9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35" name="Elipse 1634">
                  <a:extLst>
                    <a:ext uri="{FF2B5EF4-FFF2-40B4-BE49-F238E27FC236}">
                      <a16:creationId xmlns:a16="http://schemas.microsoft.com/office/drawing/2014/main" id="{74138465-72C3-3342-941C-7C9F2AE9A28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36" name="Elipse 1635">
                  <a:extLst>
                    <a:ext uri="{FF2B5EF4-FFF2-40B4-BE49-F238E27FC236}">
                      <a16:creationId xmlns:a16="http://schemas.microsoft.com/office/drawing/2014/main" id="{B3735111-A873-E649-ACA8-011B233B47C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37" name="Elipse 1636">
                  <a:extLst>
                    <a:ext uri="{FF2B5EF4-FFF2-40B4-BE49-F238E27FC236}">
                      <a16:creationId xmlns:a16="http://schemas.microsoft.com/office/drawing/2014/main" id="{63124FE4-5C41-8645-A669-F1D65D849C7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38" name="Elipse 1637">
                  <a:extLst>
                    <a:ext uri="{FF2B5EF4-FFF2-40B4-BE49-F238E27FC236}">
                      <a16:creationId xmlns:a16="http://schemas.microsoft.com/office/drawing/2014/main" id="{33EC59FE-9080-F046-89FF-E0F6D8BA18F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39" name="Elipse 1638">
                  <a:extLst>
                    <a:ext uri="{FF2B5EF4-FFF2-40B4-BE49-F238E27FC236}">
                      <a16:creationId xmlns:a16="http://schemas.microsoft.com/office/drawing/2014/main" id="{6A29EB19-1889-D64C-A6FB-01C896063E9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  <p:grpSp>
            <p:nvGrpSpPr>
              <p:cNvPr id="1563" name="Grupo 1562">
                <a:extLst>
                  <a:ext uri="{FF2B5EF4-FFF2-40B4-BE49-F238E27FC236}">
                    <a16:creationId xmlns:a16="http://schemas.microsoft.com/office/drawing/2014/main" id="{51447BE9-21F8-504C-B8C9-5FF75F7FC291}"/>
                  </a:ext>
                </a:extLst>
              </p:cNvPr>
              <p:cNvGrpSpPr/>
              <p:nvPr/>
            </p:nvGrpSpPr>
            <p:grpSpPr>
              <a:xfrm>
                <a:off x="6994167" y="32843"/>
                <a:ext cx="28800" cy="5462318"/>
                <a:chOff x="110763" y="32843"/>
                <a:chExt cx="28800" cy="5462318"/>
              </a:xfrm>
              <a:grpFill/>
            </p:grpSpPr>
            <p:sp>
              <p:nvSpPr>
                <p:cNvPr id="1564" name="Elipse 1563">
                  <a:extLst>
                    <a:ext uri="{FF2B5EF4-FFF2-40B4-BE49-F238E27FC236}">
                      <a16:creationId xmlns:a16="http://schemas.microsoft.com/office/drawing/2014/main" id="{9BC76274-A79A-DF49-8433-0B504DFC11E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8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65" name="Elipse 1564">
                  <a:extLst>
                    <a:ext uri="{FF2B5EF4-FFF2-40B4-BE49-F238E27FC236}">
                      <a16:creationId xmlns:a16="http://schemas.microsoft.com/office/drawing/2014/main" id="{DA99D5A7-E47B-1D44-8F3D-F183F9819E5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6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66" name="Elipse 1565">
                  <a:extLst>
                    <a:ext uri="{FF2B5EF4-FFF2-40B4-BE49-F238E27FC236}">
                      <a16:creationId xmlns:a16="http://schemas.microsoft.com/office/drawing/2014/main" id="{8D4A3FCD-D391-754D-BF58-A81C0D7D163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5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67" name="Elipse 1566">
                  <a:extLst>
                    <a:ext uri="{FF2B5EF4-FFF2-40B4-BE49-F238E27FC236}">
                      <a16:creationId xmlns:a16="http://schemas.microsoft.com/office/drawing/2014/main" id="{E2D94AB1-7ADC-EC49-B4C5-9645E6F71D4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3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68" name="Elipse 1567">
                  <a:extLst>
                    <a:ext uri="{FF2B5EF4-FFF2-40B4-BE49-F238E27FC236}">
                      <a16:creationId xmlns:a16="http://schemas.microsoft.com/office/drawing/2014/main" id="{BEFD3FD5-D477-4640-8A95-16EB9175A94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6202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69" name="Elipse 1568">
                  <a:extLst>
                    <a:ext uri="{FF2B5EF4-FFF2-40B4-BE49-F238E27FC236}">
                      <a16:creationId xmlns:a16="http://schemas.microsoft.com/office/drawing/2014/main" id="{778B02BD-B75D-8448-B40B-B0FAE83F064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7671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70" name="Elipse 1569">
                  <a:extLst>
                    <a:ext uri="{FF2B5EF4-FFF2-40B4-BE49-F238E27FC236}">
                      <a16:creationId xmlns:a16="http://schemas.microsoft.com/office/drawing/2014/main" id="{9C7C94B4-2E6A-4B44-82F8-10C50275ADC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9139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71" name="Elipse 1570">
                  <a:extLst>
                    <a:ext uri="{FF2B5EF4-FFF2-40B4-BE49-F238E27FC236}">
                      <a16:creationId xmlns:a16="http://schemas.microsoft.com/office/drawing/2014/main" id="{EB014771-576D-A04E-B098-5146A524316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0608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72" name="Elipse 1571">
                  <a:extLst>
                    <a:ext uri="{FF2B5EF4-FFF2-40B4-BE49-F238E27FC236}">
                      <a16:creationId xmlns:a16="http://schemas.microsoft.com/office/drawing/2014/main" id="{421521EA-1D72-B74A-BE96-812617BB444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2076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73" name="Elipse 1572">
                  <a:extLst>
                    <a:ext uri="{FF2B5EF4-FFF2-40B4-BE49-F238E27FC236}">
                      <a16:creationId xmlns:a16="http://schemas.microsoft.com/office/drawing/2014/main" id="{1DC07D40-771D-D94C-A505-0D518D3728F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3545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74" name="Elipse 1573">
                  <a:extLst>
                    <a:ext uri="{FF2B5EF4-FFF2-40B4-BE49-F238E27FC236}">
                      <a16:creationId xmlns:a16="http://schemas.microsoft.com/office/drawing/2014/main" id="{F43EA269-1CA7-FF48-8833-273B02DE776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5013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75" name="Elipse 1574">
                  <a:extLst>
                    <a:ext uri="{FF2B5EF4-FFF2-40B4-BE49-F238E27FC236}">
                      <a16:creationId xmlns:a16="http://schemas.microsoft.com/office/drawing/2014/main" id="{12D586D1-0CF2-FC45-8EF1-E4A3B4D2836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6482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76" name="Elipse 1575">
                  <a:extLst>
                    <a:ext uri="{FF2B5EF4-FFF2-40B4-BE49-F238E27FC236}">
                      <a16:creationId xmlns:a16="http://schemas.microsoft.com/office/drawing/2014/main" id="{DF434BB0-C652-7149-B36D-1960E749CF0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79506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77" name="Elipse 1576">
                  <a:extLst>
                    <a:ext uri="{FF2B5EF4-FFF2-40B4-BE49-F238E27FC236}">
                      <a16:creationId xmlns:a16="http://schemas.microsoft.com/office/drawing/2014/main" id="{09337B50-4A84-E84C-947B-837C10EEDAD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194191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78" name="Elipse 1577">
                  <a:extLst>
                    <a:ext uri="{FF2B5EF4-FFF2-40B4-BE49-F238E27FC236}">
                      <a16:creationId xmlns:a16="http://schemas.microsoft.com/office/drawing/2014/main" id="{81A0DD62-7833-934F-BC6D-13E932F45E4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08877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79" name="Elipse 1578">
                  <a:extLst>
                    <a:ext uri="{FF2B5EF4-FFF2-40B4-BE49-F238E27FC236}">
                      <a16:creationId xmlns:a16="http://schemas.microsoft.com/office/drawing/2014/main" id="{BBE26754-C32F-BB46-B78D-B41314DD5D9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23562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80" name="Elipse 1579">
                  <a:extLst>
                    <a:ext uri="{FF2B5EF4-FFF2-40B4-BE49-F238E27FC236}">
                      <a16:creationId xmlns:a16="http://schemas.microsoft.com/office/drawing/2014/main" id="{913DF9EE-27A4-9D47-9CB6-60635418432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38247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81" name="Elipse 1580">
                  <a:extLst>
                    <a:ext uri="{FF2B5EF4-FFF2-40B4-BE49-F238E27FC236}">
                      <a16:creationId xmlns:a16="http://schemas.microsoft.com/office/drawing/2014/main" id="{92B4EEF1-5DBD-BC46-822D-EE0DF11330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52932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82" name="Elipse 1581">
                  <a:extLst>
                    <a:ext uri="{FF2B5EF4-FFF2-40B4-BE49-F238E27FC236}">
                      <a16:creationId xmlns:a16="http://schemas.microsoft.com/office/drawing/2014/main" id="{48F7A79C-1D0F-AF48-B6C3-554A4270925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67617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83" name="Elipse 1582">
                  <a:extLst>
                    <a:ext uri="{FF2B5EF4-FFF2-40B4-BE49-F238E27FC236}">
                      <a16:creationId xmlns:a16="http://schemas.microsoft.com/office/drawing/2014/main" id="{E827C654-9A4E-1340-99C0-D0FE354432E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82303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84" name="Elipse 1583">
                  <a:extLst>
                    <a:ext uri="{FF2B5EF4-FFF2-40B4-BE49-F238E27FC236}">
                      <a16:creationId xmlns:a16="http://schemas.microsoft.com/office/drawing/2014/main" id="{3347E14A-EE2D-CA4A-ADC3-4D057C0F2DE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296988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85" name="Elipse 1584">
                  <a:extLst>
                    <a:ext uri="{FF2B5EF4-FFF2-40B4-BE49-F238E27FC236}">
                      <a16:creationId xmlns:a16="http://schemas.microsoft.com/office/drawing/2014/main" id="{2AD638C6-92D8-6044-BFB2-A2E3D734141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11673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86" name="Elipse 1585">
                  <a:extLst>
                    <a:ext uri="{FF2B5EF4-FFF2-40B4-BE49-F238E27FC236}">
                      <a16:creationId xmlns:a16="http://schemas.microsoft.com/office/drawing/2014/main" id="{729007A2-163B-B94E-831E-669C2B7BCED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26358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87" name="Elipse 1586">
                  <a:extLst>
                    <a:ext uri="{FF2B5EF4-FFF2-40B4-BE49-F238E27FC236}">
                      <a16:creationId xmlns:a16="http://schemas.microsoft.com/office/drawing/2014/main" id="{65D7E23C-41D8-C142-A06A-8208CCCF12E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41043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88" name="Elipse 1587">
                  <a:extLst>
                    <a:ext uri="{FF2B5EF4-FFF2-40B4-BE49-F238E27FC236}">
                      <a16:creationId xmlns:a16="http://schemas.microsoft.com/office/drawing/2014/main" id="{2C0220AC-24F5-F64B-AAE6-34ED2BE16A3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55729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89" name="Elipse 1588">
                  <a:extLst>
                    <a:ext uri="{FF2B5EF4-FFF2-40B4-BE49-F238E27FC236}">
                      <a16:creationId xmlns:a16="http://schemas.microsoft.com/office/drawing/2014/main" id="{534C3B6B-A31B-2241-AF9D-F8670EC3F6B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70414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90" name="Elipse 1589">
                  <a:extLst>
                    <a:ext uri="{FF2B5EF4-FFF2-40B4-BE49-F238E27FC236}">
                      <a16:creationId xmlns:a16="http://schemas.microsoft.com/office/drawing/2014/main" id="{5630967F-69EB-324A-9C64-D2EC2FA946B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85099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91" name="Elipse 1590">
                  <a:extLst>
                    <a:ext uri="{FF2B5EF4-FFF2-40B4-BE49-F238E27FC236}">
                      <a16:creationId xmlns:a16="http://schemas.microsoft.com/office/drawing/2014/main" id="{0679737D-6444-0D46-8C24-E4B92AAEB057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399784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92" name="Elipse 1591">
                  <a:extLst>
                    <a:ext uri="{FF2B5EF4-FFF2-40B4-BE49-F238E27FC236}">
                      <a16:creationId xmlns:a16="http://schemas.microsoft.com/office/drawing/2014/main" id="{C9B2B0FE-DE9D-834E-A87A-8F432D29443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14469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93" name="Elipse 1592">
                  <a:extLst>
                    <a:ext uri="{FF2B5EF4-FFF2-40B4-BE49-F238E27FC236}">
                      <a16:creationId xmlns:a16="http://schemas.microsoft.com/office/drawing/2014/main" id="{68E8BCC7-4070-144A-8F81-C6EB01E68CDD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29155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94" name="Elipse 1593">
                  <a:extLst>
                    <a:ext uri="{FF2B5EF4-FFF2-40B4-BE49-F238E27FC236}">
                      <a16:creationId xmlns:a16="http://schemas.microsoft.com/office/drawing/2014/main" id="{93B9E237-7285-1143-8DC4-9E29FD9A4EC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43840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95" name="Elipse 1594">
                  <a:extLst>
                    <a:ext uri="{FF2B5EF4-FFF2-40B4-BE49-F238E27FC236}">
                      <a16:creationId xmlns:a16="http://schemas.microsoft.com/office/drawing/2014/main" id="{E24F8436-D4F8-F04D-B548-81DFE41CB53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58525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96" name="Elipse 1595">
                  <a:extLst>
                    <a:ext uri="{FF2B5EF4-FFF2-40B4-BE49-F238E27FC236}">
                      <a16:creationId xmlns:a16="http://schemas.microsoft.com/office/drawing/2014/main" id="{EB07B58D-523D-AD4F-8895-AAE9A8C0A44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732107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97" name="Elipse 1596">
                  <a:extLst>
                    <a:ext uri="{FF2B5EF4-FFF2-40B4-BE49-F238E27FC236}">
                      <a16:creationId xmlns:a16="http://schemas.microsoft.com/office/drawing/2014/main" id="{F8D19764-E5A8-DF40-9FCF-18F9FCBD253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4878959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98" name="Elipse 1597">
                  <a:extLst>
                    <a:ext uri="{FF2B5EF4-FFF2-40B4-BE49-F238E27FC236}">
                      <a16:creationId xmlns:a16="http://schemas.microsoft.com/office/drawing/2014/main" id="{A51A77AD-3A5E-1D47-A4C9-CF04A372131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02581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599" name="Elipse 1598">
                  <a:extLst>
                    <a:ext uri="{FF2B5EF4-FFF2-40B4-BE49-F238E27FC236}">
                      <a16:creationId xmlns:a16="http://schemas.microsoft.com/office/drawing/2014/main" id="{2F0A0511-576B-6545-B515-1FCF03F4466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172663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00" name="Elipse 1599">
                  <a:extLst>
                    <a:ext uri="{FF2B5EF4-FFF2-40B4-BE49-F238E27FC236}">
                      <a16:creationId xmlns:a16="http://schemas.microsoft.com/office/drawing/2014/main" id="{B91221DF-83F3-B74D-A6DD-5F6992F0818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319515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  <p:sp>
              <p:nvSpPr>
                <p:cNvPr id="1601" name="Elipse 1600">
                  <a:extLst>
                    <a:ext uri="{FF2B5EF4-FFF2-40B4-BE49-F238E27FC236}">
                      <a16:creationId xmlns:a16="http://schemas.microsoft.com/office/drawing/2014/main" id="{48E1BB4D-C8A2-A846-99CB-7F122C6C78D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10763" y="5466361"/>
                  <a:ext cx="28800" cy="288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/>
                </a:p>
              </p:txBody>
            </p:sp>
          </p:grpSp>
        </p:grpSp>
      </p:grpSp>
      <p:sp>
        <p:nvSpPr>
          <p:cNvPr id="2062" name="Marcador de texto 2061"/>
          <p:cNvSpPr>
            <a:spLocks noGrp="1"/>
          </p:cNvSpPr>
          <p:nvPr>
            <p:ph type="body" sz="quarter" idx="10" hasCustomPrompt="1"/>
          </p:nvPr>
        </p:nvSpPr>
        <p:spPr>
          <a:xfrm>
            <a:off x="2679700" y="882694"/>
            <a:ext cx="7238999" cy="165730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 baseline="0">
                <a:latin typeface="Arial Narrow" panose="020B0606020202030204" pitchFamily="34" charset="0"/>
              </a:defRPr>
            </a:lvl1pPr>
            <a:lvl2pPr marL="914400" indent="-457200">
              <a:buFont typeface="Arial" panose="020B0604020202020204" pitchFamily="34" charset="0"/>
              <a:buChar char="•"/>
              <a:defRPr baseline="0">
                <a:latin typeface="Arial Narrow" panose="020B0606020202030204" pitchFamily="34" charset="0"/>
              </a:defRPr>
            </a:lvl2pPr>
            <a:lvl3pPr>
              <a:defRPr>
                <a:latin typeface="Arial Narrow" panose="020B0606020202030204" pitchFamily="34" charset="0"/>
              </a:defRPr>
            </a:lvl3pPr>
            <a:lvl4pPr>
              <a:defRPr>
                <a:latin typeface="Arial Narrow" panose="020B0606020202030204" pitchFamily="34" charset="0"/>
              </a:defRPr>
            </a:lvl4pPr>
            <a:lvl5pPr>
              <a:defRPr>
                <a:latin typeface="Arial Narrow" panose="020B0606020202030204" pitchFamily="34" charset="0"/>
              </a:defRPr>
            </a:lvl5pPr>
          </a:lstStyle>
          <a:p>
            <a:pPr lvl="0"/>
            <a:r>
              <a:rPr lang="es-CO" dirty="0" smtClean="0"/>
              <a:t>Para incluir una imagen de fondo siga los siguientes pasos:</a:t>
            </a:r>
            <a:br>
              <a:rPr lang="es-CO" dirty="0" smtClean="0"/>
            </a:br>
            <a:r>
              <a:rPr lang="es-CO" dirty="0" smtClean="0"/>
              <a:t>1. </a:t>
            </a:r>
            <a:r>
              <a:rPr lang="es-CO" dirty="0" err="1" smtClean="0"/>
              <a:t>Click</a:t>
            </a:r>
            <a:r>
              <a:rPr lang="es-CO" dirty="0" smtClean="0"/>
              <a:t> derecho en cualquier lugar de la diapositiva</a:t>
            </a:r>
            <a:br>
              <a:rPr lang="es-CO" dirty="0" smtClean="0"/>
            </a:br>
            <a:r>
              <a:rPr lang="es-CO" dirty="0" smtClean="0"/>
              <a:t>2. En el menú emergente seleccione la opción “Formato del fondo”</a:t>
            </a:r>
            <a:br>
              <a:rPr lang="es-CO" dirty="0" smtClean="0"/>
            </a:br>
            <a:r>
              <a:rPr lang="es-CO" dirty="0" smtClean="0"/>
              <a:t>3. En la cinta de opciones que aparece en el lado derecho de la pantalla, haga </a:t>
            </a:r>
            <a:r>
              <a:rPr lang="es-CO" dirty="0" err="1" smtClean="0"/>
              <a:t>click</a:t>
            </a:r>
            <a:r>
              <a:rPr lang="es-CO" dirty="0" smtClean="0"/>
              <a:t> en la opción “Relleno con imagen o textura”</a:t>
            </a:r>
          </a:p>
          <a:p>
            <a:pPr lvl="0"/>
            <a:endParaRPr lang="es-CO" dirty="0" smtClean="0"/>
          </a:p>
        </p:txBody>
      </p:sp>
      <p:grpSp>
        <p:nvGrpSpPr>
          <p:cNvPr id="2070" name="Grupo 2069"/>
          <p:cNvGrpSpPr/>
          <p:nvPr userDrawn="1"/>
        </p:nvGrpSpPr>
        <p:grpSpPr>
          <a:xfrm>
            <a:off x="2311017" y="3954780"/>
            <a:ext cx="7559157" cy="1531620"/>
            <a:chOff x="2311017" y="3954780"/>
            <a:chExt cx="7559157" cy="1531620"/>
          </a:xfrm>
        </p:grpSpPr>
        <p:sp>
          <p:nvSpPr>
            <p:cNvPr id="2068" name="Forma libre 2067">
              <a:extLst>
                <a:ext uri="{FF2B5EF4-FFF2-40B4-BE49-F238E27FC236}">
                  <a16:creationId xmlns:a16="http://schemas.microsoft.com/office/drawing/2014/main" id="{C8B2A6F6-D022-BC43-91CB-0D6F5689CF4C}"/>
                </a:ext>
              </a:extLst>
            </p:cNvPr>
            <p:cNvSpPr/>
            <p:nvPr userDrawn="1"/>
          </p:nvSpPr>
          <p:spPr>
            <a:xfrm>
              <a:off x="2311017" y="3954780"/>
              <a:ext cx="5760000" cy="1531620"/>
            </a:xfrm>
            <a:custGeom>
              <a:avLst/>
              <a:gdLst>
                <a:gd name="connsiteX0" fmla="*/ 1546860 w 1546860"/>
                <a:gd name="connsiteY0" fmla="*/ 0 h 1531620"/>
                <a:gd name="connsiteX1" fmla="*/ 0 w 1546860"/>
                <a:gd name="connsiteY1" fmla="*/ 0 h 1531620"/>
                <a:gd name="connsiteX2" fmla="*/ 0 w 1546860"/>
                <a:gd name="connsiteY2" fmla="*/ 1531620 h 1531620"/>
                <a:gd name="connsiteX3" fmla="*/ 312420 w 1546860"/>
                <a:gd name="connsiteY3" fmla="*/ 1531620 h 1531620"/>
                <a:gd name="connsiteX0" fmla="*/ 1071480 w 1071480"/>
                <a:gd name="connsiteY0" fmla="*/ 120538 h 1642633"/>
                <a:gd name="connsiteX1" fmla="*/ 73895 w 1071480"/>
                <a:gd name="connsiteY1" fmla="*/ 111013 h 1642633"/>
                <a:gd name="connsiteX2" fmla="*/ 73895 w 1071480"/>
                <a:gd name="connsiteY2" fmla="*/ 1642633 h 1642633"/>
                <a:gd name="connsiteX3" fmla="*/ 386315 w 1071480"/>
                <a:gd name="connsiteY3" fmla="*/ 1642633 h 1642633"/>
                <a:gd name="connsiteX0" fmla="*/ 1071480 w 1071480"/>
                <a:gd name="connsiteY0" fmla="*/ 9525 h 1531620"/>
                <a:gd name="connsiteX1" fmla="*/ 73895 w 1071480"/>
                <a:gd name="connsiteY1" fmla="*/ 0 h 1531620"/>
                <a:gd name="connsiteX2" fmla="*/ 73895 w 1071480"/>
                <a:gd name="connsiteY2" fmla="*/ 1531620 h 1531620"/>
                <a:gd name="connsiteX3" fmla="*/ 386315 w 1071480"/>
                <a:gd name="connsiteY3" fmla="*/ 1531620 h 1531620"/>
                <a:gd name="connsiteX0" fmla="*/ 997585 w 997585"/>
                <a:gd name="connsiteY0" fmla="*/ 9525 h 1531620"/>
                <a:gd name="connsiteX1" fmla="*/ 0 w 997585"/>
                <a:gd name="connsiteY1" fmla="*/ 0 h 1531620"/>
                <a:gd name="connsiteX2" fmla="*/ 0 w 997585"/>
                <a:gd name="connsiteY2" fmla="*/ 1531620 h 1531620"/>
                <a:gd name="connsiteX3" fmla="*/ 312420 w 997585"/>
                <a:gd name="connsiteY3" fmla="*/ 1531620 h 1531620"/>
                <a:gd name="connsiteX0" fmla="*/ 994410 w 994410"/>
                <a:gd name="connsiteY0" fmla="*/ 0 h 1534795"/>
                <a:gd name="connsiteX1" fmla="*/ 0 w 994410"/>
                <a:gd name="connsiteY1" fmla="*/ 3175 h 1534795"/>
                <a:gd name="connsiteX2" fmla="*/ 0 w 994410"/>
                <a:gd name="connsiteY2" fmla="*/ 1534795 h 1534795"/>
                <a:gd name="connsiteX3" fmla="*/ 312420 w 994410"/>
                <a:gd name="connsiteY3" fmla="*/ 1534795 h 1534795"/>
                <a:gd name="connsiteX0" fmla="*/ 994410 w 994410"/>
                <a:gd name="connsiteY0" fmla="*/ 6350 h 1531620"/>
                <a:gd name="connsiteX1" fmla="*/ 0 w 994410"/>
                <a:gd name="connsiteY1" fmla="*/ 0 h 1531620"/>
                <a:gd name="connsiteX2" fmla="*/ 0 w 994410"/>
                <a:gd name="connsiteY2" fmla="*/ 1531620 h 1531620"/>
                <a:gd name="connsiteX3" fmla="*/ 312420 w 994410"/>
                <a:gd name="connsiteY3" fmla="*/ 1531620 h 1531620"/>
                <a:gd name="connsiteX0" fmla="*/ 997585 w 997585"/>
                <a:gd name="connsiteY0" fmla="*/ 0 h 1534795"/>
                <a:gd name="connsiteX1" fmla="*/ 0 w 997585"/>
                <a:gd name="connsiteY1" fmla="*/ 3175 h 1534795"/>
                <a:gd name="connsiteX2" fmla="*/ 0 w 997585"/>
                <a:gd name="connsiteY2" fmla="*/ 1534795 h 1534795"/>
                <a:gd name="connsiteX3" fmla="*/ 312420 w 997585"/>
                <a:gd name="connsiteY3" fmla="*/ 1534795 h 1534795"/>
                <a:gd name="connsiteX0" fmla="*/ 1000760 w 1000760"/>
                <a:gd name="connsiteY0" fmla="*/ 6350 h 1531620"/>
                <a:gd name="connsiteX1" fmla="*/ 0 w 1000760"/>
                <a:gd name="connsiteY1" fmla="*/ 0 h 1531620"/>
                <a:gd name="connsiteX2" fmla="*/ 0 w 1000760"/>
                <a:gd name="connsiteY2" fmla="*/ 1531620 h 1531620"/>
                <a:gd name="connsiteX3" fmla="*/ 312420 w 1000760"/>
                <a:gd name="connsiteY3" fmla="*/ 1531620 h 1531620"/>
                <a:gd name="connsiteX0" fmla="*/ 1000760 w 1000760"/>
                <a:gd name="connsiteY0" fmla="*/ 0 h 1531620"/>
                <a:gd name="connsiteX1" fmla="*/ 0 w 1000760"/>
                <a:gd name="connsiteY1" fmla="*/ 0 h 1531620"/>
                <a:gd name="connsiteX2" fmla="*/ 0 w 1000760"/>
                <a:gd name="connsiteY2" fmla="*/ 1531620 h 1531620"/>
                <a:gd name="connsiteX3" fmla="*/ 312420 w 1000760"/>
                <a:gd name="connsiteY3" fmla="*/ 1531620 h 1531620"/>
                <a:gd name="connsiteX0" fmla="*/ 838835 w 838835"/>
                <a:gd name="connsiteY0" fmla="*/ 6350 h 1531620"/>
                <a:gd name="connsiteX1" fmla="*/ 0 w 838835"/>
                <a:gd name="connsiteY1" fmla="*/ 0 h 1531620"/>
                <a:gd name="connsiteX2" fmla="*/ 0 w 838835"/>
                <a:gd name="connsiteY2" fmla="*/ 1531620 h 1531620"/>
                <a:gd name="connsiteX3" fmla="*/ 312420 w 838835"/>
                <a:gd name="connsiteY3" fmla="*/ 1531620 h 1531620"/>
                <a:gd name="connsiteX0" fmla="*/ 838835 w 838835"/>
                <a:gd name="connsiteY0" fmla="*/ 0 h 1534795"/>
                <a:gd name="connsiteX1" fmla="*/ 0 w 838835"/>
                <a:gd name="connsiteY1" fmla="*/ 3175 h 1534795"/>
                <a:gd name="connsiteX2" fmla="*/ 0 w 838835"/>
                <a:gd name="connsiteY2" fmla="*/ 1534795 h 1534795"/>
                <a:gd name="connsiteX3" fmla="*/ 312420 w 838835"/>
                <a:gd name="connsiteY3" fmla="*/ 1534795 h 1534795"/>
                <a:gd name="connsiteX0" fmla="*/ 838835 w 838835"/>
                <a:gd name="connsiteY0" fmla="*/ 6350 h 1531620"/>
                <a:gd name="connsiteX1" fmla="*/ 0 w 838835"/>
                <a:gd name="connsiteY1" fmla="*/ 0 h 1531620"/>
                <a:gd name="connsiteX2" fmla="*/ 0 w 838835"/>
                <a:gd name="connsiteY2" fmla="*/ 1531620 h 1531620"/>
                <a:gd name="connsiteX3" fmla="*/ 312420 w 838835"/>
                <a:gd name="connsiteY3" fmla="*/ 1531620 h 1531620"/>
                <a:gd name="connsiteX0" fmla="*/ 842010 w 842010"/>
                <a:gd name="connsiteY0" fmla="*/ 0 h 1531620"/>
                <a:gd name="connsiteX1" fmla="*/ 0 w 842010"/>
                <a:gd name="connsiteY1" fmla="*/ 0 h 1531620"/>
                <a:gd name="connsiteX2" fmla="*/ 0 w 842010"/>
                <a:gd name="connsiteY2" fmla="*/ 1531620 h 1531620"/>
                <a:gd name="connsiteX3" fmla="*/ 312420 w 842010"/>
                <a:gd name="connsiteY3" fmla="*/ 1531620 h 1531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42010" h="1531620">
                  <a:moveTo>
                    <a:pt x="842010" y="0"/>
                  </a:moveTo>
                  <a:lnTo>
                    <a:pt x="0" y="0"/>
                  </a:lnTo>
                  <a:cubicBezTo>
                    <a:pt x="2011" y="314008"/>
                    <a:pt x="0" y="1021080"/>
                    <a:pt x="0" y="1531620"/>
                  </a:cubicBezTo>
                  <a:lnTo>
                    <a:pt x="312420" y="1531620"/>
                  </a:lnTo>
                </a:path>
              </a:pathLst>
            </a:custGeom>
            <a:noFill/>
            <a:ln w="53975">
              <a:solidFill>
                <a:schemeClr val="bg1"/>
              </a:solidFill>
              <a:headEnd type="none"/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2069" name="Forma libre 2068">
              <a:extLst>
                <a:ext uri="{FF2B5EF4-FFF2-40B4-BE49-F238E27FC236}">
                  <a16:creationId xmlns:a16="http://schemas.microsoft.com/office/drawing/2014/main" id="{729D5F12-82E3-3E4E-AE32-A55DFDA47DFA}"/>
                </a:ext>
              </a:extLst>
            </p:cNvPr>
            <p:cNvSpPr/>
            <p:nvPr/>
          </p:nvSpPr>
          <p:spPr>
            <a:xfrm flipH="1">
              <a:off x="4110174" y="3954780"/>
              <a:ext cx="5760000" cy="1531620"/>
            </a:xfrm>
            <a:custGeom>
              <a:avLst/>
              <a:gdLst>
                <a:gd name="connsiteX0" fmla="*/ 1546860 w 1546860"/>
                <a:gd name="connsiteY0" fmla="*/ 0 h 1531620"/>
                <a:gd name="connsiteX1" fmla="*/ 0 w 1546860"/>
                <a:gd name="connsiteY1" fmla="*/ 0 h 1531620"/>
                <a:gd name="connsiteX2" fmla="*/ 0 w 1546860"/>
                <a:gd name="connsiteY2" fmla="*/ 1531620 h 1531620"/>
                <a:gd name="connsiteX3" fmla="*/ 312420 w 1546860"/>
                <a:gd name="connsiteY3" fmla="*/ 1531620 h 1531620"/>
                <a:gd name="connsiteX0" fmla="*/ 1071480 w 1071480"/>
                <a:gd name="connsiteY0" fmla="*/ 120538 h 1642633"/>
                <a:gd name="connsiteX1" fmla="*/ 73895 w 1071480"/>
                <a:gd name="connsiteY1" fmla="*/ 111013 h 1642633"/>
                <a:gd name="connsiteX2" fmla="*/ 73895 w 1071480"/>
                <a:gd name="connsiteY2" fmla="*/ 1642633 h 1642633"/>
                <a:gd name="connsiteX3" fmla="*/ 386315 w 1071480"/>
                <a:gd name="connsiteY3" fmla="*/ 1642633 h 1642633"/>
                <a:gd name="connsiteX0" fmla="*/ 1071480 w 1071480"/>
                <a:gd name="connsiteY0" fmla="*/ 9525 h 1531620"/>
                <a:gd name="connsiteX1" fmla="*/ 73895 w 1071480"/>
                <a:gd name="connsiteY1" fmla="*/ 0 h 1531620"/>
                <a:gd name="connsiteX2" fmla="*/ 73895 w 1071480"/>
                <a:gd name="connsiteY2" fmla="*/ 1531620 h 1531620"/>
                <a:gd name="connsiteX3" fmla="*/ 386315 w 1071480"/>
                <a:gd name="connsiteY3" fmla="*/ 1531620 h 1531620"/>
                <a:gd name="connsiteX0" fmla="*/ 997585 w 997585"/>
                <a:gd name="connsiteY0" fmla="*/ 9525 h 1531620"/>
                <a:gd name="connsiteX1" fmla="*/ 0 w 997585"/>
                <a:gd name="connsiteY1" fmla="*/ 0 h 1531620"/>
                <a:gd name="connsiteX2" fmla="*/ 0 w 997585"/>
                <a:gd name="connsiteY2" fmla="*/ 1531620 h 1531620"/>
                <a:gd name="connsiteX3" fmla="*/ 312420 w 997585"/>
                <a:gd name="connsiteY3" fmla="*/ 1531620 h 1531620"/>
                <a:gd name="connsiteX0" fmla="*/ 994410 w 994410"/>
                <a:gd name="connsiteY0" fmla="*/ 0 h 1534795"/>
                <a:gd name="connsiteX1" fmla="*/ 0 w 994410"/>
                <a:gd name="connsiteY1" fmla="*/ 3175 h 1534795"/>
                <a:gd name="connsiteX2" fmla="*/ 0 w 994410"/>
                <a:gd name="connsiteY2" fmla="*/ 1534795 h 1534795"/>
                <a:gd name="connsiteX3" fmla="*/ 312420 w 994410"/>
                <a:gd name="connsiteY3" fmla="*/ 1534795 h 1534795"/>
                <a:gd name="connsiteX0" fmla="*/ 994410 w 994410"/>
                <a:gd name="connsiteY0" fmla="*/ 6350 h 1531620"/>
                <a:gd name="connsiteX1" fmla="*/ 0 w 994410"/>
                <a:gd name="connsiteY1" fmla="*/ 0 h 1531620"/>
                <a:gd name="connsiteX2" fmla="*/ 0 w 994410"/>
                <a:gd name="connsiteY2" fmla="*/ 1531620 h 1531620"/>
                <a:gd name="connsiteX3" fmla="*/ 312420 w 994410"/>
                <a:gd name="connsiteY3" fmla="*/ 1531620 h 1531620"/>
                <a:gd name="connsiteX0" fmla="*/ 997585 w 997585"/>
                <a:gd name="connsiteY0" fmla="*/ 0 h 1534795"/>
                <a:gd name="connsiteX1" fmla="*/ 0 w 997585"/>
                <a:gd name="connsiteY1" fmla="*/ 3175 h 1534795"/>
                <a:gd name="connsiteX2" fmla="*/ 0 w 997585"/>
                <a:gd name="connsiteY2" fmla="*/ 1534795 h 1534795"/>
                <a:gd name="connsiteX3" fmla="*/ 312420 w 997585"/>
                <a:gd name="connsiteY3" fmla="*/ 1534795 h 1534795"/>
                <a:gd name="connsiteX0" fmla="*/ 1000760 w 1000760"/>
                <a:gd name="connsiteY0" fmla="*/ 6350 h 1531620"/>
                <a:gd name="connsiteX1" fmla="*/ 0 w 1000760"/>
                <a:gd name="connsiteY1" fmla="*/ 0 h 1531620"/>
                <a:gd name="connsiteX2" fmla="*/ 0 w 1000760"/>
                <a:gd name="connsiteY2" fmla="*/ 1531620 h 1531620"/>
                <a:gd name="connsiteX3" fmla="*/ 312420 w 1000760"/>
                <a:gd name="connsiteY3" fmla="*/ 1531620 h 1531620"/>
                <a:gd name="connsiteX0" fmla="*/ 1000760 w 1000760"/>
                <a:gd name="connsiteY0" fmla="*/ 0 h 1531620"/>
                <a:gd name="connsiteX1" fmla="*/ 0 w 1000760"/>
                <a:gd name="connsiteY1" fmla="*/ 0 h 1531620"/>
                <a:gd name="connsiteX2" fmla="*/ 0 w 1000760"/>
                <a:gd name="connsiteY2" fmla="*/ 1531620 h 1531620"/>
                <a:gd name="connsiteX3" fmla="*/ 312420 w 1000760"/>
                <a:gd name="connsiteY3" fmla="*/ 1531620 h 1531620"/>
                <a:gd name="connsiteX0" fmla="*/ 838835 w 838835"/>
                <a:gd name="connsiteY0" fmla="*/ 6350 h 1531620"/>
                <a:gd name="connsiteX1" fmla="*/ 0 w 838835"/>
                <a:gd name="connsiteY1" fmla="*/ 0 h 1531620"/>
                <a:gd name="connsiteX2" fmla="*/ 0 w 838835"/>
                <a:gd name="connsiteY2" fmla="*/ 1531620 h 1531620"/>
                <a:gd name="connsiteX3" fmla="*/ 312420 w 838835"/>
                <a:gd name="connsiteY3" fmla="*/ 1531620 h 1531620"/>
                <a:gd name="connsiteX0" fmla="*/ 838835 w 838835"/>
                <a:gd name="connsiteY0" fmla="*/ 0 h 1534795"/>
                <a:gd name="connsiteX1" fmla="*/ 0 w 838835"/>
                <a:gd name="connsiteY1" fmla="*/ 3175 h 1534795"/>
                <a:gd name="connsiteX2" fmla="*/ 0 w 838835"/>
                <a:gd name="connsiteY2" fmla="*/ 1534795 h 1534795"/>
                <a:gd name="connsiteX3" fmla="*/ 312420 w 838835"/>
                <a:gd name="connsiteY3" fmla="*/ 1534795 h 1534795"/>
                <a:gd name="connsiteX0" fmla="*/ 838835 w 838835"/>
                <a:gd name="connsiteY0" fmla="*/ 6350 h 1531620"/>
                <a:gd name="connsiteX1" fmla="*/ 0 w 838835"/>
                <a:gd name="connsiteY1" fmla="*/ 0 h 1531620"/>
                <a:gd name="connsiteX2" fmla="*/ 0 w 838835"/>
                <a:gd name="connsiteY2" fmla="*/ 1531620 h 1531620"/>
                <a:gd name="connsiteX3" fmla="*/ 312420 w 838835"/>
                <a:gd name="connsiteY3" fmla="*/ 1531620 h 1531620"/>
                <a:gd name="connsiteX0" fmla="*/ 842010 w 842010"/>
                <a:gd name="connsiteY0" fmla="*/ 0 h 1531620"/>
                <a:gd name="connsiteX1" fmla="*/ 0 w 842010"/>
                <a:gd name="connsiteY1" fmla="*/ 0 h 1531620"/>
                <a:gd name="connsiteX2" fmla="*/ 0 w 842010"/>
                <a:gd name="connsiteY2" fmla="*/ 1531620 h 1531620"/>
                <a:gd name="connsiteX3" fmla="*/ 312420 w 842010"/>
                <a:gd name="connsiteY3" fmla="*/ 1531620 h 1531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42010" h="1531620">
                  <a:moveTo>
                    <a:pt x="842010" y="0"/>
                  </a:moveTo>
                  <a:lnTo>
                    <a:pt x="0" y="0"/>
                  </a:lnTo>
                  <a:cubicBezTo>
                    <a:pt x="2011" y="314008"/>
                    <a:pt x="0" y="1021080"/>
                    <a:pt x="0" y="1531620"/>
                  </a:cubicBezTo>
                  <a:lnTo>
                    <a:pt x="312420" y="1531620"/>
                  </a:lnTo>
                </a:path>
              </a:pathLst>
            </a:custGeom>
            <a:noFill/>
            <a:ln w="53975">
              <a:solidFill>
                <a:schemeClr val="bg1"/>
              </a:solidFill>
              <a:headEnd type="none"/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  <p:pic>
        <p:nvPicPr>
          <p:cNvPr id="2067" name="Imagen 2066">
            <a:extLst>
              <a:ext uri="{FF2B5EF4-FFF2-40B4-BE49-F238E27FC236}">
                <a16:creationId xmlns:a16="http://schemas.microsoft.com/office/drawing/2014/main" id="{E2FFC9EC-D226-604C-9B8C-25E5F2D78BB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69303" y="5168729"/>
            <a:ext cx="3053394" cy="644706"/>
          </a:xfrm>
          <a:prstGeom prst="rect">
            <a:avLst/>
          </a:prstGeom>
        </p:spPr>
      </p:pic>
      <p:sp>
        <p:nvSpPr>
          <p:cNvPr id="2073" name="Marcador de texto 2071"/>
          <p:cNvSpPr>
            <a:spLocks noGrp="1"/>
          </p:cNvSpPr>
          <p:nvPr>
            <p:ph type="body" sz="quarter" idx="12" hasCustomPrompt="1"/>
          </p:nvPr>
        </p:nvSpPr>
        <p:spPr>
          <a:xfrm>
            <a:off x="2311017" y="3954779"/>
            <a:ext cx="7559157" cy="1210188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3600" b="1" i="0" baseline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CO" dirty="0" smtClean="0"/>
              <a:t>Título de la Presentación</a:t>
            </a:r>
            <a:endParaRPr lang="es-CO" dirty="0"/>
          </a:p>
        </p:txBody>
      </p:sp>
      <p:sp>
        <p:nvSpPr>
          <p:cNvPr id="2074" name="Marcador de texto 2071"/>
          <p:cNvSpPr>
            <a:spLocks noGrp="1"/>
          </p:cNvSpPr>
          <p:nvPr>
            <p:ph type="body" sz="quarter" idx="13" hasCustomPrompt="1"/>
          </p:nvPr>
        </p:nvSpPr>
        <p:spPr>
          <a:xfrm>
            <a:off x="330595" y="5905851"/>
            <a:ext cx="1625205" cy="324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1" i="0" baseline="0">
                <a:solidFill>
                  <a:srgbClr val="FB9A43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s-CO" dirty="0" smtClean="0"/>
              <a:t>Mes</a:t>
            </a:r>
            <a:endParaRPr lang="es-CO" dirty="0"/>
          </a:p>
        </p:txBody>
      </p:sp>
      <p:sp>
        <p:nvSpPr>
          <p:cNvPr id="2075" name="Marcador de texto 2071"/>
          <p:cNvSpPr>
            <a:spLocks noGrp="1"/>
          </p:cNvSpPr>
          <p:nvPr>
            <p:ph type="body" sz="quarter" idx="14" hasCustomPrompt="1"/>
          </p:nvPr>
        </p:nvSpPr>
        <p:spPr>
          <a:xfrm>
            <a:off x="330595" y="6215580"/>
            <a:ext cx="1625205" cy="324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1" i="0" baseline="0">
                <a:solidFill>
                  <a:srgbClr val="FB9A43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s-CO" dirty="0" smtClean="0"/>
              <a:t>AÑO</a:t>
            </a:r>
            <a:endParaRPr lang="es-CO" dirty="0"/>
          </a:p>
        </p:txBody>
      </p:sp>
      <p:sp>
        <p:nvSpPr>
          <p:cNvPr id="2" name="CuadroTexto 1"/>
          <p:cNvSpPr txBox="1"/>
          <p:nvPr userDrawn="1"/>
        </p:nvSpPr>
        <p:spPr>
          <a:xfrm>
            <a:off x="2311017" y="5813435"/>
            <a:ext cx="7559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0" i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Oficina Asesora de Planeación</a:t>
            </a:r>
            <a:endParaRPr lang="es-CO" b="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118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ido_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306753" y="276824"/>
            <a:ext cx="9638272" cy="799608"/>
          </a:xfrm>
          <a:prstGeom prst="rect">
            <a:avLst/>
          </a:prstGeom>
        </p:spPr>
        <p:txBody>
          <a:bodyPr anchor="ctr" anchorCtr="0"/>
          <a:lstStyle>
            <a:lvl1pPr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 smtClean="0"/>
              <a:t>Título</a:t>
            </a:r>
            <a:endParaRPr lang="es-CO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CE9AEE-5C77-3542-891E-5F6EEBC3A1B0}"/>
              </a:ext>
            </a:extLst>
          </p:cNvPr>
          <p:cNvSpPr/>
          <p:nvPr userDrawn="1"/>
        </p:nvSpPr>
        <p:spPr>
          <a:xfrm>
            <a:off x="12025512" y="0"/>
            <a:ext cx="166487" cy="802640"/>
          </a:xfrm>
          <a:prstGeom prst="rect">
            <a:avLst/>
          </a:prstGeom>
          <a:solidFill>
            <a:srgbClr val="5B47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1" hasCustomPrompt="1"/>
          </p:nvPr>
        </p:nvSpPr>
        <p:spPr>
          <a:xfrm>
            <a:off x="823913" y="4903788"/>
            <a:ext cx="10544175" cy="14224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2400" b="1" i="1">
                <a:solidFill>
                  <a:srgbClr val="D3D92B"/>
                </a:solidFill>
                <a:latin typeface="Arial Narrow" panose="020B0606020202030204" pitchFamily="34" charset="0"/>
              </a:defRPr>
            </a:lvl1pPr>
            <a:lvl2pPr algn="ctr">
              <a:defRPr/>
            </a:lvl2pPr>
          </a:lstStyle>
          <a:p>
            <a:pPr lvl="0"/>
            <a:r>
              <a:rPr lang="es-CO" dirty="0" smtClean="0"/>
              <a:t>Texto, frase o párrafo que se quiera resaltar</a:t>
            </a:r>
            <a:endParaRPr lang="es-CO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2"/>
          </p:nvPr>
        </p:nvSpPr>
        <p:spPr>
          <a:xfrm>
            <a:off x="823913" y="1431636"/>
            <a:ext cx="10544175" cy="3268952"/>
          </a:xfrm>
          <a:prstGeom prst="rect">
            <a:avLst/>
          </a:prstGeom>
        </p:spPr>
        <p:txBody>
          <a:bodyPr/>
          <a:lstStyle>
            <a:lvl1pPr>
              <a:buClr>
                <a:srgbClr val="D3D92B"/>
              </a:buClr>
              <a:defRPr/>
            </a:lvl1pPr>
            <a:lvl2pPr>
              <a:buClr>
                <a:srgbClr val="D3D92B"/>
              </a:buClr>
              <a:defRPr/>
            </a:lvl2pPr>
            <a:lvl3pPr>
              <a:buClr>
                <a:srgbClr val="D3D92B"/>
              </a:buClr>
              <a:defRPr/>
            </a:lvl3pPr>
            <a:lvl4pPr>
              <a:buClr>
                <a:srgbClr val="D3D92B"/>
              </a:buClr>
              <a:defRPr/>
            </a:lvl4pPr>
            <a:lvl5pPr>
              <a:buClr>
                <a:srgbClr val="D3D92B"/>
              </a:buClr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BDCE9AEE-5C77-3542-891E-5F6EEBC3A1B0}"/>
              </a:ext>
            </a:extLst>
          </p:cNvPr>
          <p:cNvSpPr/>
          <p:nvPr userDrawn="1"/>
        </p:nvSpPr>
        <p:spPr>
          <a:xfrm>
            <a:off x="12025511" y="720000"/>
            <a:ext cx="166487" cy="82800"/>
          </a:xfrm>
          <a:prstGeom prst="rect">
            <a:avLst/>
          </a:prstGeom>
          <a:solidFill>
            <a:srgbClr val="D3D9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62138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_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6"/>
          <p:cNvSpPr>
            <a:spLocks noGrp="1"/>
          </p:cNvSpPr>
          <p:nvPr>
            <p:ph type="title" hasCustomPrompt="1"/>
          </p:nvPr>
        </p:nvSpPr>
        <p:spPr>
          <a:xfrm>
            <a:off x="1576039" y="1284180"/>
            <a:ext cx="9039922" cy="428964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7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Texto, frase o párrafo que se quiera resaltar</a:t>
            </a:r>
            <a:endParaRPr lang="es-ES_tradnl" dirty="0"/>
          </a:p>
        </p:txBody>
      </p:sp>
      <p:grpSp>
        <p:nvGrpSpPr>
          <p:cNvPr id="2" name="Grupo 1"/>
          <p:cNvGrpSpPr/>
          <p:nvPr userDrawn="1"/>
        </p:nvGrpSpPr>
        <p:grpSpPr>
          <a:xfrm>
            <a:off x="863250" y="509416"/>
            <a:ext cx="10465500" cy="5839168"/>
            <a:chOff x="1097215" y="640753"/>
            <a:chExt cx="10465500" cy="5839168"/>
          </a:xfrm>
        </p:grpSpPr>
        <p:pic>
          <p:nvPicPr>
            <p:cNvPr id="3" name="Imagen 2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814" t="60097" r="27535" b="17335"/>
            <a:stretch/>
          </p:blipFill>
          <p:spPr>
            <a:xfrm>
              <a:off x="9009085" y="640753"/>
              <a:ext cx="2553630" cy="1074128"/>
            </a:xfrm>
            <a:prstGeom prst="rect">
              <a:avLst/>
            </a:prstGeom>
          </p:spPr>
        </p:pic>
        <p:pic>
          <p:nvPicPr>
            <p:cNvPr id="5" name="Imagen 4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814" t="60097" r="27535" b="17335"/>
            <a:stretch/>
          </p:blipFill>
          <p:spPr>
            <a:xfrm>
              <a:off x="1097215" y="5405793"/>
              <a:ext cx="2553630" cy="1074128"/>
            </a:xfrm>
            <a:prstGeom prst="rect">
              <a:avLst/>
            </a:prstGeom>
          </p:spPr>
        </p:pic>
      </p:grpSp>
      <p:grpSp>
        <p:nvGrpSpPr>
          <p:cNvPr id="6" name="Grupo 5"/>
          <p:cNvGrpSpPr/>
          <p:nvPr userDrawn="1"/>
        </p:nvGrpSpPr>
        <p:grpSpPr>
          <a:xfrm>
            <a:off x="8285017" y="5959335"/>
            <a:ext cx="3663991" cy="632838"/>
            <a:chOff x="6043247" y="5673741"/>
            <a:chExt cx="5905762" cy="1020032"/>
          </a:xfrm>
        </p:grpSpPr>
        <p:pic>
          <p:nvPicPr>
            <p:cNvPr id="7" name="Imagen 6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8432" y="5703642"/>
              <a:ext cx="960577" cy="960230"/>
            </a:xfrm>
            <a:prstGeom prst="rect">
              <a:avLst/>
            </a:prstGeom>
          </p:spPr>
        </p:pic>
        <p:pic>
          <p:nvPicPr>
            <p:cNvPr id="8" name="Imagen 7"/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658" b="39715"/>
            <a:stretch/>
          </p:blipFill>
          <p:spPr>
            <a:xfrm>
              <a:off x="6043247" y="5673741"/>
              <a:ext cx="4945185" cy="1020032"/>
            </a:xfrm>
            <a:prstGeom prst="rect">
              <a:avLst/>
            </a:prstGeom>
          </p:spPr>
        </p:pic>
      </p:grpSp>
      <p:sp>
        <p:nvSpPr>
          <p:cNvPr id="9" name="Rectángulo 8">
            <a:extLst>
              <a:ext uri="{FF2B5EF4-FFF2-40B4-BE49-F238E27FC236}">
                <a16:creationId xmlns:a16="http://schemas.microsoft.com/office/drawing/2014/main" id="{BDCE9AEE-5C77-3542-891E-5F6EEBC3A1B0}"/>
              </a:ext>
            </a:extLst>
          </p:cNvPr>
          <p:cNvSpPr/>
          <p:nvPr userDrawn="1"/>
        </p:nvSpPr>
        <p:spPr>
          <a:xfrm>
            <a:off x="12025512" y="0"/>
            <a:ext cx="166487" cy="802640"/>
          </a:xfrm>
          <a:prstGeom prst="rect">
            <a:avLst/>
          </a:prstGeom>
          <a:solidFill>
            <a:srgbClr val="5B47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BDCE9AEE-5C77-3542-891E-5F6EEBC3A1B0}"/>
              </a:ext>
            </a:extLst>
          </p:cNvPr>
          <p:cNvSpPr/>
          <p:nvPr userDrawn="1"/>
        </p:nvSpPr>
        <p:spPr>
          <a:xfrm>
            <a:off x="12025511" y="720000"/>
            <a:ext cx="166487" cy="82800"/>
          </a:xfrm>
          <a:prstGeom prst="rect">
            <a:avLst/>
          </a:prstGeom>
          <a:solidFill>
            <a:srgbClr val="D3D9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23425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_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CE9AEE-5C77-3542-891E-5F6EEBC3A1B0}"/>
              </a:ext>
            </a:extLst>
          </p:cNvPr>
          <p:cNvSpPr/>
          <p:nvPr userDrawn="1"/>
        </p:nvSpPr>
        <p:spPr>
          <a:xfrm>
            <a:off x="12025512" y="0"/>
            <a:ext cx="166487" cy="802640"/>
          </a:xfrm>
          <a:prstGeom prst="rect">
            <a:avLst/>
          </a:prstGeom>
          <a:solidFill>
            <a:srgbClr val="5B47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DCE9AEE-5C77-3542-891E-5F6EEBC3A1B0}"/>
              </a:ext>
            </a:extLst>
          </p:cNvPr>
          <p:cNvSpPr/>
          <p:nvPr userDrawn="1"/>
        </p:nvSpPr>
        <p:spPr>
          <a:xfrm>
            <a:off x="12025511" y="720000"/>
            <a:ext cx="166487" cy="82800"/>
          </a:xfrm>
          <a:prstGeom prst="rect">
            <a:avLst/>
          </a:prstGeom>
          <a:solidFill>
            <a:srgbClr val="D3D9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58882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imien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BDCE9AEE-5C77-3542-891E-5F6EEBC3A1B0}"/>
              </a:ext>
            </a:extLst>
          </p:cNvPr>
          <p:cNvSpPr/>
          <p:nvPr userDrawn="1"/>
        </p:nvSpPr>
        <p:spPr>
          <a:xfrm>
            <a:off x="12025512" y="0"/>
            <a:ext cx="166487" cy="802640"/>
          </a:xfrm>
          <a:prstGeom prst="rect">
            <a:avLst/>
          </a:prstGeom>
          <a:solidFill>
            <a:srgbClr val="5B47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grpSp>
        <p:nvGrpSpPr>
          <p:cNvPr id="12" name="Grupo 11"/>
          <p:cNvGrpSpPr/>
          <p:nvPr userDrawn="1"/>
        </p:nvGrpSpPr>
        <p:grpSpPr>
          <a:xfrm>
            <a:off x="1492671" y="1044308"/>
            <a:ext cx="5295059" cy="4769385"/>
            <a:chOff x="3448470" y="1082070"/>
            <a:chExt cx="5295059" cy="4769385"/>
          </a:xfrm>
        </p:grpSpPr>
        <p:sp>
          <p:nvSpPr>
            <p:cNvPr id="7" name="CuadroTexto 6"/>
            <p:cNvSpPr txBox="1"/>
            <p:nvPr userDrawn="1"/>
          </p:nvSpPr>
          <p:spPr>
            <a:xfrm>
              <a:off x="3745837" y="1082070"/>
              <a:ext cx="4700326" cy="1569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9600" b="1" dirty="0">
                  <a:solidFill>
                    <a:srgbClr val="333733"/>
                  </a:solidFill>
                  <a:latin typeface="Arial" charset="0"/>
                  <a:ea typeface="Arial" charset="0"/>
                  <a:cs typeface="Arial" charset="0"/>
                </a:rPr>
                <a:t>Gracias</a:t>
              </a:r>
              <a:endParaRPr lang="es-ES_tradnl" sz="96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grpSp>
          <p:nvGrpSpPr>
            <p:cNvPr id="10" name="Grupo 9"/>
            <p:cNvGrpSpPr/>
            <p:nvPr userDrawn="1"/>
          </p:nvGrpSpPr>
          <p:grpSpPr>
            <a:xfrm>
              <a:off x="3448470" y="2994630"/>
              <a:ext cx="5295059" cy="2856825"/>
              <a:chOff x="6310788" y="1937940"/>
              <a:chExt cx="5295059" cy="2856825"/>
            </a:xfrm>
          </p:grpSpPr>
          <p:pic>
            <p:nvPicPr>
              <p:cNvPr id="6" name="Imagen 5"/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9658" b="39715"/>
              <a:stretch/>
            </p:blipFill>
            <p:spPr>
              <a:xfrm>
                <a:off x="6310788" y="1937940"/>
                <a:ext cx="5295059" cy="1092200"/>
              </a:xfrm>
              <a:prstGeom prst="rect">
                <a:avLst/>
              </a:prstGeom>
            </p:spPr>
          </p:pic>
          <p:sp>
            <p:nvSpPr>
              <p:cNvPr id="8" name="CuadroTexto 9"/>
              <p:cNvSpPr txBox="1"/>
              <p:nvPr userDrawn="1"/>
            </p:nvSpPr>
            <p:spPr>
              <a:xfrm>
                <a:off x="6550450" y="3040439"/>
                <a:ext cx="5004597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s-ES_tradnl" sz="1600" b="1" dirty="0" smtClean="0">
                    <a:solidFill>
                      <a:srgbClr val="333733"/>
                    </a:solidFill>
                    <a:latin typeface="Arial" charset="0"/>
                    <a:ea typeface="Arial" charset="0"/>
                    <a:cs typeface="Arial" charset="0"/>
                  </a:rPr>
                  <a:t>Carrera </a:t>
                </a:r>
                <a:r>
                  <a:rPr lang="es-ES_tradnl" sz="1600" b="1" dirty="0">
                    <a:solidFill>
                      <a:srgbClr val="333733"/>
                    </a:solidFill>
                    <a:latin typeface="Arial" charset="0"/>
                    <a:ea typeface="Arial" charset="0"/>
                    <a:cs typeface="Arial" charset="0"/>
                  </a:rPr>
                  <a:t>6 No 12-62, </a:t>
                </a:r>
                <a:r>
                  <a:rPr lang="es-ES_tradnl" sz="1600" b="1" dirty="0" smtClean="0">
                    <a:solidFill>
                      <a:srgbClr val="333733"/>
                    </a:solidFill>
                    <a:latin typeface="Arial" charset="0"/>
                    <a:ea typeface="Arial" charset="0"/>
                    <a:cs typeface="Arial" charset="0"/>
                  </a:rPr>
                  <a:t>Bogotá </a:t>
                </a:r>
                <a:r>
                  <a:rPr lang="es-ES_tradnl" sz="1600" b="1" dirty="0">
                    <a:solidFill>
                      <a:srgbClr val="333733"/>
                    </a:solidFill>
                    <a:latin typeface="Arial" charset="0"/>
                    <a:ea typeface="Arial" charset="0"/>
                    <a:cs typeface="Arial" charset="0"/>
                  </a:rPr>
                  <a:t>D.C., Colombia</a:t>
                </a:r>
              </a:p>
              <a:p>
                <a:pPr marL="285750" indent="-285750">
                  <a:lnSpc>
                    <a:spcPct val="150000"/>
                  </a:lnSpc>
                  <a:buClr>
                    <a:srgbClr val="5B4738"/>
                  </a:buClr>
                  <a:buSzPct val="125000"/>
                  <a:buFont typeface="Wingdings" panose="05000000000000000000" pitchFamily="2" charset="2"/>
                  <a:buChar char="("/>
                </a:pPr>
                <a:r>
                  <a:rPr lang="es-ES_tradnl" sz="1400" b="1" dirty="0" smtClean="0">
                    <a:solidFill>
                      <a:srgbClr val="333733"/>
                    </a:solidFill>
                    <a:latin typeface="Arial" charset="0"/>
                    <a:ea typeface="Arial" charset="0"/>
                    <a:cs typeface="Arial" charset="0"/>
                  </a:rPr>
                  <a:t>7395656 </a:t>
                </a:r>
                <a:r>
                  <a:rPr lang="es-ES_tradnl" sz="1400" b="1" dirty="0">
                    <a:solidFill>
                      <a:srgbClr val="333733"/>
                    </a:solidFill>
                    <a:latin typeface="Arial" charset="0"/>
                    <a:ea typeface="Arial" charset="0"/>
                    <a:cs typeface="Arial" charset="0"/>
                  </a:rPr>
                  <a:t>Fax: </a:t>
                </a:r>
                <a:r>
                  <a:rPr lang="es-ES_tradnl" sz="1400" b="1" dirty="0" smtClean="0">
                    <a:solidFill>
                      <a:srgbClr val="333733"/>
                    </a:solidFill>
                    <a:latin typeface="Arial" charset="0"/>
                    <a:ea typeface="Arial" charset="0"/>
                    <a:cs typeface="Arial" charset="0"/>
                  </a:rPr>
                  <a:t>7395657</a:t>
                </a:r>
              </a:p>
              <a:p>
                <a:pPr marL="285750" indent="-285750">
                  <a:lnSpc>
                    <a:spcPct val="150000"/>
                  </a:lnSpc>
                  <a:buClr>
                    <a:srgbClr val="5B4738"/>
                  </a:buClr>
                  <a:buSzPct val="125000"/>
                  <a:buFont typeface="Wingdings" panose="05000000000000000000" pitchFamily="2" charset="2"/>
                  <a:buChar char="("/>
                </a:pPr>
                <a:r>
                  <a:rPr lang="es-CO" sz="1400" b="1" dirty="0" smtClean="0">
                    <a:solidFill>
                      <a:srgbClr val="333733"/>
                    </a:solidFill>
                    <a:latin typeface="Arial" charset="0"/>
                    <a:ea typeface="Arial" charset="0"/>
                    <a:cs typeface="Arial" charset="0"/>
                  </a:rPr>
                  <a:t>Línea gratuita de atención al usuario: 018000 917770</a:t>
                </a:r>
              </a:p>
              <a:p>
                <a:pPr marL="285750" indent="-285750">
                  <a:lnSpc>
                    <a:spcPct val="150000"/>
                  </a:lnSpc>
                  <a:buClr>
                    <a:srgbClr val="5B4738"/>
                  </a:buClr>
                  <a:buSzPct val="125000"/>
                  <a:buFont typeface="Wingdings" panose="05000000000000000000" pitchFamily="2" charset="2"/>
                  <a:buChar char="8"/>
                </a:pPr>
                <a:r>
                  <a:rPr lang="es-ES_tradnl" sz="1400" b="1" dirty="0" smtClean="0">
                    <a:solidFill>
                      <a:srgbClr val="333733"/>
                    </a:solidFill>
                    <a:latin typeface="Arial" charset="0"/>
                    <a:ea typeface="Arial" charset="0"/>
                    <a:cs typeface="Arial" charset="0"/>
                  </a:rPr>
                  <a:t>www.funcionpublica.gov.co</a:t>
                </a:r>
              </a:p>
              <a:p>
                <a:pPr marL="285750" indent="-285750">
                  <a:lnSpc>
                    <a:spcPct val="150000"/>
                  </a:lnSpc>
                  <a:buClr>
                    <a:srgbClr val="5B4738"/>
                  </a:buClr>
                  <a:buSzPct val="125000"/>
                  <a:buFont typeface="Wingdings" panose="05000000000000000000" pitchFamily="2" charset="2"/>
                  <a:buChar char="*"/>
                </a:pPr>
                <a:r>
                  <a:rPr lang="es-ES_tradnl" sz="1400" b="1" dirty="0" smtClean="0">
                    <a:solidFill>
                      <a:srgbClr val="333733"/>
                    </a:solidFill>
                    <a:latin typeface="Arial" charset="0"/>
                    <a:ea typeface="Arial" charset="0"/>
                    <a:cs typeface="Arial" charset="0"/>
                  </a:rPr>
                  <a:t>eva@funcionpublica.gov.co</a:t>
                </a:r>
                <a:endParaRPr lang="es-ES_tradnl" sz="1400" b="1" dirty="0">
                  <a:solidFill>
                    <a:srgbClr val="333733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3413" y="5306183"/>
            <a:ext cx="1358899" cy="1358409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BDCE9AEE-5C77-3542-891E-5F6EEBC3A1B0}"/>
              </a:ext>
            </a:extLst>
          </p:cNvPr>
          <p:cNvSpPr/>
          <p:nvPr userDrawn="1"/>
        </p:nvSpPr>
        <p:spPr>
          <a:xfrm>
            <a:off x="12025511" y="720000"/>
            <a:ext cx="166487" cy="82800"/>
          </a:xfrm>
          <a:prstGeom prst="rect">
            <a:avLst/>
          </a:prstGeom>
          <a:solidFill>
            <a:srgbClr val="D3D9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80527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_Opción_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Triángulo rectángulo 1038">
            <a:extLst>
              <a:ext uri="{FF2B5EF4-FFF2-40B4-BE49-F238E27FC236}">
                <a16:creationId xmlns:a16="http://schemas.microsoft.com/office/drawing/2014/main" id="{5F4057DB-7F34-A649-AE8C-C738BD4198D0}"/>
              </a:ext>
            </a:extLst>
          </p:cNvPr>
          <p:cNvSpPr/>
          <p:nvPr userDrawn="1"/>
        </p:nvSpPr>
        <p:spPr>
          <a:xfrm rot="16200000">
            <a:off x="9216465" y="3882044"/>
            <a:ext cx="2819535" cy="2819535"/>
          </a:xfrm>
          <a:prstGeom prst="rtTriangle">
            <a:avLst/>
          </a:prstGeom>
          <a:solidFill>
            <a:srgbClr val="5B46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40" name="Triángulo rectángulo 1039">
            <a:extLst>
              <a:ext uri="{FF2B5EF4-FFF2-40B4-BE49-F238E27FC236}">
                <a16:creationId xmlns:a16="http://schemas.microsoft.com/office/drawing/2014/main" id="{EA2CD5DE-C508-BB4B-A6B7-3B328806AAF5}"/>
              </a:ext>
            </a:extLst>
          </p:cNvPr>
          <p:cNvSpPr/>
          <p:nvPr userDrawn="1"/>
        </p:nvSpPr>
        <p:spPr>
          <a:xfrm rot="5400000">
            <a:off x="156000" y="156421"/>
            <a:ext cx="2819535" cy="2819535"/>
          </a:xfrm>
          <a:prstGeom prst="rtTriangle">
            <a:avLst/>
          </a:prstGeom>
          <a:solidFill>
            <a:srgbClr val="5B46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1042" name="Grupo 1041">
            <a:extLst>
              <a:ext uri="{FF2B5EF4-FFF2-40B4-BE49-F238E27FC236}">
                <a16:creationId xmlns:a16="http://schemas.microsoft.com/office/drawing/2014/main" id="{EE9176A3-DC08-F047-B908-8B8B1B2EB0E9}"/>
              </a:ext>
            </a:extLst>
          </p:cNvPr>
          <p:cNvGrpSpPr/>
          <p:nvPr userDrawn="1"/>
        </p:nvGrpSpPr>
        <p:grpSpPr>
          <a:xfrm rot="18900000">
            <a:off x="-930689" y="-194352"/>
            <a:ext cx="1806804" cy="5462318"/>
            <a:chOff x="5216163" y="32843"/>
            <a:chExt cx="1806804" cy="5462318"/>
          </a:xfrm>
          <a:solidFill>
            <a:schemeClr val="bg1">
              <a:alpha val="20000"/>
            </a:schemeClr>
          </a:solidFill>
        </p:grpSpPr>
        <p:grpSp>
          <p:nvGrpSpPr>
            <p:cNvPr id="1043" name="Grupo 1042">
              <a:extLst>
                <a:ext uri="{FF2B5EF4-FFF2-40B4-BE49-F238E27FC236}">
                  <a16:creationId xmlns:a16="http://schemas.microsoft.com/office/drawing/2014/main" id="{561B9369-EC85-944C-86F2-20F22EB51D4A}"/>
                </a:ext>
              </a:extLst>
            </p:cNvPr>
            <p:cNvGrpSpPr/>
            <p:nvPr/>
          </p:nvGrpSpPr>
          <p:grpSpPr>
            <a:xfrm>
              <a:off x="5216163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512" name="Elipse 1511">
                <a:extLst>
                  <a:ext uri="{FF2B5EF4-FFF2-40B4-BE49-F238E27FC236}">
                    <a16:creationId xmlns:a16="http://schemas.microsoft.com/office/drawing/2014/main" id="{82F39884-0222-2F41-AA02-8C69CC184D0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13" name="Elipse 1512">
                <a:extLst>
                  <a:ext uri="{FF2B5EF4-FFF2-40B4-BE49-F238E27FC236}">
                    <a16:creationId xmlns:a16="http://schemas.microsoft.com/office/drawing/2014/main" id="{1A8C9F36-BC9D-AC46-82EB-F39373EB358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14" name="Elipse 1513">
                <a:extLst>
                  <a:ext uri="{FF2B5EF4-FFF2-40B4-BE49-F238E27FC236}">
                    <a16:creationId xmlns:a16="http://schemas.microsoft.com/office/drawing/2014/main" id="{7DA72683-CFE3-EA40-ACBA-E3DBACF7CC3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15" name="Elipse 1514">
                <a:extLst>
                  <a:ext uri="{FF2B5EF4-FFF2-40B4-BE49-F238E27FC236}">
                    <a16:creationId xmlns:a16="http://schemas.microsoft.com/office/drawing/2014/main" id="{57D4B3D8-77F6-B749-A568-E99F56CD7F9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16" name="Elipse 1515">
                <a:extLst>
                  <a:ext uri="{FF2B5EF4-FFF2-40B4-BE49-F238E27FC236}">
                    <a16:creationId xmlns:a16="http://schemas.microsoft.com/office/drawing/2014/main" id="{F3920463-6710-2648-83C8-8F592053D90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17" name="Elipse 1516">
                <a:extLst>
                  <a:ext uri="{FF2B5EF4-FFF2-40B4-BE49-F238E27FC236}">
                    <a16:creationId xmlns:a16="http://schemas.microsoft.com/office/drawing/2014/main" id="{72BB6CF1-34C7-2248-AADD-A6CF2BE7365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18" name="Elipse 1517">
                <a:extLst>
                  <a:ext uri="{FF2B5EF4-FFF2-40B4-BE49-F238E27FC236}">
                    <a16:creationId xmlns:a16="http://schemas.microsoft.com/office/drawing/2014/main" id="{65126459-B39D-3042-AF28-FE6037949DE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19" name="Elipse 1518">
                <a:extLst>
                  <a:ext uri="{FF2B5EF4-FFF2-40B4-BE49-F238E27FC236}">
                    <a16:creationId xmlns:a16="http://schemas.microsoft.com/office/drawing/2014/main" id="{38FA94D3-D0D5-F64D-B5D8-A1A9F32D574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20" name="Elipse 1519">
                <a:extLst>
                  <a:ext uri="{FF2B5EF4-FFF2-40B4-BE49-F238E27FC236}">
                    <a16:creationId xmlns:a16="http://schemas.microsoft.com/office/drawing/2014/main" id="{991E5540-2FC5-B04F-8664-8DA0E8E7318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21" name="Elipse 1520">
                <a:extLst>
                  <a:ext uri="{FF2B5EF4-FFF2-40B4-BE49-F238E27FC236}">
                    <a16:creationId xmlns:a16="http://schemas.microsoft.com/office/drawing/2014/main" id="{F9EE3D36-C25D-1C44-826D-A92F26847FB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22" name="Elipse 1521">
                <a:extLst>
                  <a:ext uri="{FF2B5EF4-FFF2-40B4-BE49-F238E27FC236}">
                    <a16:creationId xmlns:a16="http://schemas.microsoft.com/office/drawing/2014/main" id="{F32A9746-9F7D-1E42-B5DD-1D488AC4513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23" name="Elipse 1522">
                <a:extLst>
                  <a:ext uri="{FF2B5EF4-FFF2-40B4-BE49-F238E27FC236}">
                    <a16:creationId xmlns:a16="http://schemas.microsoft.com/office/drawing/2014/main" id="{66C5B600-2A54-D440-9A05-5A52467BC99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24" name="Elipse 1523">
                <a:extLst>
                  <a:ext uri="{FF2B5EF4-FFF2-40B4-BE49-F238E27FC236}">
                    <a16:creationId xmlns:a16="http://schemas.microsoft.com/office/drawing/2014/main" id="{D28ADD69-DA68-4C41-AABD-A157BD857D9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25" name="Elipse 1524">
                <a:extLst>
                  <a:ext uri="{FF2B5EF4-FFF2-40B4-BE49-F238E27FC236}">
                    <a16:creationId xmlns:a16="http://schemas.microsoft.com/office/drawing/2014/main" id="{7E6EBD30-0DC0-A348-AFE5-F395512A8D1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26" name="Elipse 1525">
                <a:extLst>
                  <a:ext uri="{FF2B5EF4-FFF2-40B4-BE49-F238E27FC236}">
                    <a16:creationId xmlns:a16="http://schemas.microsoft.com/office/drawing/2014/main" id="{8C09E802-63C4-DB4D-BE34-A04D86DAE5B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27" name="Elipse 1526">
                <a:extLst>
                  <a:ext uri="{FF2B5EF4-FFF2-40B4-BE49-F238E27FC236}">
                    <a16:creationId xmlns:a16="http://schemas.microsoft.com/office/drawing/2014/main" id="{EE255F0B-C580-2143-A8C5-D40AB54795B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28" name="Elipse 1527">
                <a:extLst>
                  <a:ext uri="{FF2B5EF4-FFF2-40B4-BE49-F238E27FC236}">
                    <a16:creationId xmlns:a16="http://schemas.microsoft.com/office/drawing/2014/main" id="{6F2C1517-2F4D-3741-B91E-18B219E7EE8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29" name="Elipse 1528">
                <a:extLst>
                  <a:ext uri="{FF2B5EF4-FFF2-40B4-BE49-F238E27FC236}">
                    <a16:creationId xmlns:a16="http://schemas.microsoft.com/office/drawing/2014/main" id="{2BECF125-7239-454D-AAC5-84CC287BDD7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30" name="Elipse 1529">
                <a:extLst>
                  <a:ext uri="{FF2B5EF4-FFF2-40B4-BE49-F238E27FC236}">
                    <a16:creationId xmlns:a16="http://schemas.microsoft.com/office/drawing/2014/main" id="{A8EC251E-F1BC-914B-935F-9BA87BB12AB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31" name="Elipse 1530">
                <a:extLst>
                  <a:ext uri="{FF2B5EF4-FFF2-40B4-BE49-F238E27FC236}">
                    <a16:creationId xmlns:a16="http://schemas.microsoft.com/office/drawing/2014/main" id="{78241B56-1D3F-7347-AEE8-9E8C7314033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32" name="Elipse 1531">
                <a:extLst>
                  <a:ext uri="{FF2B5EF4-FFF2-40B4-BE49-F238E27FC236}">
                    <a16:creationId xmlns:a16="http://schemas.microsoft.com/office/drawing/2014/main" id="{E4180F9F-4D31-6340-8A4C-0F5A21452FC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33" name="Elipse 1532">
                <a:extLst>
                  <a:ext uri="{FF2B5EF4-FFF2-40B4-BE49-F238E27FC236}">
                    <a16:creationId xmlns:a16="http://schemas.microsoft.com/office/drawing/2014/main" id="{94BA699A-96ED-2C4C-99C3-57F04E90F6A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34" name="Elipse 1533">
                <a:extLst>
                  <a:ext uri="{FF2B5EF4-FFF2-40B4-BE49-F238E27FC236}">
                    <a16:creationId xmlns:a16="http://schemas.microsoft.com/office/drawing/2014/main" id="{9CD8BF13-3951-FF43-BDBD-D12305B9A8F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35" name="Elipse 1534">
                <a:extLst>
                  <a:ext uri="{FF2B5EF4-FFF2-40B4-BE49-F238E27FC236}">
                    <a16:creationId xmlns:a16="http://schemas.microsoft.com/office/drawing/2014/main" id="{B7468FAD-C76D-634C-88E4-42F56392E79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36" name="Elipse 1535">
                <a:extLst>
                  <a:ext uri="{FF2B5EF4-FFF2-40B4-BE49-F238E27FC236}">
                    <a16:creationId xmlns:a16="http://schemas.microsoft.com/office/drawing/2014/main" id="{EB754CB5-AF56-AB43-B45B-33A038AE731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37" name="Elipse 1536">
                <a:extLst>
                  <a:ext uri="{FF2B5EF4-FFF2-40B4-BE49-F238E27FC236}">
                    <a16:creationId xmlns:a16="http://schemas.microsoft.com/office/drawing/2014/main" id="{3C56A7D4-3673-6C4C-A527-ABCBE0A1877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38" name="Elipse 1537">
                <a:extLst>
                  <a:ext uri="{FF2B5EF4-FFF2-40B4-BE49-F238E27FC236}">
                    <a16:creationId xmlns:a16="http://schemas.microsoft.com/office/drawing/2014/main" id="{D9824145-22F6-3448-9E80-27A4DCA7CF1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39" name="Elipse 1538">
                <a:extLst>
                  <a:ext uri="{FF2B5EF4-FFF2-40B4-BE49-F238E27FC236}">
                    <a16:creationId xmlns:a16="http://schemas.microsoft.com/office/drawing/2014/main" id="{A544414C-41F3-5840-8107-92463E54BB8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40" name="Elipse 1539">
                <a:extLst>
                  <a:ext uri="{FF2B5EF4-FFF2-40B4-BE49-F238E27FC236}">
                    <a16:creationId xmlns:a16="http://schemas.microsoft.com/office/drawing/2014/main" id="{13CA92F7-6CF8-0F46-B7E4-2F55131A315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41" name="Elipse 1540">
                <a:extLst>
                  <a:ext uri="{FF2B5EF4-FFF2-40B4-BE49-F238E27FC236}">
                    <a16:creationId xmlns:a16="http://schemas.microsoft.com/office/drawing/2014/main" id="{32A9FF95-4647-744A-9E60-D228B5272D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42" name="Elipse 1541">
                <a:extLst>
                  <a:ext uri="{FF2B5EF4-FFF2-40B4-BE49-F238E27FC236}">
                    <a16:creationId xmlns:a16="http://schemas.microsoft.com/office/drawing/2014/main" id="{7EFD37EF-F860-AB4C-8691-19F83786186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43" name="Elipse 1542">
                <a:extLst>
                  <a:ext uri="{FF2B5EF4-FFF2-40B4-BE49-F238E27FC236}">
                    <a16:creationId xmlns:a16="http://schemas.microsoft.com/office/drawing/2014/main" id="{809CA4A7-308C-AA42-90E5-AF5BDD950D9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44" name="Elipse 1543">
                <a:extLst>
                  <a:ext uri="{FF2B5EF4-FFF2-40B4-BE49-F238E27FC236}">
                    <a16:creationId xmlns:a16="http://schemas.microsoft.com/office/drawing/2014/main" id="{5BB58A50-F160-344A-9AB6-C23464B8F87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45" name="Elipse 1544">
                <a:extLst>
                  <a:ext uri="{FF2B5EF4-FFF2-40B4-BE49-F238E27FC236}">
                    <a16:creationId xmlns:a16="http://schemas.microsoft.com/office/drawing/2014/main" id="{C6056B5F-5AA1-0843-B24F-2B8552DCAF2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46" name="Elipse 1545">
                <a:extLst>
                  <a:ext uri="{FF2B5EF4-FFF2-40B4-BE49-F238E27FC236}">
                    <a16:creationId xmlns:a16="http://schemas.microsoft.com/office/drawing/2014/main" id="{1508BCFF-89A4-8545-AAA2-85415A81C64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47" name="Elipse 1546">
                <a:extLst>
                  <a:ext uri="{FF2B5EF4-FFF2-40B4-BE49-F238E27FC236}">
                    <a16:creationId xmlns:a16="http://schemas.microsoft.com/office/drawing/2014/main" id="{24F3EDA0-3B86-F743-B81C-C84BA1F49C4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48" name="Elipse 1547">
                <a:extLst>
                  <a:ext uri="{FF2B5EF4-FFF2-40B4-BE49-F238E27FC236}">
                    <a16:creationId xmlns:a16="http://schemas.microsoft.com/office/drawing/2014/main" id="{B9313C9B-55B8-F945-9239-5893F54C745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49" name="Elipse 1548">
                <a:extLst>
                  <a:ext uri="{FF2B5EF4-FFF2-40B4-BE49-F238E27FC236}">
                    <a16:creationId xmlns:a16="http://schemas.microsoft.com/office/drawing/2014/main" id="{7C6EFCB1-BB4B-8D43-97D3-3045C5B500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044" name="Grupo 1043">
              <a:extLst>
                <a:ext uri="{FF2B5EF4-FFF2-40B4-BE49-F238E27FC236}">
                  <a16:creationId xmlns:a16="http://schemas.microsoft.com/office/drawing/2014/main" id="{362C88B2-D496-EA41-8B94-81B3A8E0D6FA}"/>
                </a:ext>
              </a:extLst>
            </p:cNvPr>
            <p:cNvGrpSpPr/>
            <p:nvPr/>
          </p:nvGrpSpPr>
          <p:grpSpPr>
            <a:xfrm>
              <a:off x="5364330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474" name="Elipse 1473">
                <a:extLst>
                  <a:ext uri="{FF2B5EF4-FFF2-40B4-BE49-F238E27FC236}">
                    <a16:creationId xmlns:a16="http://schemas.microsoft.com/office/drawing/2014/main" id="{98E9E625-580C-7148-B6B3-38DDC02CC16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75" name="Elipse 1474">
                <a:extLst>
                  <a:ext uri="{FF2B5EF4-FFF2-40B4-BE49-F238E27FC236}">
                    <a16:creationId xmlns:a16="http://schemas.microsoft.com/office/drawing/2014/main" id="{D4C9DFFD-F246-5B40-9AF4-1B1E0114EA1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76" name="Elipse 1475">
                <a:extLst>
                  <a:ext uri="{FF2B5EF4-FFF2-40B4-BE49-F238E27FC236}">
                    <a16:creationId xmlns:a16="http://schemas.microsoft.com/office/drawing/2014/main" id="{6BA32D06-670E-D648-B956-ECBA3F1DB17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77" name="Elipse 1476">
                <a:extLst>
                  <a:ext uri="{FF2B5EF4-FFF2-40B4-BE49-F238E27FC236}">
                    <a16:creationId xmlns:a16="http://schemas.microsoft.com/office/drawing/2014/main" id="{FE97CB0B-BE03-F040-B7E7-694CFA23E97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78" name="Elipse 1477">
                <a:extLst>
                  <a:ext uri="{FF2B5EF4-FFF2-40B4-BE49-F238E27FC236}">
                    <a16:creationId xmlns:a16="http://schemas.microsoft.com/office/drawing/2014/main" id="{85864A93-2F8A-3541-B3E6-3CBE9DACE31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79" name="Elipse 1478">
                <a:extLst>
                  <a:ext uri="{FF2B5EF4-FFF2-40B4-BE49-F238E27FC236}">
                    <a16:creationId xmlns:a16="http://schemas.microsoft.com/office/drawing/2014/main" id="{F3DFEF39-F79F-0440-8CC6-F91F2281C4F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80" name="Elipse 1479">
                <a:extLst>
                  <a:ext uri="{FF2B5EF4-FFF2-40B4-BE49-F238E27FC236}">
                    <a16:creationId xmlns:a16="http://schemas.microsoft.com/office/drawing/2014/main" id="{F5EE2D9A-F2C9-8340-A9FD-46981CF14C0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81" name="Elipse 1480">
                <a:extLst>
                  <a:ext uri="{FF2B5EF4-FFF2-40B4-BE49-F238E27FC236}">
                    <a16:creationId xmlns:a16="http://schemas.microsoft.com/office/drawing/2014/main" id="{0EE3D773-050F-0743-A49A-72328A49D2A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82" name="Elipse 1481">
                <a:extLst>
                  <a:ext uri="{FF2B5EF4-FFF2-40B4-BE49-F238E27FC236}">
                    <a16:creationId xmlns:a16="http://schemas.microsoft.com/office/drawing/2014/main" id="{4CCACFB6-A3DB-8E4F-A258-500AB22DAC9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83" name="Elipse 1482">
                <a:extLst>
                  <a:ext uri="{FF2B5EF4-FFF2-40B4-BE49-F238E27FC236}">
                    <a16:creationId xmlns:a16="http://schemas.microsoft.com/office/drawing/2014/main" id="{0C4652EC-73EA-2A4F-8F4B-30F608CDD1C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84" name="Elipse 1483">
                <a:extLst>
                  <a:ext uri="{FF2B5EF4-FFF2-40B4-BE49-F238E27FC236}">
                    <a16:creationId xmlns:a16="http://schemas.microsoft.com/office/drawing/2014/main" id="{B4787FA2-9D45-6E43-8BE5-25DD46A706F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85" name="Elipse 1484">
                <a:extLst>
                  <a:ext uri="{FF2B5EF4-FFF2-40B4-BE49-F238E27FC236}">
                    <a16:creationId xmlns:a16="http://schemas.microsoft.com/office/drawing/2014/main" id="{130501ED-4739-2A49-B3E3-0AD73DABE1C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86" name="Elipse 1485">
                <a:extLst>
                  <a:ext uri="{FF2B5EF4-FFF2-40B4-BE49-F238E27FC236}">
                    <a16:creationId xmlns:a16="http://schemas.microsoft.com/office/drawing/2014/main" id="{64DB79D3-4490-C840-91DB-F732F8A5A45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87" name="Elipse 1486">
                <a:extLst>
                  <a:ext uri="{FF2B5EF4-FFF2-40B4-BE49-F238E27FC236}">
                    <a16:creationId xmlns:a16="http://schemas.microsoft.com/office/drawing/2014/main" id="{B51E5E5A-581C-E649-86A3-6CDA88375C7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88" name="Elipse 1487">
                <a:extLst>
                  <a:ext uri="{FF2B5EF4-FFF2-40B4-BE49-F238E27FC236}">
                    <a16:creationId xmlns:a16="http://schemas.microsoft.com/office/drawing/2014/main" id="{1E9084B8-4B92-4245-9A4F-629CE0BB72C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89" name="Elipse 1488">
                <a:extLst>
                  <a:ext uri="{FF2B5EF4-FFF2-40B4-BE49-F238E27FC236}">
                    <a16:creationId xmlns:a16="http://schemas.microsoft.com/office/drawing/2014/main" id="{9B6CA6F8-0E79-8A47-AF5D-0E9F66F6904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90" name="Elipse 1489">
                <a:extLst>
                  <a:ext uri="{FF2B5EF4-FFF2-40B4-BE49-F238E27FC236}">
                    <a16:creationId xmlns:a16="http://schemas.microsoft.com/office/drawing/2014/main" id="{291623C8-F8EF-7445-B6BE-4C40BE6799A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91" name="Elipse 1490">
                <a:extLst>
                  <a:ext uri="{FF2B5EF4-FFF2-40B4-BE49-F238E27FC236}">
                    <a16:creationId xmlns:a16="http://schemas.microsoft.com/office/drawing/2014/main" id="{6FF66BB9-7323-C540-9D66-17CC08FAE9D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92" name="Elipse 1491">
                <a:extLst>
                  <a:ext uri="{FF2B5EF4-FFF2-40B4-BE49-F238E27FC236}">
                    <a16:creationId xmlns:a16="http://schemas.microsoft.com/office/drawing/2014/main" id="{6EC5BB35-B4E8-C24A-B6DD-3C10888F805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93" name="Elipse 1492">
                <a:extLst>
                  <a:ext uri="{FF2B5EF4-FFF2-40B4-BE49-F238E27FC236}">
                    <a16:creationId xmlns:a16="http://schemas.microsoft.com/office/drawing/2014/main" id="{120AE4DC-FA2C-FD4C-B204-31E8C53DF47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94" name="Elipse 1493">
                <a:extLst>
                  <a:ext uri="{FF2B5EF4-FFF2-40B4-BE49-F238E27FC236}">
                    <a16:creationId xmlns:a16="http://schemas.microsoft.com/office/drawing/2014/main" id="{CA3F96A6-EA42-E449-9477-E905650943A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95" name="Elipse 1494">
                <a:extLst>
                  <a:ext uri="{FF2B5EF4-FFF2-40B4-BE49-F238E27FC236}">
                    <a16:creationId xmlns:a16="http://schemas.microsoft.com/office/drawing/2014/main" id="{E3CDD519-E4D7-D74C-88C5-387A644DCD6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96" name="Elipse 1495">
                <a:extLst>
                  <a:ext uri="{FF2B5EF4-FFF2-40B4-BE49-F238E27FC236}">
                    <a16:creationId xmlns:a16="http://schemas.microsoft.com/office/drawing/2014/main" id="{133FEB80-FFB7-DC4B-B1AC-7BA9B85977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97" name="Elipse 1496">
                <a:extLst>
                  <a:ext uri="{FF2B5EF4-FFF2-40B4-BE49-F238E27FC236}">
                    <a16:creationId xmlns:a16="http://schemas.microsoft.com/office/drawing/2014/main" id="{0691085A-E4F1-E244-B4A6-096F0DF93FC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98" name="Elipse 1497">
                <a:extLst>
                  <a:ext uri="{FF2B5EF4-FFF2-40B4-BE49-F238E27FC236}">
                    <a16:creationId xmlns:a16="http://schemas.microsoft.com/office/drawing/2014/main" id="{AFAFF044-36C6-DE4B-89B8-0611B26092A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99" name="Elipse 1498">
                <a:extLst>
                  <a:ext uri="{FF2B5EF4-FFF2-40B4-BE49-F238E27FC236}">
                    <a16:creationId xmlns:a16="http://schemas.microsoft.com/office/drawing/2014/main" id="{32A359C8-D442-3E4C-8C8F-345F67386DB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00" name="Elipse 1499">
                <a:extLst>
                  <a:ext uri="{FF2B5EF4-FFF2-40B4-BE49-F238E27FC236}">
                    <a16:creationId xmlns:a16="http://schemas.microsoft.com/office/drawing/2014/main" id="{22AC2611-0236-364E-AC47-82C090DF7F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01" name="Elipse 1500">
                <a:extLst>
                  <a:ext uri="{FF2B5EF4-FFF2-40B4-BE49-F238E27FC236}">
                    <a16:creationId xmlns:a16="http://schemas.microsoft.com/office/drawing/2014/main" id="{0C13D5B1-5594-2145-A0AC-98B03FF972E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02" name="Elipse 1501">
                <a:extLst>
                  <a:ext uri="{FF2B5EF4-FFF2-40B4-BE49-F238E27FC236}">
                    <a16:creationId xmlns:a16="http://schemas.microsoft.com/office/drawing/2014/main" id="{FA9D5B5B-BCD7-B04B-8DE6-864B87655C6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03" name="Elipse 1502">
                <a:extLst>
                  <a:ext uri="{FF2B5EF4-FFF2-40B4-BE49-F238E27FC236}">
                    <a16:creationId xmlns:a16="http://schemas.microsoft.com/office/drawing/2014/main" id="{538D592F-6090-804B-BBD8-0038363011C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04" name="Elipse 1503">
                <a:extLst>
                  <a:ext uri="{FF2B5EF4-FFF2-40B4-BE49-F238E27FC236}">
                    <a16:creationId xmlns:a16="http://schemas.microsoft.com/office/drawing/2014/main" id="{0C011917-C21E-0A4F-B650-27BEF3B363A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05" name="Elipse 1504">
                <a:extLst>
                  <a:ext uri="{FF2B5EF4-FFF2-40B4-BE49-F238E27FC236}">
                    <a16:creationId xmlns:a16="http://schemas.microsoft.com/office/drawing/2014/main" id="{B59813F0-BF23-864C-9133-6955066C76A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06" name="Elipse 1505">
                <a:extLst>
                  <a:ext uri="{FF2B5EF4-FFF2-40B4-BE49-F238E27FC236}">
                    <a16:creationId xmlns:a16="http://schemas.microsoft.com/office/drawing/2014/main" id="{27051FBD-C9EE-2F4D-8831-681241ABE61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07" name="Elipse 1506">
                <a:extLst>
                  <a:ext uri="{FF2B5EF4-FFF2-40B4-BE49-F238E27FC236}">
                    <a16:creationId xmlns:a16="http://schemas.microsoft.com/office/drawing/2014/main" id="{CCB284F9-2F0C-7144-AACB-A17DD528B7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08" name="Elipse 1507">
                <a:extLst>
                  <a:ext uri="{FF2B5EF4-FFF2-40B4-BE49-F238E27FC236}">
                    <a16:creationId xmlns:a16="http://schemas.microsoft.com/office/drawing/2014/main" id="{7CC80178-B6B3-814C-8713-AB577DB309F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09" name="Elipse 1508">
                <a:extLst>
                  <a:ext uri="{FF2B5EF4-FFF2-40B4-BE49-F238E27FC236}">
                    <a16:creationId xmlns:a16="http://schemas.microsoft.com/office/drawing/2014/main" id="{420B69FD-FC9B-8D49-8ACC-CD73CE43FFC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10" name="Elipse 1509">
                <a:extLst>
                  <a:ext uri="{FF2B5EF4-FFF2-40B4-BE49-F238E27FC236}">
                    <a16:creationId xmlns:a16="http://schemas.microsoft.com/office/drawing/2014/main" id="{DFCB0F15-DD74-6444-AC34-3EEF944E76A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11" name="Elipse 1510">
                <a:extLst>
                  <a:ext uri="{FF2B5EF4-FFF2-40B4-BE49-F238E27FC236}">
                    <a16:creationId xmlns:a16="http://schemas.microsoft.com/office/drawing/2014/main" id="{A0B87093-D26D-8C4F-8F80-48325A3BB4C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045" name="Grupo 1044">
              <a:extLst>
                <a:ext uri="{FF2B5EF4-FFF2-40B4-BE49-F238E27FC236}">
                  <a16:creationId xmlns:a16="http://schemas.microsoft.com/office/drawing/2014/main" id="{A5ABF919-6CD9-3944-98B0-8688307109CC}"/>
                </a:ext>
              </a:extLst>
            </p:cNvPr>
            <p:cNvGrpSpPr/>
            <p:nvPr/>
          </p:nvGrpSpPr>
          <p:grpSpPr>
            <a:xfrm>
              <a:off x="5512497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436" name="Elipse 1435">
                <a:extLst>
                  <a:ext uri="{FF2B5EF4-FFF2-40B4-BE49-F238E27FC236}">
                    <a16:creationId xmlns:a16="http://schemas.microsoft.com/office/drawing/2014/main" id="{3C994236-0181-EE4E-A922-5546DD1D934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37" name="Elipse 1436">
                <a:extLst>
                  <a:ext uri="{FF2B5EF4-FFF2-40B4-BE49-F238E27FC236}">
                    <a16:creationId xmlns:a16="http://schemas.microsoft.com/office/drawing/2014/main" id="{06164BA0-1397-1747-A1FD-B7D12FD9A88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38" name="Elipse 1437">
                <a:extLst>
                  <a:ext uri="{FF2B5EF4-FFF2-40B4-BE49-F238E27FC236}">
                    <a16:creationId xmlns:a16="http://schemas.microsoft.com/office/drawing/2014/main" id="{02301B05-AEAD-CB4F-B3F7-D9A5DD56BAD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39" name="Elipse 1438">
                <a:extLst>
                  <a:ext uri="{FF2B5EF4-FFF2-40B4-BE49-F238E27FC236}">
                    <a16:creationId xmlns:a16="http://schemas.microsoft.com/office/drawing/2014/main" id="{F5F6A772-9C62-5C41-9326-3E6632B2E44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40" name="Elipse 1439">
                <a:extLst>
                  <a:ext uri="{FF2B5EF4-FFF2-40B4-BE49-F238E27FC236}">
                    <a16:creationId xmlns:a16="http://schemas.microsoft.com/office/drawing/2014/main" id="{FF2B8BD5-01B3-CC41-9B9F-02427DD0E94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41" name="Elipse 1440">
                <a:extLst>
                  <a:ext uri="{FF2B5EF4-FFF2-40B4-BE49-F238E27FC236}">
                    <a16:creationId xmlns:a16="http://schemas.microsoft.com/office/drawing/2014/main" id="{76387111-7D45-7E44-90F7-D3F9F258BCD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42" name="Elipse 1441">
                <a:extLst>
                  <a:ext uri="{FF2B5EF4-FFF2-40B4-BE49-F238E27FC236}">
                    <a16:creationId xmlns:a16="http://schemas.microsoft.com/office/drawing/2014/main" id="{A825D0F0-299F-9F47-B481-B4C17B29AC3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43" name="Elipse 1442">
                <a:extLst>
                  <a:ext uri="{FF2B5EF4-FFF2-40B4-BE49-F238E27FC236}">
                    <a16:creationId xmlns:a16="http://schemas.microsoft.com/office/drawing/2014/main" id="{5CCD8768-A55E-984F-B7B9-06F54D252C3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44" name="Elipse 1443">
                <a:extLst>
                  <a:ext uri="{FF2B5EF4-FFF2-40B4-BE49-F238E27FC236}">
                    <a16:creationId xmlns:a16="http://schemas.microsoft.com/office/drawing/2014/main" id="{C4DCF8ED-56E7-0E40-B1BD-665CC5213DE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45" name="Elipse 1444">
                <a:extLst>
                  <a:ext uri="{FF2B5EF4-FFF2-40B4-BE49-F238E27FC236}">
                    <a16:creationId xmlns:a16="http://schemas.microsoft.com/office/drawing/2014/main" id="{F89E9AB8-FE9D-7D41-8C9D-3E0453B21C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46" name="Elipse 1445">
                <a:extLst>
                  <a:ext uri="{FF2B5EF4-FFF2-40B4-BE49-F238E27FC236}">
                    <a16:creationId xmlns:a16="http://schemas.microsoft.com/office/drawing/2014/main" id="{4C95B214-F378-AE45-9D0D-CEDB8AFD361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47" name="Elipse 1446">
                <a:extLst>
                  <a:ext uri="{FF2B5EF4-FFF2-40B4-BE49-F238E27FC236}">
                    <a16:creationId xmlns:a16="http://schemas.microsoft.com/office/drawing/2014/main" id="{AE20C3E2-B5F3-5949-8FE8-71BCC926A70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48" name="Elipse 1447">
                <a:extLst>
                  <a:ext uri="{FF2B5EF4-FFF2-40B4-BE49-F238E27FC236}">
                    <a16:creationId xmlns:a16="http://schemas.microsoft.com/office/drawing/2014/main" id="{318A2144-80D7-BC48-A3A6-5CE46A0508D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49" name="Elipse 1448">
                <a:extLst>
                  <a:ext uri="{FF2B5EF4-FFF2-40B4-BE49-F238E27FC236}">
                    <a16:creationId xmlns:a16="http://schemas.microsoft.com/office/drawing/2014/main" id="{1F795C73-656D-594E-AFB3-5B48D8E0535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50" name="Elipse 1449">
                <a:extLst>
                  <a:ext uri="{FF2B5EF4-FFF2-40B4-BE49-F238E27FC236}">
                    <a16:creationId xmlns:a16="http://schemas.microsoft.com/office/drawing/2014/main" id="{85939DE1-3923-064D-B747-98592EC536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51" name="Elipse 1450">
                <a:extLst>
                  <a:ext uri="{FF2B5EF4-FFF2-40B4-BE49-F238E27FC236}">
                    <a16:creationId xmlns:a16="http://schemas.microsoft.com/office/drawing/2014/main" id="{BF97EEBE-DC7F-8847-8CC1-FCEAFC67584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52" name="Elipse 1451">
                <a:extLst>
                  <a:ext uri="{FF2B5EF4-FFF2-40B4-BE49-F238E27FC236}">
                    <a16:creationId xmlns:a16="http://schemas.microsoft.com/office/drawing/2014/main" id="{A2D0A162-67C8-2246-A52A-100F801CE2D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53" name="Elipse 1452">
                <a:extLst>
                  <a:ext uri="{FF2B5EF4-FFF2-40B4-BE49-F238E27FC236}">
                    <a16:creationId xmlns:a16="http://schemas.microsoft.com/office/drawing/2014/main" id="{983357D0-09D6-E944-BFC2-57C519B793F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54" name="Elipse 1453">
                <a:extLst>
                  <a:ext uri="{FF2B5EF4-FFF2-40B4-BE49-F238E27FC236}">
                    <a16:creationId xmlns:a16="http://schemas.microsoft.com/office/drawing/2014/main" id="{F83B8793-5B99-374F-AF96-ECA04637DBF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55" name="Elipse 1454">
                <a:extLst>
                  <a:ext uri="{FF2B5EF4-FFF2-40B4-BE49-F238E27FC236}">
                    <a16:creationId xmlns:a16="http://schemas.microsoft.com/office/drawing/2014/main" id="{7253A232-0D8B-2E46-B7EA-939487668F8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56" name="Elipse 1455">
                <a:extLst>
                  <a:ext uri="{FF2B5EF4-FFF2-40B4-BE49-F238E27FC236}">
                    <a16:creationId xmlns:a16="http://schemas.microsoft.com/office/drawing/2014/main" id="{178F0F20-7EBA-9A48-A4FA-EF092E7A17B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57" name="Elipse 1456">
                <a:extLst>
                  <a:ext uri="{FF2B5EF4-FFF2-40B4-BE49-F238E27FC236}">
                    <a16:creationId xmlns:a16="http://schemas.microsoft.com/office/drawing/2014/main" id="{981CE92C-C10E-8D42-B2F9-F0413F9580E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58" name="Elipse 1457">
                <a:extLst>
                  <a:ext uri="{FF2B5EF4-FFF2-40B4-BE49-F238E27FC236}">
                    <a16:creationId xmlns:a16="http://schemas.microsoft.com/office/drawing/2014/main" id="{61E8AC58-8379-864F-9C90-DB5E1FF9953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59" name="Elipse 1458">
                <a:extLst>
                  <a:ext uri="{FF2B5EF4-FFF2-40B4-BE49-F238E27FC236}">
                    <a16:creationId xmlns:a16="http://schemas.microsoft.com/office/drawing/2014/main" id="{DB1249BE-1AB7-1F45-91CA-FC7C6533788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60" name="Elipse 1459">
                <a:extLst>
                  <a:ext uri="{FF2B5EF4-FFF2-40B4-BE49-F238E27FC236}">
                    <a16:creationId xmlns:a16="http://schemas.microsoft.com/office/drawing/2014/main" id="{8EE33DCD-28BD-7F4B-B48F-5019DF53DCA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61" name="Elipse 1460">
                <a:extLst>
                  <a:ext uri="{FF2B5EF4-FFF2-40B4-BE49-F238E27FC236}">
                    <a16:creationId xmlns:a16="http://schemas.microsoft.com/office/drawing/2014/main" id="{79A515F5-17C4-8446-9A83-CEB272DCF83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62" name="Elipse 1461">
                <a:extLst>
                  <a:ext uri="{FF2B5EF4-FFF2-40B4-BE49-F238E27FC236}">
                    <a16:creationId xmlns:a16="http://schemas.microsoft.com/office/drawing/2014/main" id="{736570DB-8FDA-CF44-918C-CF7E5946F1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63" name="Elipse 1462">
                <a:extLst>
                  <a:ext uri="{FF2B5EF4-FFF2-40B4-BE49-F238E27FC236}">
                    <a16:creationId xmlns:a16="http://schemas.microsoft.com/office/drawing/2014/main" id="{9BA220A6-E91A-3343-8182-4512587BE32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64" name="Elipse 1463">
                <a:extLst>
                  <a:ext uri="{FF2B5EF4-FFF2-40B4-BE49-F238E27FC236}">
                    <a16:creationId xmlns:a16="http://schemas.microsoft.com/office/drawing/2014/main" id="{C4C72A80-D335-8348-9C1A-AB52B977B73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65" name="Elipse 1464">
                <a:extLst>
                  <a:ext uri="{FF2B5EF4-FFF2-40B4-BE49-F238E27FC236}">
                    <a16:creationId xmlns:a16="http://schemas.microsoft.com/office/drawing/2014/main" id="{816EF24D-A3F5-7B48-B87F-0A54704D0A9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66" name="Elipse 1465">
                <a:extLst>
                  <a:ext uri="{FF2B5EF4-FFF2-40B4-BE49-F238E27FC236}">
                    <a16:creationId xmlns:a16="http://schemas.microsoft.com/office/drawing/2014/main" id="{016E4737-F860-134F-8A9B-B746D6E1110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67" name="Elipse 1466">
                <a:extLst>
                  <a:ext uri="{FF2B5EF4-FFF2-40B4-BE49-F238E27FC236}">
                    <a16:creationId xmlns:a16="http://schemas.microsoft.com/office/drawing/2014/main" id="{A135F117-A723-D44A-88E3-6EB67C38161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68" name="Elipse 1467">
                <a:extLst>
                  <a:ext uri="{FF2B5EF4-FFF2-40B4-BE49-F238E27FC236}">
                    <a16:creationId xmlns:a16="http://schemas.microsoft.com/office/drawing/2014/main" id="{5C7D8CA1-B1D3-1A4D-8292-118F231EA8C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69" name="Elipse 1468">
                <a:extLst>
                  <a:ext uri="{FF2B5EF4-FFF2-40B4-BE49-F238E27FC236}">
                    <a16:creationId xmlns:a16="http://schemas.microsoft.com/office/drawing/2014/main" id="{F4E2906E-820D-F843-9C8C-AA1BA10D3CA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70" name="Elipse 1469">
                <a:extLst>
                  <a:ext uri="{FF2B5EF4-FFF2-40B4-BE49-F238E27FC236}">
                    <a16:creationId xmlns:a16="http://schemas.microsoft.com/office/drawing/2014/main" id="{52B0578C-47EB-264B-BF5A-35FE9516875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71" name="Elipse 1470">
                <a:extLst>
                  <a:ext uri="{FF2B5EF4-FFF2-40B4-BE49-F238E27FC236}">
                    <a16:creationId xmlns:a16="http://schemas.microsoft.com/office/drawing/2014/main" id="{D0ED7192-A182-CB4E-8C9E-771EF47BBE0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72" name="Elipse 1471">
                <a:extLst>
                  <a:ext uri="{FF2B5EF4-FFF2-40B4-BE49-F238E27FC236}">
                    <a16:creationId xmlns:a16="http://schemas.microsoft.com/office/drawing/2014/main" id="{63FB2C0B-CB7E-7C42-8723-CC16D0D4163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73" name="Elipse 1472">
                <a:extLst>
                  <a:ext uri="{FF2B5EF4-FFF2-40B4-BE49-F238E27FC236}">
                    <a16:creationId xmlns:a16="http://schemas.microsoft.com/office/drawing/2014/main" id="{D298AC92-5DA5-354C-AD35-98E4834386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046" name="Grupo 1045">
              <a:extLst>
                <a:ext uri="{FF2B5EF4-FFF2-40B4-BE49-F238E27FC236}">
                  <a16:creationId xmlns:a16="http://schemas.microsoft.com/office/drawing/2014/main" id="{38593CA6-938A-1449-AE0C-381FC99128DE}"/>
                </a:ext>
              </a:extLst>
            </p:cNvPr>
            <p:cNvGrpSpPr/>
            <p:nvPr/>
          </p:nvGrpSpPr>
          <p:grpSpPr>
            <a:xfrm>
              <a:off x="5660664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398" name="Elipse 1397">
                <a:extLst>
                  <a:ext uri="{FF2B5EF4-FFF2-40B4-BE49-F238E27FC236}">
                    <a16:creationId xmlns:a16="http://schemas.microsoft.com/office/drawing/2014/main" id="{93438F3A-AFE8-DD44-964D-CD9F2DB41CD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99" name="Elipse 1398">
                <a:extLst>
                  <a:ext uri="{FF2B5EF4-FFF2-40B4-BE49-F238E27FC236}">
                    <a16:creationId xmlns:a16="http://schemas.microsoft.com/office/drawing/2014/main" id="{04A6C211-D92F-4A4B-860E-07E92E13118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00" name="Elipse 1399">
                <a:extLst>
                  <a:ext uri="{FF2B5EF4-FFF2-40B4-BE49-F238E27FC236}">
                    <a16:creationId xmlns:a16="http://schemas.microsoft.com/office/drawing/2014/main" id="{CE12CB3A-F4DE-314E-8A83-A606B6B1D13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01" name="Elipse 1400">
                <a:extLst>
                  <a:ext uri="{FF2B5EF4-FFF2-40B4-BE49-F238E27FC236}">
                    <a16:creationId xmlns:a16="http://schemas.microsoft.com/office/drawing/2014/main" id="{F0DC42C3-83CD-A248-903B-AC4602C317A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02" name="Elipse 1401">
                <a:extLst>
                  <a:ext uri="{FF2B5EF4-FFF2-40B4-BE49-F238E27FC236}">
                    <a16:creationId xmlns:a16="http://schemas.microsoft.com/office/drawing/2014/main" id="{356B3CBF-780C-F648-A940-EF760D216AC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03" name="Elipse 1402">
                <a:extLst>
                  <a:ext uri="{FF2B5EF4-FFF2-40B4-BE49-F238E27FC236}">
                    <a16:creationId xmlns:a16="http://schemas.microsoft.com/office/drawing/2014/main" id="{467C1CE3-9BDC-DF49-9A1C-A94822BA445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04" name="Elipse 1403">
                <a:extLst>
                  <a:ext uri="{FF2B5EF4-FFF2-40B4-BE49-F238E27FC236}">
                    <a16:creationId xmlns:a16="http://schemas.microsoft.com/office/drawing/2014/main" id="{1AEFA39A-1C39-0E44-99B8-09168EA72DA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05" name="Elipse 1404">
                <a:extLst>
                  <a:ext uri="{FF2B5EF4-FFF2-40B4-BE49-F238E27FC236}">
                    <a16:creationId xmlns:a16="http://schemas.microsoft.com/office/drawing/2014/main" id="{EF000364-7043-C04B-98D2-A5C55F198C9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06" name="Elipse 1405">
                <a:extLst>
                  <a:ext uri="{FF2B5EF4-FFF2-40B4-BE49-F238E27FC236}">
                    <a16:creationId xmlns:a16="http://schemas.microsoft.com/office/drawing/2014/main" id="{1E881BC8-45ED-5246-899C-0067FC4182D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07" name="Elipse 1406">
                <a:extLst>
                  <a:ext uri="{FF2B5EF4-FFF2-40B4-BE49-F238E27FC236}">
                    <a16:creationId xmlns:a16="http://schemas.microsoft.com/office/drawing/2014/main" id="{32C191B6-2060-AA47-9265-0AD6269D7C2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08" name="Elipse 1407">
                <a:extLst>
                  <a:ext uri="{FF2B5EF4-FFF2-40B4-BE49-F238E27FC236}">
                    <a16:creationId xmlns:a16="http://schemas.microsoft.com/office/drawing/2014/main" id="{F80954A0-3512-A341-931A-06D638DC614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09" name="Elipse 1408">
                <a:extLst>
                  <a:ext uri="{FF2B5EF4-FFF2-40B4-BE49-F238E27FC236}">
                    <a16:creationId xmlns:a16="http://schemas.microsoft.com/office/drawing/2014/main" id="{8EEC8990-DD03-0644-A59B-E3EDB196EB4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10" name="Elipse 1409">
                <a:extLst>
                  <a:ext uri="{FF2B5EF4-FFF2-40B4-BE49-F238E27FC236}">
                    <a16:creationId xmlns:a16="http://schemas.microsoft.com/office/drawing/2014/main" id="{08322762-F63D-E043-8AC5-B34986036E2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11" name="Elipse 1410">
                <a:extLst>
                  <a:ext uri="{FF2B5EF4-FFF2-40B4-BE49-F238E27FC236}">
                    <a16:creationId xmlns:a16="http://schemas.microsoft.com/office/drawing/2014/main" id="{2C847287-065B-F04D-B1DC-5F91410E75D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12" name="Elipse 1411">
                <a:extLst>
                  <a:ext uri="{FF2B5EF4-FFF2-40B4-BE49-F238E27FC236}">
                    <a16:creationId xmlns:a16="http://schemas.microsoft.com/office/drawing/2014/main" id="{F47F5128-A0AE-864B-AF6C-7F900B17923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13" name="Elipse 1412">
                <a:extLst>
                  <a:ext uri="{FF2B5EF4-FFF2-40B4-BE49-F238E27FC236}">
                    <a16:creationId xmlns:a16="http://schemas.microsoft.com/office/drawing/2014/main" id="{3D91C2D3-ECB2-7E4E-9CED-5D832A9D436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14" name="Elipse 1413">
                <a:extLst>
                  <a:ext uri="{FF2B5EF4-FFF2-40B4-BE49-F238E27FC236}">
                    <a16:creationId xmlns:a16="http://schemas.microsoft.com/office/drawing/2014/main" id="{B977550F-83C3-5A42-A778-30D2539AC40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15" name="Elipse 1414">
                <a:extLst>
                  <a:ext uri="{FF2B5EF4-FFF2-40B4-BE49-F238E27FC236}">
                    <a16:creationId xmlns:a16="http://schemas.microsoft.com/office/drawing/2014/main" id="{F71967F0-0E38-794A-B944-1BA5C04D17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16" name="Elipse 1415">
                <a:extLst>
                  <a:ext uri="{FF2B5EF4-FFF2-40B4-BE49-F238E27FC236}">
                    <a16:creationId xmlns:a16="http://schemas.microsoft.com/office/drawing/2014/main" id="{AF9A9583-B881-554E-AC7E-65D9987EAC1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17" name="Elipse 1416">
                <a:extLst>
                  <a:ext uri="{FF2B5EF4-FFF2-40B4-BE49-F238E27FC236}">
                    <a16:creationId xmlns:a16="http://schemas.microsoft.com/office/drawing/2014/main" id="{31FD6F9D-731B-804C-AACA-97A9A840A61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18" name="Elipse 1417">
                <a:extLst>
                  <a:ext uri="{FF2B5EF4-FFF2-40B4-BE49-F238E27FC236}">
                    <a16:creationId xmlns:a16="http://schemas.microsoft.com/office/drawing/2014/main" id="{C5B82B96-8669-8A44-80F3-8665C07450E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19" name="Elipse 1418">
                <a:extLst>
                  <a:ext uri="{FF2B5EF4-FFF2-40B4-BE49-F238E27FC236}">
                    <a16:creationId xmlns:a16="http://schemas.microsoft.com/office/drawing/2014/main" id="{CAB8D53B-1134-8F4C-97F1-CAD41FA0521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20" name="Elipse 1419">
                <a:extLst>
                  <a:ext uri="{FF2B5EF4-FFF2-40B4-BE49-F238E27FC236}">
                    <a16:creationId xmlns:a16="http://schemas.microsoft.com/office/drawing/2014/main" id="{6373E2A6-55F3-A54E-9EF9-D4947F5D817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21" name="Elipse 1420">
                <a:extLst>
                  <a:ext uri="{FF2B5EF4-FFF2-40B4-BE49-F238E27FC236}">
                    <a16:creationId xmlns:a16="http://schemas.microsoft.com/office/drawing/2014/main" id="{2357C608-3A26-9B44-AB7C-9B99B36448E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22" name="Elipse 1421">
                <a:extLst>
                  <a:ext uri="{FF2B5EF4-FFF2-40B4-BE49-F238E27FC236}">
                    <a16:creationId xmlns:a16="http://schemas.microsoft.com/office/drawing/2014/main" id="{02B0BFEF-92F4-2F47-B9E5-78D18CAE1BC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23" name="Elipse 1422">
                <a:extLst>
                  <a:ext uri="{FF2B5EF4-FFF2-40B4-BE49-F238E27FC236}">
                    <a16:creationId xmlns:a16="http://schemas.microsoft.com/office/drawing/2014/main" id="{A8136AA0-8FE9-F64F-9EE6-3540EC487D0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24" name="Elipse 1423">
                <a:extLst>
                  <a:ext uri="{FF2B5EF4-FFF2-40B4-BE49-F238E27FC236}">
                    <a16:creationId xmlns:a16="http://schemas.microsoft.com/office/drawing/2014/main" id="{FEB771AD-739A-CE48-949D-172E5C6437A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25" name="Elipse 1424">
                <a:extLst>
                  <a:ext uri="{FF2B5EF4-FFF2-40B4-BE49-F238E27FC236}">
                    <a16:creationId xmlns:a16="http://schemas.microsoft.com/office/drawing/2014/main" id="{E550CC22-4400-F94D-8A8C-EF810D8EE49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26" name="Elipse 1425">
                <a:extLst>
                  <a:ext uri="{FF2B5EF4-FFF2-40B4-BE49-F238E27FC236}">
                    <a16:creationId xmlns:a16="http://schemas.microsoft.com/office/drawing/2014/main" id="{2060A7A7-1D46-C744-9420-3FFA02BECF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27" name="Elipse 1426">
                <a:extLst>
                  <a:ext uri="{FF2B5EF4-FFF2-40B4-BE49-F238E27FC236}">
                    <a16:creationId xmlns:a16="http://schemas.microsoft.com/office/drawing/2014/main" id="{E4624A56-B9A3-B749-9BE6-DBE8883E4BF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28" name="Elipse 1427">
                <a:extLst>
                  <a:ext uri="{FF2B5EF4-FFF2-40B4-BE49-F238E27FC236}">
                    <a16:creationId xmlns:a16="http://schemas.microsoft.com/office/drawing/2014/main" id="{BEB2CC42-5C61-4645-AB4E-432D1BD9130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29" name="Elipse 1428">
                <a:extLst>
                  <a:ext uri="{FF2B5EF4-FFF2-40B4-BE49-F238E27FC236}">
                    <a16:creationId xmlns:a16="http://schemas.microsoft.com/office/drawing/2014/main" id="{1E16A433-9BA8-0542-877F-B8990F8ADC6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30" name="Elipse 1429">
                <a:extLst>
                  <a:ext uri="{FF2B5EF4-FFF2-40B4-BE49-F238E27FC236}">
                    <a16:creationId xmlns:a16="http://schemas.microsoft.com/office/drawing/2014/main" id="{F164FE6C-24FC-E14D-9133-A5102AFD9E2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31" name="Elipse 1430">
                <a:extLst>
                  <a:ext uri="{FF2B5EF4-FFF2-40B4-BE49-F238E27FC236}">
                    <a16:creationId xmlns:a16="http://schemas.microsoft.com/office/drawing/2014/main" id="{DFE66C2D-033E-1146-B29D-6906D380A72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32" name="Elipse 1431">
                <a:extLst>
                  <a:ext uri="{FF2B5EF4-FFF2-40B4-BE49-F238E27FC236}">
                    <a16:creationId xmlns:a16="http://schemas.microsoft.com/office/drawing/2014/main" id="{D33DF67B-2AB4-114D-9719-A667E962250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33" name="Elipse 1432">
                <a:extLst>
                  <a:ext uri="{FF2B5EF4-FFF2-40B4-BE49-F238E27FC236}">
                    <a16:creationId xmlns:a16="http://schemas.microsoft.com/office/drawing/2014/main" id="{B67CFD72-4B0B-A148-AABB-F13EBA9435B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34" name="Elipse 1433">
                <a:extLst>
                  <a:ext uri="{FF2B5EF4-FFF2-40B4-BE49-F238E27FC236}">
                    <a16:creationId xmlns:a16="http://schemas.microsoft.com/office/drawing/2014/main" id="{1EE383B9-FD4B-6A4A-84E0-378583B9274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435" name="Elipse 1434">
                <a:extLst>
                  <a:ext uri="{FF2B5EF4-FFF2-40B4-BE49-F238E27FC236}">
                    <a16:creationId xmlns:a16="http://schemas.microsoft.com/office/drawing/2014/main" id="{5D16F125-A503-B54D-B482-5F88A3E2DC1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047" name="Grupo 1046">
              <a:extLst>
                <a:ext uri="{FF2B5EF4-FFF2-40B4-BE49-F238E27FC236}">
                  <a16:creationId xmlns:a16="http://schemas.microsoft.com/office/drawing/2014/main" id="{23A95238-30ED-934C-8C1D-87CEB16E6A91}"/>
                </a:ext>
              </a:extLst>
            </p:cNvPr>
            <p:cNvGrpSpPr/>
            <p:nvPr/>
          </p:nvGrpSpPr>
          <p:grpSpPr>
            <a:xfrm>
              <a:off x="5808831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360" name="Elipse 1359">
                <a:extLst>
                  <a:ext uri="{FF2B5EF4-FFF2-40B4-BE49-F238E27FC236}">
                    <a16:creationId xmlns:a16="http://schemas.microsoft.com/office/drawing/2014/main" id="{A54E9CCC-2910-A241-9C9C-3CF7922FEE9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61" name="Elipse 1360">
                <a:extLst>
                  <a:ext uri="{FF2B5EF4-FFF2-40B4-BE49-F238E27FC236}">
                    <a16:creationId xmlns:a16="http://schemas.microsoft.com/office/drawing/2014/main" id="{3206C41C-2116-FC4C-9C25-B584182E1D1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62" name="Elipse 1361">
                <a:extLst>
                  <a:ext uri="{FF2B5EF4-FFF2-40B4-BE49-F238E27FC236}">
                    <a16:creationId xmlns:a16="http://schemas.microsoft.com/office/drawing/2014/main" id="{0501D0CB-D209-394F-94B5-6A531CC9540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63" name="Elipse 1362">
                <a:extLst>
                  <a:ext uri="{FF2B5EF4-FFF2-40B4-BE49-F238E27FC236}">
                    <a16:creationId xmlns:a16="http://schemas.microsoft.com/office/drawing/2014/main" id="{354EC802-B230-6744-AD5F-EAA3254B453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64" name="Elipse 1363">
                <a:extLst>
                  <a:ext uri="{FF2B5EF4-FFF2-40B4-BE49-F238E27FC236}">
                    <a16:creationId xmlns:a16="http://schemas.microsoft.com/office/drawing/2014/main" id="{A1A3A88F-7BA2-164A-994D-40082AA782D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65" name="Elipse 1364">
                <a:extLst>
                  <a:ext uri="{FF2B5EF4-FFF2-40B4-BE49-F238E27FC236}">
                    <a16:creationId xmlns:a16="http://schemas.microsoft.com/office/drawing/2014/main" id="{1921D4D6-014D-B14F-A42D-237B1495FA0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66" name="Elipse 1365">
                <a:extLst>
                  <a:ext uri="{FF2B5EF4-FFF2-40B4-BE49-F238E27FC236}">
                    <a16:creationId xmlns:a16="http://schemas.microsoft.com/office/drawing/2014/main" id="{FB2D12DD-1533-804B-B38B-52F5AEB2A19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67" name="Elipse 1366">
                <a:extLst>
                  <a:ext uri="{FF2B5EF4-FFF2-40B4-BE49-F238E27FC236}">
                    <a16:creationId xmlns:a16="http://schemas.microsoft.com/office/drawing/2014/main" id="{E0E62478-6676-264D-BC04-44F7BBBED8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68" name="Elipse 1367">
                <a:extLst>
                  <a:ext uri="{FF2B5EF4-FFF2-40B4-BE49-F238E27FC236}">
                    <a16:creationId xmlns:a16="http://schemas.microsoft.com/office/drawing/2014/main" id="{BBBBFE1B-0F70-A740-B9E8-247C76C03FA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69" name="Elipse 1368">
                <a:extLst>
                  <a:ext uri="{FF2B5EF4-FFF2-40B4-BE49-F238E27FC236}">
                    <a16:creationId xmlns:a16="http://schemas.microsoft.com/office/drawing/2014/main" id="{9A29C81D-8C99-D34F-AA88-2B717582021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70" name="Elipse 1369">
                <a:extLst>
                  <a:ext uri="{FF2B5EF4-FFF2-40B4-BE49-F238E27FC236}">
                    <a16:creationId xmlns:a16="http://schemas.microsoft.com/office/drawing/2014/main" id="{F23A944F-57B4-6A41-9660-1CC71F8ABB3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71" name="Elipse 1370">
                <a:extLst>
                  <a:ext uri="{FF2B5EF4-FFF2-40B4-BE49-F238E27FC236}">
                    <a16:creationId xmlns:a16="http://schemas.microsoft.com/office/drawing/2014/main" id="{23E3AD4E-4D76-9248-AB7B-7CDAF6F333E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72" name="Elipse 1371">
                <a:extLst>
                  <a:ext uri="{FF2B5EF4-FFF2-40B4-BE49-F238E27FC236}">
                    <a16:creationId xmlns:a16="http://schemas.microsoft.com/office/drawing/2014/main" id="{3301C537-A791-8349-9FB9-AB833226EBE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73" name="Elipse 1372">
                <a:extLst>
                  <a:ext uri="{FF2B5EF4-FFF2-40B4-BE49-F238E27FC236}">
                    <a16:creationId xmlns:a16="http://schemas.microsoft.com/office/drawing/2014/main" id="{45F7CBD0-457E-DF4C-9C4C-88CEF2A852D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74" name="Elipse 1373">
                <a:extLst>
                  <a:ext uri="{FF2B5EF4-FFF2-40B4-BE49-F238E27FC236}">
                    <a16:creationId xmlns:a16="http://schemas.microsoft.com/office/drawing/2014/main" id="{671CC904-04C6-BC47-A1D3-6D0EB0C53D7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75" name="Elipse 1374">
                <a:extLst>
                  <a:ext uri="{FF2B5EF4-FFF2-40B4-BE49-F238E27FC236}">
                    <a16:creationId xmlns:a16="http://schemas.microsoft.com/office/drawing/2014/main" id="{4E8CC56A-4AAF-B943-9455-D6FB76F5F68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76" name="Elipse 1375">
                <a:extLst>
                  <a:ext uri="{FF2B5EF4-FFF2-40B4-BE49-F238E27FC236}">
                    <a16:creationId xmlns:a16="http://schemas.microsoft.com/office/drawing/2014/main" id="{306C65CF-5705-0B4A-B82C-0D25972EB61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77" name="Elipse 1376">
                <a:extLst>
                  <a:ext uri="{FF2B5EF4-FFF2-40B4-BE49-F238E27FC236}">
                    <a16:creationId xmlns:a16="http://schemas.microsoft.com/office/drawing/2014/main" id="{D03A832E-A8AC-F94F-A027-B7ECB43840D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78" name="Elipse 1377">
                <a:extLst>
                  <a:ext uri="{FF2B5EF4-FFF2-40B4-BE49-F238E27FC236}">
                    <a16:creationId xmlns:a16="http://schemas.microsoft.com/office/drawing/2014/main" id="{21CBFDE7-ACA5-3A43-BE07-B15476C13B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79" name="Elipse 1378">
                <a:extLst>
                  <a:ext uri="{FF2B5EF4-FFF2-40B4-BE49-F238E27FC236}">
                    <a16:creationId xmlns:a16="http://schemas.microsoft.com/office/drawing/2014/main" id="{086F8982-ED05-7042-92E3-105EB6533CE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80" name="Elipse 1379">
                <a:extLst>
                  <a:ext uri="{FF2B5EF4-FFF2-40B4-BE49-F238E27FC236}">
                    <a16:creationId xmlns:a16="http://schemas.microsoft.com/office/drawing/2014/main" id="{DF97A172-AD6F-2B48-B09A-218EB1EB3F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81" name="Elipse 1380">
                <a:extLst>
                  <a:ext uri="{FF2B5EF4-FFF2-40B4-BE49-F238E27FC236}">
                    <a16:creationId xmlns:a16="http://schemas.microsoft.com/office/drawing/2014/main" id="{60CDA0E0-47FB-0546-8AD1-3B94DA2ACA9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82" name="Elipse 1381">
                <a:extLst>
                  <a:ext uri="{FF2B5EF4-FFF2-40B4-BE49-F238E27FC236}">
                    <a16:creationId xmlns:a16="http://schemas.microsoft.com/office/drawing/2014/main" id="{A5C27BB5-36CF-444B-85B2-D6F0CC246E5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83" name="Elipse 1382">
                <a:extLst>
                  <a:ext uri="{FF2B5EF4-FFF2-40B4-BE49-F238E27FC236}">
                    <a16:creationId xmlns:a16="http://schemas.microsoft.com/office/drawing/2014/main" id="{EA212671-8030-A549-9CD1-1184BD0A544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84" name="Elipse 1383">
                <a:extLst>
                  <a:ext uri="{FF2B5EF4-FFF2-40B4-BE49-F238E27FC236}">
                    <a16:creationId xmlns:a16="http://schemas.microsoft.com/office/drawing/2014/main" id="{DEBFA28E-1CE4-CF4C-96D4-5ACAF48C10C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85" name="Elipse 1384">
                <a:extLst>
                  <a:ext uri="{FF2B5EF4-FFF2-40B4-BE49-F238E27FC236}">
                    <a16:creationId xmlns:a16="http://schemas.microsoft.com/office/drawing/2014/main" id="{B3A9A484-D410-0245-9A3C-3E5BEE5111B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86" name="Elipse 1385">
                <a:extLst>
                  <a:ext uri="{FF2B5EF4-FFF2-40B4-BE49-F238E27FC236}">
                    <a16:creationId xmlns:a16="http://schemas.microsoft.com/office/drawing/2014/main" id="{A161D5F9-FE86-3843-9625-D2A1D3163FA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87" name="Elipse 1386">
                <a:extLst>
                  <a:ext uri="{FF2B5EF4-FFF2-40B4-BE49-F238E27FC236}">
                    <a16:creationId xmlns:a16="http://schemas.microsoft.com/office/drawing/2014/main" id="{587A6510-511A-C642-ACCE-F664DA87943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88" name="Elipse 1387">
                <a:extLst>
                  <a:ext uri="{FF2B5EF4-FFF2-40B4-BE49-F238E27FC236}">
                    <a16:creationId xmlns:a16="http://schemas.microsoft.com/office/drawing/2014/main" id="{126EE1CA-F741-A041-8EFE-8DF59A9268A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89" name="Elipse 1388">
                <a:extLst>
                  <a:ext uri="{FF2B5EF4-FFF2-40B4-BE49-F238E27FC236}">
                    <a16:creationId xmlns:a16="http://schemas.microsoft.com/office/drawing/2014/main" id="{7EBBFE7E-076A-094D-A534-0283B51F64D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90" name="Elipse 1389">
                <a:extLst>
                  <a:ext uri="{FF2B5EF4-FFF2-40B4-BE49-F238E27FC236}">
                    <a16:creationId xmlns:a16="http://schemas.microsoft.com/office/drawing/2014/main" id="{87A71A5A-8180-9E46-BA1E-3FFD45B5F3A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91" name="Elipse 1390">
                <a:extLst>
                  <a:ext uri="{FF2B5EF4-FFF2-40B4-BE49-F238E27FC236}">
                    <a16:creationId xmlns:a16="http://schemas.microsoft.com/office/drawing/2014/main" id="{9C78BAA0-3058-AD42-8E7B-5EB01A685CA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92" name="Elipse 1391">
                <a:extLst>
                  <a:ext uri="{FF2B5EF4-FFF2-40B4-BE49-F238E27FC236}">
                    <a16:creationId xmlns:a16="http://schemas.microsoft.com/office/drawing/2014/main" id="{53CBB54A-536D-3A4D-9E5B-DAB68B89A10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93" name="Elipse 1392">
                <a:extLst>
                  <a:ext uri="{FF2B5EF4-FFF2-40B4-BE49-F238E27FC236}">
                    <a16:creationId xmlns:a16="http://schemas.microsoft.com/office/drawing/2014/main" id="{C0D6D7DA-568C-7B46-B185-21294FBAF36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94" name="Elipse 1393">
                <a:extLst>
                  <a:ext uri="{FF2B5EF4-FFF2-40B4-BE49-F238E27FC236}">
                    <a16:creationId xmlns:a16="http://schemas.microsoft.com/office/drawing/2014/main" id="{7796A695-4EF5-CA46-B07C-BB620954C37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95" name="Elipse 1394">
                <a:extLst>
                  <a:ext uri="{FF2B5EF4-FFF2-40B4-BE49-F238E27FC236}">
                    <a16:creationId xmlns:a16="http://schemas.microsoft.com/office/drawing/2014/main" id="{F06DBAB4-DC33-E74E-B335-745F8D57872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96" name="Elipse 1395">
                <a:extLst>
                  <a:ext uri="{FF2B5EF4-FFF2-40B4-BE49-F238E27FC236}">
                    <a16:creationId xmlns:a16="http://schemas.microsoft.com/office/drawing/2014/main" id="{6ACD3BA6-30E0-8A49-B783-7DFA3E30009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97" name="Elipse 1396">
                <a:extLst>
                  <a:ext uri="{FF2B5EF4-FFF2-40B4-BE49-F238E27FC236}">
                    <a16:creationId xmlns:a16="http://schemas.microsoft.com/office/drawing/2014/main" id="{9F594CE5-F305-584B-B41D-BC4256099CB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048" name="Grupo 1047">
              <a:extLst>
                <a:ext uri="{FF2B5EF4-FFF2-40B4-BE49-F238E27FC236}">
                  <a16:creationId xmlns:a16="http://schemas.microsoft.com/office/drawing/2014/main" id="{14127087-AB91-234C-8AD8-3647E8594DC1}"/>
                </a:ext>
              </a:extLst>
            </p:cNvPr>
            <p:cNvGrpSpPr/>
            <p:nvPr/>
          </p:nvGrpSpPr>
          <p:grpSpPr>
            <a:xfrm>
              <a:off x="5956998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322" name="Elipse 1321">
                <a:extLst>
                  <a:ext uri="{FF2B5EF4-FFF2-40B4-BE49-F238E27FC236}">
                    <a16:creationId xmlns:a16="http://schemas.microsoft.com/office/drawing/2014/main" id="{F49B8DAF-17B4-434B-B67C-9523795476E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23" name="Elipse 1322">
                <a:extLst>
                  <a:ext uri="{FF2B5EF4-FFF2-40B4-BE49-F238E27FC236}">
                    <a16:creationId xmlns:a16="http://schemas.microsoft.com/office/drawing/2014/main" id="{E326916D-DA2E-0F40-B293-135B9F9D1C1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24" name="Elipse 1323">
                <a:extLst>
                  <a:ext uri="{FF2B5EF4-FFF2-40B4-BE49-F238E27FC236}">
                    <a16:creationId xmlns:a16="http://schemas.microsoft.com/office/drawing/2014/main" id="{EF0AE939-BC13-874E-8C94-88D8AFA73E4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25" name="Elipse 1324">
                <a:extLst>
                  <a:ext uri="{FF2B5EF4-FFF2-40B4-BE49-F238E27FC236}">
                    <a16:creationId xmlns:a16="http://schemas.microsoft.com/office/drawing/2014/main" id="{24ECDF4B-05EB-F141-928A-CE3E85F2B6E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26" name="Elipse 1325">
                <a:extLst>
                  <a:ext uri="{FF2B5EF4-FFF2-40B4-BE49-F238E27FC236}">
                    <a16:creationId xmlns:a16="http://schemas.microsoft.com/office/drawing/2014/main" id="{6FB901DB-8875-7043-BEFF-086B2697FA1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27" name="Elipse 1326">
                <a:extLst>
                  <a:ext uri="{FF2B5EF4-FFF2-40B4-BE49-F238E27FC236}">
                    <a16:creationId xmlns:a16="http://schemas.microsoft.com/office/drawing/2014/main" id="{5E0FC9AB-795E-B64B-9727-8D67DC833F9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28" name="Elipse 1327">
                <a:extLst>
                  <a:ext uri="{FF2B5EF4-FFF2-40B4-BE49-F238E27FC236}">
                    <a16:creationId xmlns:a16="http://schemas.microsoft.com/office/drawing/2014/main" id="{CE9447BD-9F5F-7B42-BB9B-1C272BC34C2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29" name="Elipse 1328">
                <a:extLst>
                  <a:ext uri="{FF2B5EF4-FFF2-40B4-BE49-F238E27FC236}">
                    <a16:creationId xmlns:a16="http://schemas.microsoft.com/office/drawing/2014/main" id="{1EED2832-A26D-2341-B660-589697B99F4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30" name="Elipse 1329">
                <a:extLst>
                  <a:ext uri="{FF2B5EF4-FFF2-40B4-BE49-F238E27FC236}">
                    <a16:creationId xmlns:a16="http://schemas.microsoft.com/office/drawing/2014/main" id="{A7F14B74-F4CB-0240-959F-3649D7CC68F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31" name="Elipse 1330">
                <a:extLst>
                  <a:ext uri="{FF2B5EF4-FFF2-40B4-BE49-F238E27FC236}">
                    <a16:creationId xmlns:a16="http://schemas.microsoft.com/office/drawing/2014/main" id="{CAD7840F-537D-B146-8BCF-136E63AA830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32" name="Elipse 1331">
                <a:extLst>
                  <a:ext uri="{FF2B5EF4-FFF2-40B4-BE49-F238E27FC236}">
                    <a16:creationId xmlns:a16="http://schemas.microsoft.com/office/drawing/2014/main" id="{F387738F-5BEA-0E4D-8E40-84DEFE623AD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33" name="Elipse 1332">
                <a:extLst>
                  <a:ext uri="{FF2B5EF4-FFF2-40B4-BE49-F238E27FC236}">
                    <a16:creationId xmlns:a16="http://schemas.microsoft.com/office/drawing/2014/main" id="{9ABAB8BF-6882-ED4F-B286-7DEEB0A0EC8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34" name="Elipse 1333">
                <a:extLst>
                  <a:ext uri="{FF2B5EF4-FFF2-40B4-BE49-F238E27FC236}">
                    <a16:creationId xmlns:a16="http://schemas.microsoft.com/office/drawing/2014/main" id="{7182A65E-E2F8-E74B-BB6F-3A0E3CB3DF0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35" name="Elipse 1334">
                <a:extLst>
                  <a:ext uri="{FF2B5EF4-FFF2-40B4-BE49-F238E27FC236}">
                    <a16:creationId xmlns:a16="http://schemas.microsoft.com/office/drawing/2014/main" id="{B181D1B3-12DE-8A46-A90E-89D3403D88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36" name="Elipse 1335">
                <a:extLst>
                  <a:ext uri="{FF2B5EF4-FFF2-40B4-BE49-F238E27FC236}">
                    <a16:creationId xmlns:a16="http://schemas.microsoft.com/office/drawing/2014/main" id="{A9E70221-1D6B-F946-B1D9-6EE74D1BB76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37" name="Elipse 1336">
                <a:extLst>
                  <a:ext uri="{FF2B5EF4-FFF2-40B4-BE49-F238E27FC236}">
                    <a16:creationId xmlns:a16="http://schemas.microsoft.com/office/drawing/2014/main" id="{37CAC059-B048-4145-AE07-08182F6C26B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38" name="Elipse 1337">
                <a:extLst>
                  <a:ext uri="{FF2B5EF4-FFF2-40B4-BE49-F238E27FC236}">
                    <a16:creationId xmlns:a16="http://schemas.microsoft.com/office/drawing/2014/main" id="{FB04EED3-6391-7B4B-9528-729CCC590A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39" name="Elipse 1338">
                <a:extLst>
                  <a:ext uri="{FF2B5EF4-FFF2-40B4-BE49-F238E27FC236}">
                    <a16:creationId xmlns:a16="http://schemas.microsoft.com/office/drawing/2014/main" id="{571EF7F0-55FA-944B-B613-B99212EC34C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40" name="Elipse 1339">
                <a:extLst>
                  <a:ext uri="{FF2B5EF4-FFF2-40B4-BE49-F238E27FC236}">
                    <a16:creationId xmlns:a16="http://schemas.microsoft.com/office/drawing/2014/main" id="{843043F5-7B5D-4E4C-AAC6-64688A38E9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41" name="Elipse 1340">
                <a:extLst>
                  <a:ext uri="{FF2B5EF4-FFF2-40B4-BE49-F238E27FC236}">
                    <a16:creationId xmlns:a16="http://schemas.microsoft.com/office/drawing/2014/main" id="{DB830AFA-36D9-4341-B335-AD1F6258E6A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42" name="Elipse 1341">
                <a:extLst>
                  <a:ext uri="{FF2B5EF4-FFF2-40B4-BE49-F238E27FC236}">
                    <a16:creationId xmlns:a16="http://schemas.microsoft.com/office/drawing/2014/main" id="{484BF31D-7BEA-0748-82E4-FFBAEF805D2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43" name="Elipse 1342">
                <a:extLst>
                  <a:ext uri="{FF2B5EF4-FFF2-40B4-BE49-F238E27FC236}">
                    <a16:creationId xmlns:a16="http://schemas.microsoft.com/office/drawing/2014/main" id="{DD4B127B-ADD1-6146-9BC8-39CB4166016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44" name="Elipse 1343">
                <a:extLst>
                  <a:ext uri="{FF2B5EF4-FFF2-40B4-BE49-F238E27FC236}">
                    <a16:creationId xmlns:a16="http://schemas.microsoft.com/office/drawing/2014/main" id="{D9DB3546-F5F8-774F-9687-6D1126B64E8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45" name="Elipse 1344">
                <a:extLst>
                  <a:ext uri="{FF2B5EF4-FFF2-40B4-BE49-F238E27FC236}">
                    <a16:creationId xmlns:a16="http://schemas.microsoft.com/office/drawing/2014/main" id="{749F6329-16A3-BE47-B73F-1768EA16591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46" name="Elipse 1345">
                <a:extLst>
                  <a:ext uri="{FF2B5EF4-FFF2-40B4-BE49-F238E27FC236}">
                    <a16:creationId xmlns:a16="http://schemas.microsoft.com/office/drawing/2014/main" id="{4CC270E4-CEF4-5240-82DF-1BDCE62053C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47" name="Elipse 1346">
                <a:extLst>
                  <a:ext uri="{FF2B5EF4-FFF2-40B4-BE49-F238E27FC236}">
                    <a16:creationId xmlns:a16="http://schemas.microsoft.com/office/drawing/2014/main" id="{F0598835-1C36-DA41-8727-6DBBABAA62D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48" name="Elipse 1347">
                <a:extLst>
                  <a:ext uri="{FF2B5EF4-FFF2-40B4-BE49-F238E27FC236}">
                    <a16:creationId xmlns:a16="http://schemas.microsoft.com/office/drawing/2014/main" id="{C99C55A2-FB82-3D4D-9B14-1C4E35BF659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49" name="Elipse 1348">
                <a:extLst>
                  <a:ext uri="{FF2B5EF4-FFF2-40B4-BE49-F238E27FC236}">
                    <a16:creationId xmlns:a16="http://schemas.microsoft.com/office/drawing/2014/main" id="{61954371-8DE0-4647-960D-1D83C9925E4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50" name="Elipse 1349">
                <a:extLst>
                  <a:ext uri="{FF2B5EF4-FFF2-40B4-BE49-F238E27FC236}">
                    <a16:creationId xmlns:a16="http://schemas.microsoft.com/office/drawing/2014/main" id="{56BCB1F9-619B-AF47-9CFF-FF529276A03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51" name="Elipse 1350">
                <a:extLst>
                  <a:ext uri="{FF2B5EF4-FFF2-40B4-BE49-F238E27FC236}">
                    <a16:creationId xmlns:a16="http://schemas.microsoft.com/office/drawing/2014/main" id="{8F3E9307-B363-F94D-B391-7D86709EC06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52" name="Elipse 1351">
                <a:extLst>
                  <a:ext uri="{FF2B5EF4-FFF2-40B4-BE49-F238E27FC236}">
                    <a16:creationId xmlns:a16="http://schemas.microsoft.com/office/drawing/2014/main" id="{2E6AD132-8466-5242-83E7-1FF763E8F01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53" name="Elipse 1352">
                <a:extLst>
                  <a:ext uri="{FF2B5EF4-FFF2-40B4-BE49-F238E27FC236}">
                    <a16:creationId xmlns:a16="http://schemas.microsoft.com/office/drawing/2014/main" id="{F5EA5C6B-7FB2-5545-9FF8-978BB781C8E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54" name="Elipse 1353">
                <a:extLst>
                  <a:ext uri="{FF2B5EF4-FFF2-40B4-BE49-F238E27FC236}">
                    <a16:creationId xmlns:a16="http://schemas.microsoft.com/office/drawing/2014/main" id="{06F2B02C-6EA9-8A44-A99D-E0C6A60405F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55" name="Elipse 1354">
                <a:extLst>
                  <a:ext uri="{FF2B5EF4-FFF2-40B4-BE49-F238E27FC236}">
                    <a16:creationId xmlns:a16="http://schemas.microsoft.com/office/drawing/2014/main" id="{4096B371-6C8E-6E47-A295-6267DDC57F8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56" name="Elipse 1355">
                <a:extLst>
                  <a:ext uri="{FF2B5EF4-FFF2-40B4-BE49-F238E27FC236}">
                    <a16:creationId xmlns:a16="http://schemas.microsoft.com/office/drawing/2014/main" id="{C39BE045-8B75-E84F-93E1-08EFF3BC27A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57" name="Elipse 1356">
                <a:extLst>
                  <a:ext uri="{FF2B5EF4-FFF2-40B4-BE49-F238E27FC236}">
                    <a16:creationId xmlns:a16="http://schemas.microsoft.com/office/drawing/2014/main" id="{8D71BB0E-5275-354A-BA54-6507C99C1F4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58" name="Elipse 1357">
                <a:extLst>
                  <a:ext uri="{FF2B5EF4-FFF2-40B4-BE49-F238E27FC236}">
                    <a16:creationId xmlns:a16="http://schemas.microsoft.com/office/drawing/2014/main" id="{7FA38D19-6373-6244-A0ED-9DFC746FD2A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59" name="Elipse 1358">
                <a:extLst>
                  <a:ext uri="{FF2B5EF4-FFF2-40B4-BE49-F238E27FC236}">
                    <a16:creationId xmlns:a16="http://schemas.microsoft.com/office/drawing/2014/main" id="{9A63F03E-CD93-8C46-8FD4-31FB27D6251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049" name="Grupo 1048">
              <a:extLst>
                <a:ext uri="{FF2B5EF4-FFF2-40B4-BE49-F238E27FC236}">
                  <a16:creationId xmlns:a16="http://schemas.microsoft.com/office/drawing/2014/main" id="{0EED9C47-3E87-B842-963A-8746B0FD2827}"/>
                </a:ext>
              </a:extLst>
            </p:cNvPr>
            <p:cNvGrpSpPr/>
            <p:nvPr/>
          </p:nvGrpSpPr>
          <p:grpSpPr>
            <a:xfrm>
              <a:off x="6105165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284" name="Elipse 1283">
                <a:extLst>
                  <a:ext uri="{FF2B5EF4-FFF2-40B4-BE49-F238E27FC236}">
                    <a16:creationId xmlns:a16="http://schemas.microsoft.com/office/drawing/2014/main" id="{31E6EE14-9C09-A840-9934-935E102A430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85" name="Elipse 1284">
                <a:extLst>
                  <a:ext uri="{FF2B5EF4-FFF2-40B4-BE49-F238E27FC236}">
                    <a16:creationId xmlns:a16="http://schemas.microsoft.com/office/drawing/2014/main" id="{699FC324-2DFB-564A-9011-0938965960F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86" name="Elipse 1285">
                <a:extLst>
                  <a:ext uri="{FF2B5EF4-FFF2-40B4-BE49-F238E27FC236}">
                    <a16:creationId xmlns:a16="http://schemas.microsoft.com/office/drawing/2014/main" id="{19705514-82FE-D940-B493-6B5EDA87D7A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87" name="Elipse 1286">
                <a:extLst>
                  <a:ext uri="{FF2B5EF4-FFF2-40B4-BE49-F238E27FC236}">
                    <a16:creationId xmlns:a16="http://schemas.microsoft.com/office/drawing/2014/main" id="{53043B8D-3148-8C4D-8601-243624B7452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88" name="Elipse 1287">
                <a:extLst>
                  <a:ext uri="{FF2B5EF4-FFF2-40B4-BE49-F238E27FC236}">
                    <a16:creationId xmlns:a16="http://schemas.microsoft.com/office/drawing/2014/main" id="{E999372B-BB24-004D-9511-AECD2BBEC77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89" name="Elipse 1288">
                <a:extLst>
                  <a:ext uri="{FF2B5EF4-FFF2-40B4-BE49-F238E27FC236}">
                    <a16:creationId xmlns:a16="http://schemas.microsoft.com/office/drawing/2014/main" id="{74C37C82-9498-234B-99C2-CD08CB16FD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90" name="Elipse 1289">
                <a:extLst>
                  <a:ext uri="{FF2B5EF4-FFF2-40B4-BE49-F238E27FC236}">
                    <a16:creationId xmlns:a16="http://schemas.microsoft.com/office/drawing/2014/main" id="{21CA9A3D-BA5A-EF41-A0F0-A6C3DE210CC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91" name="Elipse 1290">
                <a:extLst>
                  <a:ext uri="{FF2B5EF4-FFF2-40B4-BE49-F238E27FC236}">
                    <a16:creationId xmlns:a16="http://schemas.microsoft.com/office/drawing/2014/main" id="{44B0FDDA-8B3F-FD4A-AF3E-423C21976A9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92" name="Elipse 1291">
                <a:extLst>
                  <a:ext uri="{FF2B5EF4-FFF2-40B4-BE49-F238E27FC236}">
                    <a16:creationId xmlns:a16="http://schemas.microsoft.com/office/drawing/2014/main" id="{2E600FF0-4014-F44B-9184-34299F0AC93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93" name="Elipse 1292">
                <a:extLst>
                  <a:ext uri="{FF2B5EF4-FFF2-40B4-BE49-F238E27FC236}">
                    <a16:creationId xmlns:a16="http://schemas.microsoft.com/office/drawing/2014/main" id="{1A33B67C-A543-6440-B47F-5967BCFD7E9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94" name="Elipse 1293">
                <a:extLst>
                  <a:ext uri="{FF2B5EF4-FFF2-40B4-BE49-F238E27FC236}">
                    <a16:creationId xmlns:a16="http://schemas.microsoft.com/office/drawing/2014/main" id="{0AA9BB7C-62D6-AD47-9A73-CA8BC2BC2CC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95" name="Elipse 1294">
                <a:extLst>
                  <a:ext uri="{FF2B5EF4-FFF2-40B4-BE49-F238E27FC236}">
                    <a16:creationId xmlns:a16="http://schemas.microsoft.com/office/drawing/2014/main" id="{2B899729-9478-7648-B6E7-D0B0349B7BD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96" name="Elipse 1295">
                <a:extLst>
                  <a:ext uri="{FF2B5EF4-FFF2-40B4-BE49-F238E27FC236}">
                    <a16:creationId xmlns:a16="http://schemas.microsoft.com/office/drawing/2014/main" id="{E3E8E103-9A30-F94A-898D-A5890EBB834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97" name="Elipse 1296">
                <a:extLst>
                  <a:ext uri="{FF2B5EF4-FFF2-40B4-BE49-F238E27FC236}">
                    <a16:creationId xmlns:a16="http://schemas.microsoft.com/office/drawing/2014/main" id="{1627BF1E-ED90-EF44-9A0F-ACD961E1038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98" name="Elipse 1297">
                <a:extLst>
                  <a:ext uri="{FF2B5EF4-FFF2-40B4-BE49-F238E27FC236}">
                    <a16:creationId xmlns:a16="http://schemas.microsoft.com/office/drawing/2014/main" id="{9F852AD1-4327-D34B-8A96-034E4BCB1B5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99" name="Elipse 1298">
                <a:extLst>
                  <a:ext uri="{FF2B5EF4-FFF2-40B4-BE49-F238E27FC236}">
                    <a16:creationId xmlns:a16="http://schemas.microsoft.com/office/drawing/2014/main" id="{576150CB-919F-BF4F-ACD0-890FA21B3A7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00" name="Elipse 1299">
                <a:extLst>
                  <a:ext uri="{FF2B5EF4-FFF2-40B4-BE49-F238E27FC236}">
                    <a16:creationId xmlns:a16="http://schemas.microsoft.com/office/drawing/2014/main" id="{B80D4807-73FC-3C47-8B02-8545E26EA67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01" name="Elipse 1300">
                <a:extLst>
                  <a:ext uri="{FF2B5EF4-FFF2-40B4-BE49-F238E27FC236}">
                    <a16:creationId xmlns:a16="http://schemas.microsoft.com/office/drawing/2014/main" id="{DF4137E4-1812-2C4B-A8FE-CB609059B49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02" name="Elipse 1301">
                <a:extLst>
                  <a:ext uri="{FF2B5EF4-FFF2-40B4-BE49-F238E27FC236}">
                    <a16:creationId xmlns:a16="http://schemas.microsoft.com/office/drawing/2014/main" id="{42B210D2-FC38-9E40-8196-1863C33A908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03" name="Elipse 1302">
                <a:extLst>
                  <a:ext uri="{FF2B5EF4-FFF2-40B4-BE49-F238E27FC236}">
                    <a16:creationId xmlns:a16="http://schemas.microsoft.com/office/drawing/2014/main" id="{96240AC9-292E-C947-A200-FDBF4616E5C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04" name="Elipse 1303">
                <a:extLst>
                  <a:ext uri="{FF2B5EF4-FFF2-40B4-BE49-F238E27FC236}">
                    <a16:creationId xmlns:a16="http://schemas.microsoft.com/office/drawing/2014/main" id="{5DCB750D-18DA-E640-902F-9FFD251F67B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05" name="Elipse 1304">
                <a:extLst>
                  <a:ext uri="{FF2B5EF4-FFF2-40B4-BE49-F238E27FC236}">
                    <a16:creationId xmlns:a16="http://schemas.microsoft.com/office/drawing/2014/main" id="{BD4E5A01-1CD4-7146-AFA7-9D42032F6A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06" name="Elipse 1305">
                <a:extLst>
                  <a:ext uri="{FF2B5EF4-FFF2-40B4-BE49-F238E27FC236}">
                    <a16:creationId xmlns:a16="http://schemas.microsoft.com/office/drawing/2014/main" id="{D9426AA8-3EE0-354D-9CF7-B2A51EE63C3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07" name="Elipse 1306">
                <a:extLst>
                  <a:ext uri="{FF2B5EF4-FFF2-40B4-BE49-F238E27FC236}">
                    <a16:creationId xmlns:a16="http://schemas.microsoft.com/office/drawing/2014/main" id="{7DEF4F58-F207-5146-98DC-38228FA97F9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08" name="Elipse 1307">
                <a:extLst>
                  <a:ext uri="{FF2B5EF4-FFF2-40B4-BE49-F238E27FC236}">
                    <a16:creationId xmlns:a16="http://schemas.microsoft.com/office/drawing/2014/main" id="{F531FAB5-36A8-0A4C-926D-10A48EF2EDD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09" name="Elipse 1308">
                <a:extLst>
                  <a:ext uri="{FF2B5EF4-FFF2-40B4-BE49-F238E27FC236}">
                    <a16:creationId xmlns:a16="http://schemas.microsoft.com/office/drawing/2014/main" id="{46E8F52C-E0D2-EB42-8834-295877A326B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10" name="Elipse 1309">
                <a:extLst>
                  <a:ext uri="{FF2B5EF4-FFF2-40B4-BE49-F238E27FC236}">
                    <a16:creationId xmlns:a16="http://schemas.microsoft.com/office/drawing/2014/main" id="{60B209A8-4C88-6B44-8062-9BE5F4A3202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11" name="Elipse 1310">
                <a:extLst>
                  <a:ext uri="{FF2B5EF4-FFF2-40B4-BE49-F238E27FC236}">
                    <a16:creationId xmlns:a16="http://schemas.microsoft.com/office/drawing/2014/main" id="{91AB8951-A983-AC47-9863-81D65F92359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12" name="Elipse 1311">
                <a:extLst>
                  <a:ext uri="{FF2B5EF4-FFF2-40B4-BE49-F238E27FC236}">
                    <a16:creationId xmlns:a16="http://schemas.microsoft.com/office/drawing/2014/main" id="{6D77E89D-4D71-B143-BC06-372647A4F9F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13" name="Elipse 1312">
                <a:extLst>
                  <a:ext uri="{FF2B5EF4-FFF2-40B4-BE49-F238E27FC236}">
                    <a16:creationId xmlns:a16="http://schemas.microsoft.com/office/drawing/2014/main" id="{AB910284-F968-1A44-A8F0-2579BC9A2EA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14" name="Elipse 1313">
                <a:extLst>
                  <a:ext uri="{FF2B5EF4-FFF2-40B4-BE49-F238E27FC236}">
                    <a16:creationId xmlns:a16="http://schemas.microsoft.com/office/drawing/2014/main" id="{8CB9420A-D341-0845-A2E3-1763637BAED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15" name="Elipse 1314">
                <a:extLst>
                  <a:ext uri="{FF2B5EF4-FFF2-40B4-BE49-F238E27FC236}">
                    <a16:creationId xmlns:a16="http://schemas.microsoft.com/office/drawing/2014/main" id="{BD20790C-A92A-BE46-B402-B0C216663C6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16" name="Elipse 1315">
                <a:extLst>
                  <a:ext uri="{FF2B5EF4-FFF2-40B4-BE49-F238E27FC236}">
                    <a16:creationId xmlns:a16="http://schemas.microsoft.com/office/drawing/2014/main" id="{1970EF2D-0299-CD4F-B3C8-1596B312A6B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17" name="Elipse 1316">
                <a:extLst>
                  <a:ext uri="{FF2B5EF4-FFF2-40B4-BE49-F238E27FC236}">
                    <a16:creationId xmlns:a16="http://schemas.microsoft.com/office/drawing/2014/main" id="{B827634C-041B-FA48-A240-CE8C2B4B9B1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18" name="Elipse 1317">
                <a:extLst>
                  <a:ext uri="{FF2B5EF4-FFF2-40B4-BE49-F238E27FC236}">
                    <a16:creationId xmlns:a16="http://schemas.microsoft.com/office/drawing/2014/main" id="{15B59242-3BD1-4D4B-9D85-ED5B5B6FDE5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19" name="Elipse 1318">
                <a:extLst>
                  <a:ext uri="{FF2B5EF4-FFF2-40B4-BE49-F238E27FC236}">
                    <a16:creationId xmlns:a16="http://schemas.microsoft.com/office/drawing/2014/main" id="{E78C1520-2A8B-344F-8B4C-C53AAFDD84B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20" name="Elipse 1319">
                <a:extLst>
                  <a:ext uri="{FF2B5EF4-FFF2-40B4-BE49-F238E27FC236}">
                    <a16:creationId xmlns:a16="http://schemas.microsoft.com/office/drawing/2014/main" id="{A499EDFE-C1A4-DE45-BB1A-6ECEB65C94B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321" name="Elipse 1320">
                <a:extLst>
                  <a:ext uri="{FF2B5EF4-FFF2-40B4-BE49-F238E27FC236}">
                    <a16:creationId xmlns:a16="http://schemas.microsoft.com/office/drawing/2014/main" id="{6E6BBB2C-BD60-914D-81A2-15F32B3AA16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050" name="Grupo 1049">
              <a:extLst>
                <a:ext uri="{FF2B5EF4-FFF2-40B4-BE49-F238E27FC236}">
                  <a16:creationId xmlns:a16="http://schemas.microsoft.com/office/drawing/2014/main" id="{4923B81F-F415-774A-87A4-72ADC6CA1E3A}"/>
                </a:ext>
              </a:extLst>
            </p:cNvPr>
            <p:cNvGrpSpPr/>
            <p:nvPr/>
          </p:nvGrpSpPr>
          <p:grpSpPr>
            <a:xfrm>
              <a:off x="6253332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246" name="Elipse 1245">
                <a:extLst>
                  <a:ext uri="{FF2B5EF4-FFF2-40B4-BE49-F238E27FC236}">
                    <a16:creationId xmlns:a16="http://schemas.microsoft.com/office/drawing/2014/main" id="{2220F35B-C51C-EB4E-BF87-7F025FD6C0F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47" name="Elipse 1246">
                <a:extLst>
                  <a:ext uri="{FF2B5EF4-FFF2-40B4-BE49-F238E27FC236}">
                    <a16:creationId xmlns:a16="http://schemas.microsoft.com/office/drawing/2014/main" id="{783A1CCE-C93D-EF4E-8023-486EA33EE7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48" name="Elipse 1247">
                <a:extLst>
                  <a:ext uri="{FF2B5EF4-FFF2-40B4-BE49-F238E27FC236}">
                    <a16:creationId xmlns:a16="http://schemas.microsoft.com/office/drawing/2014/main" id="{A9983D15-84BA-1544-AED1-E587B4E6C2C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49" name="Elipse 1248">
                <a:extLst>
                  <a:ext uri="{FF2B5EF4-FFF2-40B4-BE49-F238E27FC236}">
                    <a16:creationId xmlns:a16="http://schemas.microsoft.com/office/drawing/2014/main" id="{C2A1AC86-8847-394F-9DD8-F4339F9FADD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50" name="Elipse 1249">
                <a:extLst>
                  <a:ext uri="{FF2B5EF4-FFF2-40B4-BE49-F238E27FC236}">
                    <a16:creationId xmlns:a16="http://schemas.microsoft.com/office/drawing/2014/main" id="{84155450-0D0F-8B46-BF44-0A8F03FEDBC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51" name="Elipse 1250">
                <a:extLst>
                  <a:ext uri="{FF2B5EF4-FFF2-40B4-BE49-F238E27FC236}">
                    <a16:creationId xmlns:a16="http://schemas.microsoft.com/office/drawing/2014/main" id="{CAD083EE-C1D9-3A49-9334-B363E66717C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52" name="Elipse 1251">
                <a:extLst>
                  <a:ext uri="{FF2B5EF4-FFF2-40B4-BE49-F238E27FC236}">
                    <a16:creationId xmlns:a16="http://schemas.microsoft.com/office/drawing/2014/main" id="{4F49D377-9454-9540-A4CB-F82511932FC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53" name="Elipse 1252">
                <a:extLst>
                  <a:ext uri="{FF2B5EF4-FFF2-40B4-BE49-F238E27FC236}">
                    <a16:creationId xmlns:a16="http://schemas.microsoft.com/office/drawing/2014/main" id="{9FE56ADC-9AF7-2841-87C3-69F7DF720C1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54" name="Elipse 1253">
                <a:extLst>
                  <a:ext uri="{FF2B5EF4-FFF2-40B4-BE49-F238E27FC236}">
                    <a16:creationId xmlns:a16="http://schemas.microsoft.com/office/drawing/2014/main" id="{C9C0A304-D761-9C40-A364-0723CB8B028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55" name="Elipse 1254">
                <a:extLst>
                  <a:ext uri="{FF2B5EF4-FFF2-40B4-BE49-F238E27FC236}">
                    <a16:creationId xmlns:a16="http://schemas.microsoft.com/office/drawing/2014/main" id="{6C71ABDB-C694-CA4C-8387-0F2ED565237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56" name="Elipse 1255">
                <a:extLst>
                  <a:ext uri="{FF2B5EF4-FFF2-40B4-BE49-F238E27FC236}">
                    <a16:creationId xmlns:a16="http://schemas.microsoft.com/office/drawing/2014/main" id="{AA269BE3-75D9-8B40-B11A-2DD7E62FED2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57" name="Elipse 1256">
                <a:extLst>
                  <a:ext uri="{FF2B5EF4-FFF2-40B4-BE49-F238E27FC236}">
                    <a16:creationId xmlns:a16="http://schemas.microsoft.com/office/drawing/2014/main" id="{660CD9B8-94D5-6349-B733-58FA14B7BA6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58" name="Elipse 1257">
                <a:extLst>
                  <a:ext uri="{FF2B5EF4-FFF2-40B4-BE49-F238E27FC236}">
                    <a16:creationId xmlns:a16="http://schemas.microsoft.com/office/drawing/2014/main" id="{561C19AF-94BB-BC4C-BB8D-F730C3C9375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59" name="Elipse 1258">
                <a:extLst>
                  <a:ext uri="{FF2B5EF4-FFF2-40B4-BE49-F238E27FC236}">
                    <a16:creationId xmlns:a16="http://schemas.microsoft.com/office/drawing/2014/main" id="{1C9B3A53-3AAB-284F-8897-56A09155B43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60" name="Elipse 1259">
                <a:extLst>
                  <a:ext uri="{FF2B5EF4-FFF2-40B4-BE49-F238E27FC236}">
                    <a16:creationId xmlns:a16="http://schemas.microsoft.com/office/drawing/2014/main" id="{2B7F201C-7E1F-454B-9085-2279E28307F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61" name="Elipse 1260">
                <a:extLst>
                  <a:ext uri="{FF2B5EF4-FFF2-40B4-BE49-F238E27FC236}">
                    <a16:creationId xmlns:a16="http://schemas.microsoft.com/office/drawing/2014/main" id="{B3FBBBE9-2689-154E-8585-0CBB062051D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62" name="Elipse 1261">
                <a:extLst>
                  <a:ext uri="{FF2B5EF4-FFF2-40B4-BE49-F238E27FC236}">
                    <a16:creationId xmlns:a16="http://schemas.microsoft.com/office/drawing/2014/main" id="{6480D85F-0565-9241-B1B0-C7244371A51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63" name="Elipse 1262">
                <a:extLst>
                  <a:ext uri="{FF2B5EF4-FFF2-40B4-BE49-F238E27FC236}">
                    <a16:creationId xmlns:a16="http://schemas.microsoft.com/office/drawing/2014/main" id="{73789A6A-5759-144A-82B9-46ECBE83E13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64" name="Elipse 1263">
                <a:extLst>
                  <a:ext uri="{FF2B5EF4-FFF2-40B4-BE49-F238E27FC236}">
                    <a16:creationId xmlns:a16="http://schemas.microsoft.com/office/drawing/2014/main" id="{C44ACC46-7CDB-7C49-BFD6-C43E4331D3F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65" name="Elipse 1264">
                <a:extLst>
                  <a:ext uri="{FF2B5EF4-FFF2-40B4-BE49-F238E27FC236}">
                    <a16:creationId xmlns:a16="http://schemas.microsoft.com/office/drawing/2014/main" id="{3BF7F2B1-28E6-6F45-986A-7F063A744C8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66" name="Elipse 1265">
                <a:extLst>
                  <a:ext uri="{FF2B5EF4-FFF2-40B4-BE49-F238E27FC236}">
                    <a16:creationId xmlns:a16="http://schemas.microsoft.com/office/drawing/2014/main" id="{DC995156-D01D-8542-96E9-2DE75730823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67" name="Elipse 1266">
                <a:extLst>
                  <a:ext uri="{FF2B5EF4-FFF2-40B4-BE49-F238E27FC236}">
                    <a16:creationId xmlns:a16="http://schemas.microsoft.com/office/drawing/2014/main" id="{F91DD9AC-F7D1-8D40-8C55-209B00D4BA5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68" name="Elipse 1267">
                <a:extLst>
                  <a:ext uri="{FF2B5EF4-FFF2-40B4-BE49-F238E27FC236}">
                    <a16:creationId xmlns:a16="http://schemas.microsoft.com/office/drawing/2014/main" id="{A0688A82-FB16-1C40-9ADD-BE9106B1084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69" name="Elipse 1268">
                <a:extLst>
                  <a:ext uri="{FF2B5EF4-FFF2-40B4-BE49-F238E27FC236}">
                    <a16:creationId xmlns:a16="http://schemas.microsoft.com/office/drawing/2014/main" id="{0C0E91DC-9EB3-914E-A182-3FC42568AF0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70" name="Elipse 1269">
                <a:extLst>
                  <a:ext uri="{FF2B5EF4-FFF2-40B4-BE49-F238E27FC236}">
                    <a16:creationId xmlns:a16="http://schemas.microsoft.com/office/drawing/2014/main" id="{38295B27-7617-2B48-BFF8-81096847ACD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71" name="Elipse 1270">
                <a:extLst>
                  <a:ext uri="{FF2B5EF4-FFF2-40B4-BE49-F238E27FC236}">
                    <a16:creationId xmlns:a16="http://schemas.microsoft.com/office/drawing/2014/main" id="{2F978F35-B2E1-EF4D-B9EE-698EF5F7247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72" name="Elipse 1271">
                <a:extLst>
                  <a:ext uri="{FF2B5EF4-FFF2-40B4-BE49-F238E27FC236}">
                    <a16:creationId xmlns:a16="http://schemas.microsoft.com/office/drawing/2014/main" id="{084BC78C-179A-3147-8D58-EDF8E6A8F8C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73" name="Elipse 1272">
                <a:extLst>
                  <a:ext uri="{FF2B5EF4-FFF2-40B4-BE49-F238E27FC236}">
                    <a16:creationId xmlns:a16="http://schemas.microsoft.com/office/drawing/2014/main" id="{9E11C2B8-FC66-AC4C-A853-7A169D446D5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74" name="Elipse 1273">
                <a:extLst>
                  <a:ext uri="{FF2B5EF4-FFF2-40B4-BE49-F238E27FC236}">
                    <a16:creationId xmlns:a16="http://schemas.microsoft.com/office/drawing/2014/main" id="{BBEA0043-E43B-E141-976A-2B2150378D1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75" name="Elipse 1274">
                <a:extLst>
                  <a:ext uri="{FF2B5EF4-FFF2-40B4-BE49-F238E27FC236}">
                    <a16:creationId xmlns:a16="http://schemas.microsoft.com/office/drawing/2014/main" id="{BBF303EC-B3C4-0A48-840B-EBC3E7739D1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76" name="Elipse 1275">
                <a:extLst>
                  <a:ext uri="{FF2B5EF4-FFF2-40B4-BE49-F238E27FC236}">
                    <a16:creationId xmlns:a16="http://schemas.microsoft.com/office/drawing/2014/main" id="{1ED1C572-8F5A-F347-A853-1FB0EF32D7D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77" name="Elipse 1276">
                <a:extLst>
                  <a:ext uri="{FF2B5EF4-FFF2-40B4-BE49-F238E27FC236}">
                    <a16:creationId xmlns:a16="http://schemas.microsoft.com/office/drawing/2014/main" id="{10097D05-71A6-1A43-9312-FF516A85EB9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78" name="Elipse 1277">
                <a:extLst>
                  <a:ext uri="{FF2B5EF4-FFF2-40B4-BE49-F238E27FC236}">
                    <a16:creationId xmlns:a16="http://schemas.microsoft.com/office/drawing/2014/main" id="{278A73B4-5E8D-104E-9C0E-742765547BB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79" name="Elipse 1278">
                <a:extLst>
                  <a:ext uri="{FF2B5EF4-FFF2-40B4-BE49-F238E27FC236}">
                    <a16:creationId xmlns:a16="http://schemas.microsoft.com/office/drawing/2014/main" id="{6A33A489-E5F7-D040-85EE-7A3BF289CCB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80" name="Elipse 1279">
                <a:extLst>
                  <a:ext uri="{FF2B5EF4-FFF2-40B4-BE49-F238E27FC236}">
                    <a16:creationId xmlns:a16="http://schemas.microsoft.com/office/drawing/2014/main" id="{AC41CD56-B359-C04D-B929-0C1E3E6D9DA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81" name="Elipse 1280">
                <a:extLst>
                  <a:ext uri="{FF2B5EF4-FFF2-40B4-BE49-F238E27FC236}">
                    <a16:creationId xmlns:a16="http://schemas.microsoft.com/office/drawing/2014/main" id="{4F30A71E-BC53-2E42-A82A-59D7A0F59D4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82" name="Elipse 1281">
                <a:extLst>
                  <a:ext uri="{FF2B5EF4-FFF2-40B4-BE49-F238E27FC236}">
                    <a16:creationId xmlns:a16="http://schemas.microsoft.com/office/drawing/2014/main" id="{9EACBCB6-E5D0-1E4D-908E-124638BEEEF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83" name="Elipse 1282">
                <a:extLst>
                  <a:ext uri="{FF2B5EF4-FFF2-40B4-BE49-F238E27FC236}">
                    <a16:creationId xmlns:a16="http://schemas.microsoft.com/office/drawing/2014/main" id="{D1DE262E-0DA1-4340-B23C-58D70E0E66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051" name="Grupo 1050">
              <a:extLst>
                <a:ext uri="{FF2B5EF4-FFF2-40B4-BE49-F238E27FC236}">
                  <a16:creationId xmlns:a16="http://schemas.microsoft.com/office/drawing/2014/main" id="{B3EE7850-5B4A-D247-9C24-3294227F9058}"/>
                </a:ext>
              </a:extLst>
            </p:cNvPr>
            <p:cNvGrpSpPr/>
            <p:nvPr/>
          </p:nvGrpSpPr>
          <p:grpSpPr>
            <a:xfrm>
              <a:off x="6401499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208" name="Elipse 1207">
                <a:extLst>
                  <a:ext uri="{FF2B5EF4-FFF2-40B4-BE49-F238E27FC236}">
                    <a16:creationId xmlns:a16="http://schemas.microsoft.com/office/drawing/2014/main" id="{13512691-A3B0-174E-B3D3-3A57C8E54FF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09" name="Elipse 1208">
                <a:extLst>
                  <a:ext uri="{FF2B5EF4-FFF2-40B4-BE49-F238E27FC236}">
                    <a16:creationId xmlns:a16="http://schemas.microsoft.com/office/drawing/2014/main" id="{0720B0C6-8525-7F49-974A-CE5DB1EB3C7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10" name="Elipse 1209">
                <a:extLst>
                  <a:ext uri="{FF2B5EF4-FFF2-40B4-BE49-F238E27FC236}">
                    <a16:creationId xmlns:a16="http://schemas.microsoft.com/office/drawing/2014/main" id="{64087959-8BA4-2240-9F26-7834D97845E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11" name="Elipse 1210">
                <a:extLst>
                  <a:ext uri="{FF2B5EF4-FFF2-40B4-BE49-F238E27FC236}">
                    <a16:creationId xmlns:a16="http://schemas.microsoft.com/office/drawing/2014/main" id="{53715FE2-0DCB-9D40-8CFC-FC772A682ED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12" name="Elipse 1211">
                <a:extLst>
                  <a:ext uri="{FF2B5EF4-FFF2-40B4-BE49-F238E27FC236}">
                    <a16:creationId xmlns:a16="http://schemas.microsoft.com/office/drawing/2014/main" id="{4E1CFA99-694E-5147-8544-A00BB4333E6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13" name="Elipse 1212">
                <a:extLst>
                  <a:ext uri="{FF2B5EF4-FFF2-40B4-BE49-F238E27FC236}">
                    <a16:creationId xmlns:a16="http://schemas.microsoft.com/office/drawing/2014/main" id="{CE64C2A5-4535-744A-BE9A-48CBFFDE70F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14" name="Elipse 1213">
                <a:extLst>
                  <a:ext uri="{FF2B5EF4-FFF2-40B4-BE49-F238E27FC236}">
                    <a16:creationId xmlns:a16="http://schemas.microsoft.com/office/drawing/2014/main" id="{7B2C8ACD-EE86-9D4D-B353-6DD776A4315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15" name="Elipse 1214">
                <a:extLst>
                  <a:ext uri="{FF2B5EF4-FFF2-40B4-BE49-F238E27FC236}">
                    <a16:creationId xmlns:a16="http://schemas.microsoft.com/office/drawing/2014/main" id="{624588A2-5345-A545-BB93-7C00487C8AA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16" name="Elipse 1215">
                <a:extLst>
                  <a:ext uri="{FF2B5EF4-FFF2-40B4-BE49-F238E27FC236}">
                    <a16:creationId xmlns:a16="http://schemas.microsoft.com/office/drawing/2014/main" id="{9D17E279-4E98-7A40-90C6-662BE04A157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17" name="Elipse 1216">
                <a:extLst>
                  <a:ext uri="{FF2B5EF4-FFF2-40B4-BE49-F238E27FC236}">
                    <a16:creationId xmlns:a16="http://schemas.microsoft.com/office/drawing/2014/main" id="{7A814DF0-B13D-DA4B-85CB-3F55173C1B9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18" name="Elipse 1217">
                <a:extLst>
                  <a:ext uri="{FF2B5EF4-FFF2-40B4-BE49-F238E27FC236}">
                    <a16:creationId xmlns:a16="http://schemas.microsoft.com/office/drawing/2014/main" id="{D86D61D2-E4F7-B349-A9C3-B75E7F03B6F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19" name="Elipse 1218">
                <a:extLst>
                  <a:ext uri="{FF2B5EF4-FFF2-40B4-BE49-F238E27FC236}">
                    <a16:creationId xmlns:a16="http://schemas.microsoft.com/office/drawing/2014/main" id="{27F5810F-AF82-154B-AA45-F6D1E55A546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20" name="Elipse 1219">
                <a:extLst>
                  <a:ext uri="{FF2B5EF4-FFF2-40B4-BE49-F238E27FC236}">
                    <a16:creationId xmlns:a16="http://schemas.microsoft.com/office/drawing/2014/main" id="{90A068DF-7558-5B44-8695-8FA2C46CF8D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21" name="Elipse 1220">
                <a:extLst>
                  <a:ext uri="{FF2B5EF4-FFF2-40B4-BE49-F238E27FC236}">
                    <a16:creationId xmlns:a16="http://schemas.microsoft.com/office/drawing/2014/main" id="{2B36E9F4-50CD-C34C-A2D8-20DA7626F07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22" name="Elipse 1221">
                <a:extLst>
                  <a:ext uri="{FF2B5EF4-FFF2-40B4-BE49-F238E27FC236}">
                    <a16:creationId xmlns:a16="http://schemas.microsoft.com/office/drawing/2014/main" id="{39FA923F-9146-7344-9265-1816F98B3B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23" name="Elipse 1222">
                <a:extLst>
                  <a:ext uri="{FF2B5EF4-FFF2-40B4-BE49-F238E27FC236}">
                    <a16:creationId xmlns:a16="http://schemas.microsoft.com/office/drawing/2014/main" id="{1EA4BC6F-2AFA-B446-83BC-232D97CC6A8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24" name="Elipse 1223">
                <a:extLst>
                  <a:ext uri="{FF2B5EF4-FFF2-40B4-BE49-F238E27FC236}">
                    <a16:creationId xmlns:a16="http://schemas.microsoft.com/office/drawing/2014/main" id="{AEB8A2CF-DD83-3A4A-AA99-F66092F5659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25" name="Elipse 1224">
                <a:extLst>
                  <a:ext uri="{FF2B5EF4-FFF2-40B4-BE49-F238E27FC236}">
                    <a16:creationId xmlns:a16="http://schemas.microsoft.com/office/drawing/2014/main" id="{C55AFD1B-BC2F-EC42-A1AF-B8C1353F831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26" name="Elipse 1225">
                <a:extLst>
                  <a:ext uri="{FF2B5EF4-FFF2-40B4-BE49-F238E27FC236}">
                    <a16:creationId xmlns:a16="http://schemas.microsoft.com/office/drawing/2014/main" id="{5184EA38-7EC7-7D4A-AF98-830C714C79E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27" name="Elipse 1226">
                <a:extLst>
                  <a:ext uri="{FF2B5EF4-FFF2-40B4-BE49-F238E27FC236}">
                    <a16:creationId xmlns:a16="http://schemas.microsoft.com/office/drawing/2014/main" id="{C5234438-B8D6-904D-B81E-1233C2B70EA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28" name="Elipse 1227">
                <a:extLst>
                  <a:ext uri="{FF2B5EF4-FFF2-40B4-BE49-F238E27FC236}">
                    <a16:creationId xmlns:a16="http://schemas.microsoft.com/office/drawing/2014/main" id="{9E1E4632-4120-884C-B63D-3A5DAC2DA90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29" name="Elipse 1228">
                <a:extLst>
                  <a:ext uri="{FF2B5EF4-FFF2-40B4-BE49-F238E27FC236}">
                    <a16:creationId xmlns:a16="http://schemas.microsoft.com/office/drawing/2014/main" id="{A6058CC3-598D-164C-A81E-8ED5BBEB903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30" name="Elipse 1229">
                <a:extLst>
                  <a:ext uri="{FF2B5EF4-FFF2-40B4-BE49-F238E27FC236}">
                    <a16:creationId xmlns:a16="http://schemas.microsoft.com/office/drawing/2014/main" id="{71B0749C-D72E-8D43-9998-43352E63840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31" name="Elipse 1230">
                <a:extLst>
                  <a:ext uri="{FF2B5EF4-FFF2-40B4-BE49-F238E27FC236}">
                    <a16:creationId xmlns:a16="http://schemas.microsoft.com/office/drawing/2014/main" id="{9D161ED0-FA58-E847-8118-3C01CF3B50E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32" name="Elipse 1231">
                <a:extLst>
                  <a:ext uri="{FF2B5EF4-FFF2-40B4-BE49-F238E27FC236}">
                    <a16:creationId xmlns:a16="http://schemas.microsoft.com/office/drawing/2014/main" id="{2394BAF3-F765-414F-8518-F151AD8D3C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33" name="Elipse 1232">
                <a:extLst>
                  <a:ext uri="{FF2B5EF4-FFF2-40B4-BE49-F238E27FC236}">
                    <a16:creationId xmlns:a16="http://schemas.microsoft.com/office/drawing/2014/main" id="{2A6D6EBB-7447-7346-9C05-22FC719AAE3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34" name="Elipse 1233">
                <a:extLst>
                  <a:ext uri="{FF2B5EF4-FFF2-40B4-BE49-F238E27FC236}">
                    <a16:creationId xmlns:a16="http://schemas.microsoft.com/office/drawing/2014/main" id="{ADAE97C5-1C6A-4F4C-ACC6-0154DE3BDCB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35" name="Elipse 1234">
                <a:extLst>
                  <a:ext uri="{FF2B5EF4-FFF2-40B4-BE49-F238E27FC236}">
                    <a16:creationId xmlns:a16="http://schemas.microsoft.com/office/drawing/2014/main" id="{DDEDD225-30B8-4A47-9620-E91A812CD9E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36" name="Elipse 1235">
                <a:extLst>
                  <a:ext uri="{FF2B5EF4-FFF2-40B4-BE49-F238E27FC236}">
                    <a16:creationId xmlns:a16="http://schemas.microsoft.com/office/drawing/2014/main" id="{4A6755CB-E2C6-354B-8717-1EA82A1468F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37" name="Elipse 1236">
                <a:extLst>
                  <a:ext uri="{FF2B5EF4-FFF2-40B4-BE49-F238E27FC236}">
                    <a16:creationId xmlns:a16="http://schemas.microsoft.com/office/drawing/2014/main" id="{6DB8FB43-EC0A-4549-806B-B40CA16C8CA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38" name="Elipse 1237">
                <a:extLst>
                  <a:ext uri="{FF2B5EF4-FFF2-40B4-BE49-F238E27FC236}">
                    <a16:creationId xmlns:a16="http://schemas.microsoft.com/office/drawing/2014/main" id="{3B0548D4-BBB3-2844-8CFD-F3E6F86BA5A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39" name="Elipse 1238">
                <a:extLst>
                  <a:ext uri="{FF2B5EF4-FFF2-40B4-BE49-F238E27FC236}">
                    <a16:creationId xmlns:a16="http://schemas.microsoft.com/office/drawing/2014/main" id="{1D687D52-179E-3641-84F2-A4B9F8EF903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40" name="Elipse 1239">
                <a:extLst>
                  <a:ext uri="{FF2B5EF4-FFF2-40B4-BE49-F238E27FC236}">
                    <a16:creationId xmlns:a16="http://schemas.microsoft.com/office/drawing/2014/main" id="{7B6EB106-D8D4-814B-BE00-FCF00154EBD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41" name="Elipse 1240">
                <a:extLst>
                  <a:ext uri="{FF2B5EF4-FFF2-40B4-BE49-F238E27FC236}">
                    <a16:creationId xmlns:a16="http://schemas.microsoft.com/office/drawing/2014/main" id="{3CE00434-EF60-1341-B635-1880FA0D798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42" name="Elipse 1241">
                <a:extLst>
                  <a:ext uri="{FF2B5EF4-FFF2-40B4-BE49-F238E27FC236}">
                    <a16:creationId xmlns:a16="http://schemas.microsoft.com/office/drawing/2014/main" id="{F9A6FFB8-804C-7D49-B241-1884D57D1FE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43" name="Elipse 1242">
                <a:extLst>
                  <a:ext uri="{FF2B5EF4-FFF2-40B4-BE49-F238E27FC236}">
                    <a16:creationId xmlns:a16="http://schemas.microsoft.com/office/drawing/2014/main" id="{A3F1D17C-A5B1-6644-935A-46FCB2B4E6C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44" name="Elipse 1243">
                <a:extLst>
                  <a:ext uri="{FF2B5EF4-FFF2-40B4-BE49-F238E27FC236}">
                    <a16:creationId xmlns:a16="http://schemas.microsoft.com/office/drawing/2014/main" id="{644F2CD4-B9F4-234D-8238-3A4EE8BBD52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45" name="Elipse 1244">
                <a:extLst>
                  <a:ext uri="{FF2B5EF4-FFF2-40B4-BE49-F238E27FC236}">
                    <a16:creationId xmlns:a16="http://schemas.microsoft.com/office/drawing/2014/main" id="{6F44C683-22A2-7E4D-9E0C-AC0AEDA1619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052" name="Grupo 1051">
              <a:extLst>
                <a:ext uri="{FF2B5EF4-FFF2-40B4-BE49-F238E27FC236}">
                  <a16:creationId xmlns:a16="http://schemas.microsoft.com/office/drawing/2014/main" id="{C0B289F1-77AC-7A40-B134-B3EDBCFFF88B}"/>
                </a:ext>
              </a:extLst>
            </p:cNvPr>
            <p:cNvGrpSpPr/>
            <p:nvPr/>
          </p:nvGrpSpPr>
          <p:grpSpPr>
            <a:xfrm>
              <a:off x="6549666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170" name="Elipse 1169">
                <a:extLst>
                  <a:ext uri="{FF2B5EF4-FFF2-40B4-BE49-F238E27FC236}">
                    <a16:creationId xmlns:a16="http://schemas.microsoft.com/office/drawing/2014/main" id="{903C2C65-E4B8-A74D-8B3C-EC00DF25ACF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71" name="Elipse 1170">
                <a:extLst>
                  <a:ext uri="{FF2B5EF4-FFF2-40B4-BE49-F238E27FC236}">
                    <a16:creationId xmlns:a16="http://schemas.microsoft.com/office/drawing/2014/main" id="{3DA46DA1-CCA2-F14C-85E3-9E934D06A99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72" name="Elipse 1171">
                <a:extLst>
                  <a:ext uri="{FF2B5EF4-FFF2-40B4-BE49-F238E27FC236}">
                    <a16:creationId xmlns:a16="http://schemas.microsoft.com/office/drawing/2014/main" id="{6F721B3F-76CA-DF42-8DF3-0AB457D8D19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73" name="Elipse 1172">
                <a:extLst>
                  <a:ext uri="{FF2B5EF4-FFF2-40B4-BE49-F238E27FC236}">
                    <a16:creationId xmlns:a16="http://schemas.microsoft.com/office/drawing/2014/main" id="{C1B939F1-B7B9-C840-BB0A-0269B61DE71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74" name="Elipse 1173">
                <a:extLst>
                  <a:ext uri="{FF2B5EF4-FFF2-40B4-BE49-F238E27FC236}">
                    <a16:creationId xmlns:a16="http://schemas.microsoft.com/office/drawing/2014/main" id="{C402126A-027F-914A-B58B-1EACBB40E32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75" name="Elipse 1174">
                <a:extLst>
                  <a:ext uri="{FF2B5EF4-FFF2-40B4-BE49-F238E27FC236}">
                    <a16:creationId xmlns:a16="http://schemas.microsoft.com/office/drawing/2014/main" id="{CC45716A-19DC-D445-A62B-47497B24108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76" name="Elipse 1175">
                <a:extLst>
                  <a:ext uri="{FF2B5EF4-FFF2-40B4-BE49-F238E27FC236}">
                    <a16:creationId xmlns:a16="http://schemas.microsoft.com/office/drawing/2014/main" id="{AACF497E-A900-314F-A39A-ACFF8F73CDD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77" name="Elipse 1176">
                <a:extLst>
                  <a:ext uri="{FF2B5EF4-FFF2-40B4-BE49-F238E27FC236}">
                    <a16:creationId xmlns:a16="http://schemas.microsoft.com/office/drawing/2014/main" id="{0ECAA6AC-0516-2042-A79E-666EB560C69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78" name="Elipse 1177">
                <a:extLst>
                  <a:ext uri="{FF2B5EF4-FFF2-40B4-BE49-F238E27FC236}">
                    <a16:creationId xmlns:a16="http://schemas.microsoft.com/office/drawing/2014/main" id="{BD1A0997-C47A-1748-A524-693B0E2C861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79" name="Elipse 1178">
                <a:extLst>
                  <a:ext uri="{FF2B5EF4-FFF2-40B4-BE49-F238E27FC236}">
                    <a16:creationId xmlns:a16="http://schemas.microsoft.com/office/drawing/2014/main" id="{496EE5A5-4F58-064B-941A-238CC13E5D8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80" name="Elipse 1179">
                <a:extLst>
                  <a:ext uri="{FF2B5EF4-FFF2-40B4-BE49-F238E27FC236}">
                    <a16:creationId xmlns:a16="http://schemas.microsoft.com/office/drawing/2014/main" id="{02201ABA-78E1-3C46-8080-B2E43177C15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81" name="Elipse 1180">
                <a:extLst>
                  <a:ext uri="{FF2B5EF4-FFF2-40B4-BE49-F238E27FC236}">
                    <a16:creationId xmlns:a16="http://schemas.microsoft.com/office/drawing/2014/main" id="{D916E315-CD16-FA41-8F83-E154C7297F5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82" name="Elipse 1181">
                <a:extLst>
                  <a:ext uri="{FF2B5EF4-FFF2-40B4-BE49-F238E27FC236}">
                    <a16:creationId xmlns:a16="http://schemas.microsoft.com/office/drawing/2014/main" id="{A15717A4-082B-7348-A2FC-A91A294152E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83" name="Elipse 1182">
                <a:extLst>
                  <a:ext uri="{FF2B5EF4-FFF2-40B4-BE49-F238E27FC236}">
                    <a16:creationId xmlns:a16="http://schemas.microsoft.com/office/drawing/2014/main" id="{0FF87875-14A7-5D41-B983-83B1C3146DB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84" name="Elipse 1183">
                <a:extLst>
                  <a:ext uri="{FF2B5EF4-FFF2-40B4-BE49-F238E27FC236}">
                    <a16:creationId xmlns:a16="http://schemas.microsoft.com/office/drawing/2014/main" id="{7A5C0BEF-AD17-514D-8CAC-F233662B197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85" name="Elipse 1184">
                <a:extLst>
                  <a:ext uri="{FF2B5EF4-FFF2-40B4-BE49-F238E27FC236}">
                    <a16:creationId xmlns:a16="http://schemas.microsoft.com/office/drawing/2014/main" id="{7B9EC364-076B-224E-ABE1-E712280681A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86" name="Elipse 1185">
                <a:extLst>
                  <a:ext uri="{FF2B5EF4-FFF2-40B4-BE49-F238E27FC236}">
                    <a16:creationId xmlns:a16="http://schemas.microsoft.com/office/drawing/2014/main" id="{4D41CC17-7A5B-6449-8444-58F42687AD4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87" name="Elipse 1186">
                <a:extLst>
                  <a:ext uri="{FF2B5EF4-FFF2-40B4-BE49-F238E27FC236}">
                    <a16:creationId xmlns:a16="http://schemas.microsoft.com/office/drawing/2014/main" id="{69BDCC28-E528-BD46-98DA-1E25FF709FD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88" name="Elipse 1187">
                <a:extLst>
                  <a:ext uri="{FF2B5EF4-FFF2-40B4-BE49-F238E27FC236}">
                    <a16:creationId xmlns:a16="http://schemas.microsoft.com/office/drawing/2014/main" id="{E3602ADE-85E5-9B4B-8D74-0216E5A180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89" name="Elipse 1188">
                <a:extLst>
                  <a:ext uri="{FF2B5EF4-FFF2-40B4-BE49-F238E27FC236}">
                    <a16:creationId xmlns:a16="http://schemas.microsoft.com/office/drawing/2014/main" id="{AE63F8E1-58A8-7F49-BF0F-834F1736A4A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90" name="Elipse 1189">
                <a:extLst>
                  <a:ext uri="{FF2B5EF4-FFF2-40B4-BE49-F238E27FC236}">
                    <a16:creationId xmlns:a16="http://schemas.microsoft.com/office/drawing/2014/main" id="{B6C1399D-74AA-C347-8834-BAEE642099D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91" name="Elipse 1190">
                <a:extLst>
                  <a:ext uri="{FF2B5EF4-FFF2-40B4-BE49-F238E27FC236}">
                    <a16:creationId xmlns:a16="http://schemas.microsoft.com/office/drawing/2014/main" id="{C7053722-7612-DA4A-8FDD-1D43A6B4BF0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92" name="Elipse 1191">
                <a:extLst>
                  <a:ext uri="{FF2B5EF4-FFF2-40B4-BE49-F238E27FC236}">
                    <a16:creationId xmlns:a16="http://schemas.microsoft.com/office/drawing/2014/main" id="{95252B4D-F6C3-654F-8075-F4F526DBF7C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93" name="Elipse 1192">
                <a:extLst>
                  <a:ext uri="{FF2B5EF4-FFF2-40B4-BE49-F238E27FC236}">
                    <a16:creationId xmlns:a16="http://schemas.microsoft.com/office/drawing/2014/main" id="{6CE879CE-A5AC-AA41-8827-DFED2D60902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94" name="Elipse 1193">
                <a:extLst>
                  <a:ext uri="{FF2B5EF4-FFF2-40B4-BE49-F238E27FC236}">
                    <a16:creationId xmlns:a16="http://schemas.microsoft.com/office/drawing/2014/main" id="{4A646A32-FA44-C94B-B79C-8C4D26841BB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95" name="Elipse 1194">
                <a:extLst>
                  <a:ext uri="{FF2B5EF4-FFF2-40B4-BE49-F238E27FC236}">
                    <a16:creationId xmlns:a16="http://schemas.microsoft.com/office/drawing/2014/main" id="{5AC96F14-6D91-E442-B699-D5CFF0A43EC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96" name="Elipse 1195">
                <a:extLst>
                  <a:ext uri="{FF2B5EF4-FFF2-40B4-BE49-F238E27FC236}">
                    <a16:creationId xmlns:a16="http://schemas.microsoft.com/office/drawing/2014/main" id="{B685A2DA-9826-A240-9801-7E2AC92A897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97" name="Elipse 1196">
                <a:extLst>
                  <a:ext uri="{FF2B5EF4-FFF2-40B4-BE49-F238E27FC236}">
                    <a16:creationId xmlns:a16="http://schemas.microsoft.com/office/drawing/2014/main" id="{C51F8663-9470-1E4F-8D95-F23523C486E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98" name="Elipse 1197">
                <a:extLst>
                  <a:ext uri="{FF2B5EF4-FFF2-40B4-BE49-F238E27FC236}">
                    <a16:creationId xmlns:a16="http://schemas.microsoft.com/office/drawing/2014/main" id="{0047D507-629A-CF4B-A626-B2AD6B849FD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99" name="Elipse 1198">
                <a:extLst>
                  <a:ext uri="{FF2B5EF4-FFF2-40B4-BE49-F238E27FC236}">
                    <a16:creationId xmlns:a16="http://schemas.microsoft.com/office/drawing/2014/main" id="{FBB21A71-B628-0D42-B49F-8843E38F31D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00" name="Elipse 1199">
                <a:extLst>
                  <a:ext uri="{FF2B5EF4-FFF2-40B4-BE49-F238E27FC236}">
                    <a16:creationId xmlns:a16="http://schemas.microsoft.com/office/drawing/2014/main" id="{33AF3CA7-E454-9F4B-953A-D0840B103A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01" name="Elipse 1200">
                <a:extLst>
                  <a:ext uri="{FF2B5EF4-FFF2-40B4-BE49-F238E27FC236}">
                    <a16:creationId xmlns:a16="http://schemas.microsoft.com/office/drawing/2014/main" id="{574BC9E9-9EFA-B040-9EAE-5BBE8E5DAC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02" name="Elipse 1201">
                <a:extLst>
                  <a:ext uri="{FF2B5EF4-FFF2-40B4-BE49-F238E27FC236}">
                    <a16:creationId xmlns:a16="http://schemas.microsoft.com/office/drawing/2014/main" id="{77C68BE7-F61C-494B-B9EA-EE0C3356D69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03" name="Elipse 1202">
                <a:extLst>
                  <a:ext uri="{FF2B5EF4-FFF2-40B4-BE49-F238E27FC236}">
                    <a16:creationId xmlns:a16="http://schemas.microsoft.com/office/drawing/2014/main" id="{2ADB17BE-3DF1-DE4B-85CA-BCC4B005204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04" name="Elipse 1203">
                <a:extLst>
                  <a:ext uri="{FF2B5EF4-FFF2-40B4-BE49-F238E27FC236}">
                    <a16:creationId xmlns:a16="http://schemas.microsoft.com/office/drawing/2014/main" id="{394C038C-C890-574A-81E8-263BD730F03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05" name="Elipse 1204">
                <a:extLst>
                  <a:ext uri="{FF2B5EF4-FFF2-40B4-BE49-F238E27FC236}">
                    <a16:creationId xmlns:a16="http://schemas.microsoft.com/office/drawing/2014/main" id="{2A8EE959-36AE-0141-91EA-3C04E962E7E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06" name="Elipse 1205">
                <a:extLst>
                  <a:ext uri="{FF2B5EF4-FFF2-40B4-BE49-F238E27FC236}">
                    <a16:creationId xmlns:a16="http://schemas.microsoft.com/office/drawing/2014/main" id="{1C1AEE7B-9262-104B-9036-C52CC0C31F2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207" name="Elipse 1206">
                <a:extLst>
                  <a:ext uri="{FF2B5EF4-FFF2-40B4-BE49-F238E27FC236}">
                    <a16:creationId xmlns:a16="http://schemas.microsoft.com/office/drawing/2014/main" id="{A5CCA677-57CC-6F43-9810-E6F2A9AEA4B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053" name="Grupo 1052">
              <a:extLst>
                <a:ext uri="{FF2B5EF4-FFF2-40B4-BE49-F238E27FC236}">
                  <a16:creationId xmlns:a16="http://schemas.microsoft.com/office/drawing/2014/main" id="{60C9CB7C-2228-C24A-9376-3BD31AC51904}"/>
                </a:ext>
              </a:extLst>
            </p:cNvPr>
            <p:cNvGrpSpPr/>
            <p:nvPr/>
          </p:nvGrpSpPr>
          <p:grpSpPr>
            <a:xfrm>
              <a:off x="6697833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132" name="Elipse 1131">
                <a:extLst>
                  <a:ext uri="{FF2B5EF4-FFF2-40B4-BE49-F238E27FC236}">
                    <a16:creationId xmlns:a16="http://schemas.microsoft.com/office/drawing/2014/main" id="{ADC4EBB7-EF9A-4143-A2D5-B81AB96A836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33" name="Elipse 1132">
                <a:extLst>
                  <a:ext uri="{FF2B5EF4-FFF2-40B4-BE49-F238E27FC236}">
                    <a16:creationId xmlns:a16="http://schemas.microsoft.com/office/drawing/2014/main" id="{2DE0451C-5424-3246-B053-9131CB4733B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34" name="Elipse 1133">
                <a:extLst>
                  <a:ext uri="{FF2B5EF4-FFF2-40B4-BE49-F238E27FC236}">
                    <a16:creationId xmlns:a16="http://schemas.microsoft.com/office/drawing/2014/main" id="{0B119079-B172-514E-8516-E99096BAA4F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35" name="Elipse 1134">
                <a:extLst>
                  <a:ext uri="{FF2B5EF4-FFF2-40B4-BE49-F238E27FC236}">
                    <a16:creationId xmlns:a16="http://schemas.microsoft.com/office/drawing/2014/main" id="{5E563000-593A-B244-9C10-E9B4FF57272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36" name="Elipse 1135">
                <a:extLst>
                  <a:ext uri="{FF2B5EF4-FFF2-40B4-BE49-F238E27FC236}">
                    <a16:creationId xmlns:a16="http://schemas.microsoft.com/office/drawing/2014/main" id="{D2A18FF4-A60F-8A4F-9ADD-8D846DA1A32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37" name="Elipse 1136">
                <a:extLst>
                  <a:ext uri="{FF2B5EF4-FFF2-40B4-BE49-F238E27FC236}">
                    <a16:creationId xmlns:a16="http://schemas.microsoft.com/office/drawing/2014/main" id="{C7F9953A-E945-E748-944D-2FBA2FBE333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38" name="Elipse 1137">
                <a:extLst>
                  <a:ext uri="{FF2B5EF4-FFF2-40B4-BE49-F238E27FC236}">
                    <a16:creationId xmlns:a16="http://schemas.microsoft.com/office/drawing/2014/main" id="{6DA4717A-2B35-DE49-A0D1-DEAE2000CD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39" name="Elipse 1138">
                <a:extLst>
                  <a:ext uri="{FF2B5EF4-FFF2-40B4-BE49-F238E27FC236}">
                    <a16:creationId xmlns:a16="http://schemas.microsoft.com/office/drawing/2014/main" id="{EF188638-D821-8347-8047-2500EA00DDD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40" name="Elipse 1139">
                <a:extLst>
                  <a:ext uri="{FF2B5EF4-FFF2-40B4-BE49-F238E27FC236}">
                    <a16:creationId xmlns:a16="http://schemas.microsoft.com/office/drawing/2014/main" id="{52C568BA-81BE-3C41-A747-98C4F3B884B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41" name="Elipse 1140">
                <a:extLst>
                  <a:ext uri="{FF2B5EF4-FFF2-40B4-BE49-F238E27FC236}">
                    <a16:creationId xmlns:a16="http://schemas.microsoft.com/office/drawing/2014/main" id="{45CB2A80-3734-B843-9972-356811D638F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42" name="Elipse 1141">
                <a:extLst>
                  <a:ext uri="{FF2B5EF4-FFF2-40B4-BE49-F238E27FC236}">
                    <a16:creationId xmlns:a16="http://schemas.microsoft.com/office/drawing/2014/main" id="{3848F427-592B-DC44-B450-E4ED6C2E319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43" name="Elipse 1142">
                <a:extLst>
                  <a:ext uri="{FF2B5EF4-FFF2-40B4-BE49-F238E27FC236}">
                    <a16:creationId xmlns:a16="http://schemas.microsoft.com/office/drawing/2014/main" id="{21E41277-F41F-4042-BF1C-C312E9FB735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44" name="Elipse 1143">
                <a:extLst>
                  <a:ext uri="{FF2B5EF4-FFF2-40B4-BE49-F238E27FC236}">
                    <a16:creationId xmlns:a16="http://schemas.microsoft.com/office/drawing/2014/main" id="{7492F189-9767-1E4B-9FAF-E69111210AA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45" name="Elipse 1144">
                <a:extLst>
                  <a:ext uri="{FF2B5EF4-FFF2-40B4-BE49-F238E27FC236}">
                    <a16:creationId xmlns:a16="http://schemas.microsoft.com/office/drawing/2014/main" id="{EEFDA9D5-7124-1B4F-86A4-41CA01AA150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46" name="Elipse 1145">
                <a:extLst>
                  <a:ext uri="{FF2B5EF4-FFF2-40B4-BE49-F238E27FC236}">
                    <a16:creationId xmlns:a16="http://schemas.microsoft.com/office/drawing/2014/main" id="{925CA629-B83E-5847-AB2F-3DF0F6D7E1F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47" name="Elipse 1146">
                <a:extLst>
                  <a:ext uri="{FF2B5EF4-FFF2-40B4-BE49-F238E27FC236}">
                    <a16:creationId xmlns:a16="http://schemas.microsoft.com/office/drawing/2014/main" id="{9F41C9D5-35F9-814D-AABB-A8105ACB16F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48" name="Elipse 1147">
                <a:extLst>
                  <a:ext uri="{FF2B5EF4-FFF2-40B4-BE49-F238E27FC236}">
                    <a16:creationId xmlns:a16="http://schemas.microsoft.com/office/drawing/2014/main" id="{E934EAE9-2934-AE4E-B035-C0C57F8681E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49" name="Elipse 1148">
                <a:extLst>
                  <a:ext uri="{FF2B5EF4-FFF2-40B4-BE49-F238E27FC236}">
                    <a16:creationId xmlns:a16="http://schemas.microsoft.com/office/drawing/2014/main" id="{24B83AAD-3AAD-6C4F-B194-F0B1C5C3AAC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50" name="Elipse 1149">
                <a:extLst>
                  <a:ext uri="{FF2B5EF4-FFF2-40B4-BE49-F238E27FC236}">
                    <a16:creationId xmlns:a16="http://schemas.microsoft.com/office/drawing/2014/main" id="{267BF2DE-059D-694C-9793-F668B432D26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51" name="Elipse 1150">
                <a:extLst>
                  <a:ext uri="{FF2B5EF4-FFF2-40B4-BE49-F238E27FC236}">
                    <a16:creationId xmlns:a16="http://schemas.microsoft.com/office/drawing/2014/main" id="{08287AF1-E310-FC43-A091-9EABE7A4BD7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52" name="Elipse 1151">
                <a:extLst>
                  <a:ext uri="{FF2B5EF4-FFF2-40B4-BE49-F238E27FC236}">
                    <a16:creationId xmlns:a16="http://schemas.microsoft.com/office/drawing/2014/main" id="{3770CEA4-C0EC-DA45-812A-D150852E452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53" name="Elipse 1152">
                <a:extLst>
                  <a:ext uri="{FF2B5EF4-FFF2-40B4-BE49-F238E27FC236}">
                    <a16:creationId xmlns:a16="http://schemas.microsoft.com/office/drawing/2014/main" id="{69D2E1E0-A2B0-E241-9992-C2E1D2D36C1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54" name="Elipse 1153">
                <a:extLst>
                  <a:ext uri="{FF2B5EF4-FFF2-40B4-BE49-F238E27FC236}">
                    <a16:creationId xmlns:a16="http://schemas.microsoft.com/office/drawing/2014/main" id="{712AA9C2-9EBA-224A-8010-D1E67F079DC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55" name="Elipse 1154">
                <a:extLst>
                  <a:ext uri="{FF2B5EF4-FFF2-40B4-BE49-F238E27FC236}">
                    <a16:creationId xmlns:a16="http://schemas.microsoft.com/office/drawing/2014/main" id="{3FC4C636-E802-404B-A9A7-342410E818C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56" name="Elipse 1155">
                <a:extLst>
                  <a:ext uri="{FF2B5EF4-FFF2-40B4-BE49-F238E27FC236}">
                    <a16:creationId xmlns:a16="http://schemas.microsoft.com/office/drawing/2014/main" id="{388DD665-B72D-9E41-BF51-DC4B651C838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57" name="Elipse 1156">
                <a:extLst>
                  <a:ext uri="{FF2B5EF4-FFF2-40B4-BE49-F238E27FC236}">
                    <a16:creationId xmlns:a16="http://schemas.microsoft.com/office/drawing/2014/main" id="{314800FF-45C8-F149-9CEC-C21B31EF092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58" name="Elipse 1157">
                <a:extLst>
                  <a:ext uri="{FF2B5EF4-FFF2-40B4-BE49-F238E27FC236}">
                    <a16:creationId xmlns:a16="http://schemas.microsoft.com/office/drawing/2014/main" id="{0C29EA36-4F52-7D46-91FF-059C6B90343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59" name="Elipse 1158">
                <a:extLst>
                  <a:ext uri="{FF2B5EF4-FFF2-40B4-BE49-F238E27FC236}">
                    <a16:creationId xmlns:a16="http://schemas.microsoft.com/office/drawing/2014/main" id="{F25F85F5-12B2-6D49-92C7-0C5444BE004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60" name="Elipse 1159">
                <a:extLst>
                  <a:ext uri="{FF2B5EF4-FFF2-40B4-BE49-F238E27FC236}">
                    <a16:creationId xmlns:a16="http://schemas.microsoft.com/office/drawing/2014/main" id="{50BD3E39-47EF-E54E-9DB3-B192B0C81EB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61" name="Elipse 1160">
                <a:extLst>
                  <a:ext uri="{FF2B5EF4-FFF2-40B4-BE49-F238E27FC236}">
                    <a16:creationId xmlns:a16="http://schemas.microsoft.com/office/drawing/2014/main" id="{A86433F9-0C0A-FB47-B233-9A0196CDF25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62" name="Elipse 1161">
                <a:extLst>
                  <a:ext uri="{FF2B5EF4-FFF2-40B4-BE49-F238E27FC236}">
                    <a16:creationId xmlns:a16="http://schemas.microsoft.com/office/drawing/2014/main" id="{6A5976F6-6DAA-954A-967B-1178FB3706D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63" name="Elipse 1162">
                <a:extLst>
                  <a:ext uri="{FF2B5EF4-FFF2-40B4-BE49-F238E27FC236}">
                    <a16:creationId xmlns:a16="http://schemas.microsoft.com/office/drawing/2014/main" id="{52E09D02-CBA0-4D4C-89B8-BBFDD6ACDBA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64" name="Elipse 1163">
                <a:extLst>
                  <a:ext uri="{FF2B5EF4-FFF2-40B4-BE49-F238E27FC236}">
                    <a16:creationId xmlns:a16="http://schemas.microsoft.com/office/drawing/2014/main" id="{67F06FAE-417C-C548-9A89-2C326EFFEFE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65" name="Elipse 1164">
                <a:extLst>
                  <a:ext uri="{FF2B5EF4-FFF2-40B4-BE49-F238E27FC236}">
                    <a16:creationId xmlns:a16="http://schemas.microsoft.com/office/drawing/2014/main" id="{46CAA09A-527E-AE42-A25A-AA9BAC664A2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66" name="Elipse 1165">
                <a:extLst>
                  <a:ext uri="{FF2B5EF4-FFF2-40B4-BE49-F238E27FC236}">
                    <a16:creationId xmlns:a16="http://schemas.microsoft.com/office/drawing/2014/main" id="{86258218-E0DA-4B4D-B55F-D32851E5FCF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67" name="Elipse 1166">
                <a:extLst>
                  <a:ext uri="{FF2B5EF4-FFF2-40B4-BE49-F238E27FC236}">
                    <a16:creationId xmlns:a16="http://schemas.microsoft.com/office/drawing/2014/main" id="{51379D2B-A4D5-D24C-A3EE-24685D06C7C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68" name="Elipse 1167">
                <a:extLst>
                  <a:ext uri="{FF2B5EF4-FFF2-40B4-BE49-F238E27FC236}">
                    <a16:creationId xmlns:a16="http://schemas.microsoft.com/office/drawing/2014/main" id="{F6391617-701D-DA41-ACF7-FC4DFC504C8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69" name="Elipse 1168">
                <a:extLst>
                  <a:ext uri="{FF2B5EF4-FFF2-40B4-BE49-F238E27FC236}">
                    <a16:creationId xmlns:a16="http://schemas.microsoft.com/office/drawing/2014/main" id="{0E116A05-7336-2F4A-83E8-D97F0E2A934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054" name="Grupo 1053">
              <a:extLst>
                <a:ext uri="{FF2B5EF4-FFF2-40B4-BE49-F238E27FC236}">
                  <a16:creationId xmlns:a16="http://schemas.microsoft.com/office/drawing/2014/main" id="{3D148553-0DD7-8848-B22E-B2D3476ADE48}"/>
                </a:ext>
              </a:extLst>
            </p:cNvPr>
            <p:cNvGrpSpPr/>
            <p:nvPr/>
          </p:nvGrpSpPr>
          <p:grpSpPr>
            <a:xfrm>
              <a:off x="6846000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094" name="Elipse 1093">
                <a:extLst>
                  <a:ext uri="{FF2B5EF4-FFF2-40B4-BE49-F238E27FC236}">
                    <a16:creationId xmlns:a16="http://schemas.microsoft.com/office/drawing/2014/main" id="{88C1FA0F-96D1-4947-9E2B-C0E6735BD69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95" name="Elipse 1094">
                <a:extLst>
                  <a:ext uri="{FF2B5EF4-FFF2-40B4-BE49-F238E27FC236}">
                    <a16:creationId xmlns:a16="http://schemas.microsoft.com/office/drawing/2014/main" id="{2FFB2D83-0BED-C645-8318-90D8453C3AE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96" name="Elipse 1095">
                <a:extLst>
                  <a:ext uri="{FF2B5EF4-FFF2-40B4-BE49-F238E27FC236}">
                    <a16:creationId xmlns:a16="http://schemas.microsoft.com/office/drawing/2014/main" id="{B337AA84-D014-674F-BFE4-74965906224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97" name="Elipse 1096">
                <a:extLst>
                  <a:ext uri="{FF2B5EF4-FFF2-40B4-BE49-F238E27FC236}">
                    <a16:creationId xmlns:a16="http://schemas.microsoft.com/office/drawing/2014/main" id="{32BA803B-D01D-2244-81A5-2D34EA336E1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98" name="Elipse 1097">
                <a:extLst>
                  <a:ext uri="{FF2B5EF4-FFF2-40B4-BE49-F238E27FC236}">
                    <a16:creationId xmlns:a16="http://schemas.microsoft.com/office/drawing/2014/main" id="{737C1D7D-F9C9-8D46-BD38-DE97E241C24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99" name="Elipse 1098">
                <a:extLst>
                  <a:ext uri="{FF2B5EF4-FFF2-40B4-BE49-F238E27FC236}">
                    <a16:creationId xmlns:a16="http://schemas.microsoft.com/office/drawing/2014/main" id="{5C522524-163E-3144-BBAD-326DAF20D0A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00" name="Elipse 1099">
                <a:extLst>
                  <a:ext uri="{FF2B5EF4-FFF2-40B4-BE49-F238E27FC236}">
                    <a16:creationId xmlns:a16="http://schemas.microsoft.com/office/drawing/2014/main" id="{0BE7C46D-6863-6E4E-B17D-592CE574832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01" name="Elipse 1100">
                <a:extLst>
                  <a:ext uri="{FF2B5EF4-FFF2-40B4-BE49-F238E27FC236}">
                    <a16:creationId xmlns:a16="http://schemas.microsoft.com/office/drawing/2014/main" id="{D213B301-4521-044F-BD8E-6C057B9C9B5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02" name="Elipse 1101">
                <a:extLst>
                  <a:ext uri="{FF2B5EF4-FFF2-40B4-BE49-F238E27FC236}">
                    <a16:creationId xmlns:a16="http://schemas.microsoft.com/office/drawing/2014/main" id="{3FDEC0B2-B9D8-EA48-B4D2-730C2919567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03" name="Elipse 1102">
                <a:extLst>
                  <a:ext uri="{FF2B5EF4-FFF2-40B4-BE49-F238E27FC236}">
                    <a16:creationId xmlns:a16="http://schemas.microsoft.com/office/drawing/2014/main" id="{ACEE7F3C-772A-3C41-9704-E682E8928EA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04" name="Elipse 1103">
                <a:extLst>
                  <a:ext uri="{FF2B5EF4-FFF2-40B4-BE49-F238E27FC236}">
                    <a16:creationId xmlns:a16="http://schemas.microsoft.com/office/drawing/2014/main" id="{157C7974-48E8-A247-8612-967459469FB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05" name="Elipse 1104">
                <a:extLst>
                  <a:ext uri="{FF2B5EF4-FFF2-40B4-BE49-F238E27FC236}">
                    <a16:creationId xmlns:a16="http://schemas.microsoft.com/office/drawing/2014/main" id="{A2D8F793-3E5B-8345-8694-C5BCBE373D7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06" name="Elipse 1105">
                <a:extLst>
                  <a:ext uri="{FF2B5EF4-FFF2-40B4-BE49-F238E27FC236}">
                    <a16:creationId xmlns:a16="http://schemas.microsoft.com/office/drawing/2014/main" id="{1D105219-53EA-5640-8161-1EE42506E4C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07" name="Elipse 1106">
                <a:extLst>
                  <a:ext uri="{FF2B5EF4-FFF2-40B4-BE49-F238E27FC236}">
                    <a16:creationId xmlns:a16="http://schemas.microsoft.com/office/drawing/2014/main" id="{75FC21D1-CC79-A340-817B-56EF76FD88B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08" name="Elipse 1107">
                <a:extLst>
                  <a:ext uri="{FF2B5EF4-FFF2-40B4-BE49-F238E27FC236}">
                    <a16:creationId xmlns:a16="http://schemas.microsoft.com/office/drawing/2014/main" id="{A90DBC2C-CC31-5946-B3A3-0F5F0140710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09" name="Elipse 1108">
                <a:extLst>
                  <a:ext uri="{FF2B5EF4-FFF2-40B4-BE49-F238E27FC236}">
                    <a16:creationId xmlns:a16="http://schemas.microsoft.com/office/drawing/2014/main" id="{43390F43-5330-3149-B131-21330D53F2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10" name="Elipse 1109">
                <a:extLst>
                  <a:ext uri="{FF2B5EF4-FFF2-40B4-BE49-F238E27FC236}">
                    <a16:creationId xmlns:a16="http://schemas.microsoft.com/office/drawing/2014/main" id="{7677257D-F854-EA4E-BEC6-79CF24F7DA0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11" name="Elipse 1110">
                <a:extLst>
                  <a:ext uri="{FF2B5EF4-FFF2-40B4-BE49-F238E27FC236}">
                    <a16:creationId xmlns:a16="http://schemas.microsoft.com/office/drawing/2014/main" id="{4E203876-4552-0843-A8D2-99F031E8EA9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12" name="Elipse 1111">
                <a:extLst>
                  <a:ext uri="{FF2B5EF4-FFF2-40B4-BE49-F238E27FC236}">
                    <a16:creationId xmlns:a16="http://schemas.microsoft.com/office/drawing/2014/main" id="{B9BBEAB8-A3F1-374C-824D-E4FA3194E7C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13" name="Elipse 1112">
                <a:extLst>
                  <a:ext uri="{FF2B5EF4-FFF2-40B4-BE49-F238E27FC236}">
                    <a16:creationId xmlns:a16="http://schemas.microsoft.com/office/drawing/2014/main" id="{4BEAD2F8-A764-A445-9CBD-A9BF18CEA3A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14" name="Elipse 1113">
                <a:extLst>
                  <a:ext uri="{FF2B5EF4-FFF2-40B4-BE49-F238E27FC236}">
                    <a16:creationId xmlns:a16="http://schemas.microsoft.com/office/drawing/2014/main" id="{E0A013D6-A8A6-FE44-8610-6A53E724DFD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15" name="Elipse 1114">
                <a:extLst>
                  <a:ext uri="{FF2B5EF4-FFF2-40B4-BE49-F238E27FC236}">
                    <a16:creationId xmlns:a16="http://schemas.microsoft.com/office/drawing/2014/main" id="{83B37923-563F-A14C-90B6-19FC056D782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16" name="Elipse 1115">
                <a:extLst>
                  <a:ext uri="{FF2B5EF4-FFF2-40B4-BE49-F238E27FC236}">
                    <a16:creationId xmlns:a16="http://schemas.microsoft.com/office/drawing/2014/main" id="{CC05B7D3-E242-3947-B797-E696504DA59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17" name="Elipse 1116">
                <a:extLst>
                  <a:ext uri="{FF2B5EF4-FFF2-40B4-BE49-F238E27FC236}">
                    <a16:creationId xmlns:a16="http://schemas.microsoft.com/office/drawing/2014/main" id="{9ABE9C1E-FC15-6548-AEAE-F30D1EAA250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18" name="Elipse 1117">
                <a:extLst>
                  <a:ext uri="{FF2B5EF4-FFF2-40B4-BE49-F238E27FC236}">
                    <a16:creationId xmlns:a16="http://schemas.microsoft.com/office/drawing/2014/main" id="{2D3FCBB7-E147-3A4A-93AF-2DAE745043E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19" name="Elipse 1118">
                <a:extLst>
                  <a:ext uri="{FF2B5EF4-FFF2-40B4-BE49-F238E27FC236}">
                    <a16:creationId xmlns:a16="http://schemas.microsoft.com/office/drawing/2014/main" id="{2EF41F02-993B-4D4E-B30E-362E87D032C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20" name="Elipse 1119">
                <a:extLst>
                  <a:ext uri="{FF2B5EF4-FFF2-40B4-BE49-F238E27FC236}">
                    <a16:creationId xmlns:a16="http://schemas.microsoft.com/office/drawing/2014/main" id="{0C1CDD7F-5E7F-234C-9934-F26AE3712D8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21" name="Elipse 1120">
                <a:extLst>
                  <a:ext uri="{FF2B5EF4-FFF2-40B4-BE49-F238E27FC236}">
                    <a16:creationId xmlns:a16="http://schemas.microsoft.com/office/drawing/2014/main" id="{ECE522F8-8258-924F-9737-191A4A78EEC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22" name="Elipse 1121">
                <a:extLst>
                  <a:ext uri="{FF2B5EF4-FFF2-40B4-BE49-F238E27FC236}">
                    <a16:creationId xmlns:a16="http://schemas.microsoft.com/office/drawing/2014/main" id="{5F48BEE6-1BED-8745-8F09-DD7821311DD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23" name="Elipse 1122">
                <a:extLst>
                  <a:ext uri="{FF2B5EF4-FFF2-40B4-BE49-F238E27FC236}">
                    <a16:creationId xmlns:a16="http://schemas.microsoft.com/office/drawing/2014/main" id="{9DCFD7BF-2765-9840-AEB2-9DCC03837B6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24" name="Elipse 1123">
                <a:extLst>
                  <a:ext uri="{FF2B5EF4-FFF2-40B4-BE49-F238E27FC236}">
                    <a16:creationId xmlns:a16="http://schemas.microsoft.com/office/drawing/2014/main" id="{8A4E8D7B-2F18-C24F-BB07-9987A780A2D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25" name="Elipse 1124">
                <a:extLst>
                  <a:ext uri="{FF2B5EF4-FFF2-40B4-BE49-F238E27FC236}">
                    <a16:creationId xmlns:a16="http://schemas.microsoft.com/office/drawing/2014/main" id="{E5D230D7-8D21-184E-A305-3C54998C398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26" name="Elipse 1125">
                <a:extLst>
                  <a:ext uri="{FF2B5EF4-FFF2-40B4-BE49-F238E27FC236}">
                    <a16:creationId xmlns:a16="http://schemas.microsoft.com/office/drawing/2014/main" id="{B37CA618-046E-D34E-A63E-C817B575B76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27" name="Elipse 1126">
                <a:extLst>
                  <a:ext uri="{FF2B5EF4-FFF2-40B4-BE49-F238E27FC236}">
                    <a16:creationId xmlns:a16="http://schemas.microsoft.com/office/drawing/2014/main" id="{AB33F257-4F5B-2C4C-806B-7C29B57D8EF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28" name="Elipse 1127">
                <a:extLst>
                  <a:ext uri="{FF2B5EF4-FFF2-40B4-BE49-F238E27FC236}">
                    <a16:creationId xmlns:a16="http://schemas.microsoft.com/office/drawing/2014/main" id="{90A8ECA9-58A6-E342-9FAD-A0E9486D37B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29" name="Elipse 1128">
                <a:extLst>
                  <a:ext uri="{FF2B5EF4-FFF2-40B4-BE49-F238E27FC236}">
                    <a16:creationId xmlns:a16="http://schemas.microsoft.com/office/drawing/2014/main" id="{A470C91C-A69B-1042-A969-1FCC2E9EF2D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30" name="Elipse 1129">
                <a:extLst>
                  <a:ext uri="{FF2B5EF4-FFF2-40B4-BE49-F238E27FC236}">
                    <a16:creationId xmlns:a16="http://schemas.microsoft.com/office/drawing/2014/main" id="{D20F7255-9D31-E44C-A189-3DCC4FF4592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131" name="Elipse 1130">
                <a:extLst>
                  <a:ext uri="{FF2B5EF4-FFF2-40B4-BE49-F238E27FC236}">
                    <a16:creationId xmlns:a16="http://schemas.microsoft.com/office/drawing/2014/main" id="{F8133DF9-BCF1-1C42-AA4A-A022035F235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055" name="Grupo 1054">
              <a:extLst>
                <a:ext uri="{FF2B5EF4-FFF2-40B4-BE49-F238E27FC236}">
                  <a16:creationId xmlns:a16="http://schemas.microsoft.com/office/drawing/2014/main" id="{90CA6EE6-22D7-E841-A479-DD504DD050DA}"/>
                </a:ext>
              </a:extLst>
            </p:cNvPr>
            <p:cNvGrpSpPr/>
            <p:nvPr/>
          </p:nvGrpSpPr>
          <p:grpSpPr>
            <a:xfrm>
              <a:off x="6994167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056" name="Elipse 1055">
                <a:extLst>
                  <a:ext uri="{FF2B5EF4-FFF2-40B4-BE49-F238E27FC236}">
                    <a16:creationId xmlns:a16="http://schemas.microsoft.com/office/drawing/2014/main" id="{A8BF0C33-3C96-464B-A695-5A29D6D360A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57" name="Elipse 1056">
                <a:extLst>
                  <a:ext uri="{FF2B5EF4-FFF2-40B4-BE49-F238E27FC236}">
                    <a16:creationId xmlns:a16="http://schemas.microsoft.com/office/drawing/2014/main" id="{3AD22189-F315-2546-A0F9-06916F9B47A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58" name="Elipse 1057">
                <a:extLst>
                  <a:ext uri="{FF2B5EF4-FFF2-40B4-BE49-F238E27FC236}">
                    <a16:creationId xmlns:a16="http://schemas.microsoft.com/office/drawing/2014/main" id="{9675513E-A77A-004B-A955-6D9B7DC5964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59" name="Elipse 1058">
                <a:extLst>
                  <a:ext uri="{FF2B5EF4-FFF2-40B4-BE49-F238E27FC236}">
                    <a16:creationId xmlns:a16="http://schemas.microsoft.com/office/drawing/2014/main" id="{ED6AB613-34A2-7044-A727-EAF04882109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60" name="Elipse 1059">
                <a:extLst>
                  <a:ext uri="{FF2B5EF4-FFF2-40B4-BE49-F238E27FC236}">
                    <a16:creationId xmlns:a16="http://schemas.microsoft.com/office/drawing/2014/main" id="{ECCEA7F7-C068-894A-A9DF-1475237FBC4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61" name="Elipse 1060">
                <a:extLst>
                  <a:ext uri="{FF2B5EF4-FFF2-40B4-BE49-F238E27FC236}">
                    <a16:creationId xmlns:a16="http://schemas.microsoft.com/office/drawing/2014/main" id="{C9BB5452-3B40-3F41-BB3A-DE6ED17FE30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62" name="Elipse 1061">
                <a:extLst>
                  <a:ext uri="{FF2B5EF4-FFF2-40B4-BE49-F238E27FC236}">
                    <a16:creationId xmlns:a16="http://schemas.microsoft.com/office/drawing/2014/main" id="{1A74C2E9-37C3-0142-A65E-5368DA0E985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63" name="Elipse 1062">
                <a:extLst>
                  <a:ext uri="{FF2B5EF4-FFF2-40B4-BE49-F238E27FC236}">
                    <a16:creationId xmlns:a16="http://schemas.microsoft.com/office/drawing/2014/main" id="{E4821198-CCFC-DF45-A59E-7B4A433FAA1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64" name="Elipse 1063">
                <a:extLst>
                  <a:ext uri="{FF2B5EF4-FFF2-40B4-BE49-F238E27FC236}">
                    <a16:creationId xmlns:a16="http://schemas.microsoft.com/office/drawing/2014/main" id="{873FDADB-6731-E444-9A10-3B49FBAE278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65" name="Elipse 1064">
                <a:extLst>
                  <a:ext uri="{FF2B5EF4-FFF2-40B4-BE49-F238E27FC236}">
                    <a16:creationId xmlns:a16="http://schemas.microsoft.com/office/drawing/2014/main" id="{040AF6C8-598D-DE43-8A26-A2AEC2494FC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66" name="Elipse 1065">
                <a:extLst>
                  <a:ext uri="{FF2B5EF4-FFF2-40B4-BE49-F238E27FC236}">
                    <a16:creationId xmlns:a16="http://schemas.microsoft.com/office/drawing/2014/main" id="{4295EEEA-5749-8841-A603-A75268145D6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67" name="Elipse 1066">
                <a:extLst>
                  <a:ext uri="{FF2B5EF4-FFF2-40B4-BE49-F238E27FC236}">
                    <a16:creationId xmlns:a16="http://schemas.microsoft.com/office/drawing/2014/main" id="{EEFF8378-CB31-0D4A-BE5B-7A3E998498F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68" name="Elipse 1067">
                <a:extLst>
                  <a:ext uri="{FF2B5EF4-FFF2-40B4-BE49-F238E27FC236}">
                    <a16:creationId xmlns:a16="http://schemas.microsoft.com/office/drawing/2014/main" id="{F06FED69-DFA6-514F-B7FD-E675CB41274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69" name="Elipse 1068">
                <a:extLst>
                  <a:ext uri="{FF2B5EF4-FFF2-40B4-BE49-F238E27FC236}">
                    <a16:creationId xmlns:a16="http://schemas.microsoft.com/office/drawing/2014/main" id="{463E00F9-7DDE-3442-9AF0-65037833A15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70" name="Elipse 1069">
                <a:extLst>
                  <a:ext uri="{FF2B5EF4-FFF2-40B4-BE49-F238E27FC236}">
                    <a16:creationId xmlns:a16="http://schemas.microsoft.com/office/drawing/2014/main" id="{CF6541FA-5F35-BE4B-86FF-F1E783161CC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71" name="Elipse 1070">
                <a:extLst>
                  <a:ext uri="{FF2B5EF4-FFF2-40B4-BE49-F238E27FC236}">
                    <a16:creationId xmlns:a16="http://schemas.microsoft.com/office/drawing/2014/main" id="{8C1FB5F5-B1BD-E647-93BC-852B1E515FD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72" name="Elipse 1071">
                <a:extLst>
                  <a:ext uri="{FF2B5EF4-FFF2-40B4-BE49-F238E27FC236}">
                    <a16:creationId xmlns:a16="http://schemas.microsoft.com/office/drawing/2014/main" id="{89F2D2C0-3B9B-9D44-B2CE-0385CC5AE39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73" name="Elipse 1072">
                <a:extLst>
                  <a:ext uri="{FF2B5EF4-FFF2-40B4-BE49-F238E27FC236}">
                    <a16:creationId xmlns:a16="http://schemas.microsoft.com/office/drawing/2014/main" id="{3DE42E6C-A66E-774D-B2BF-DF04EDC563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74" name="Elipse 1073">
                <a:extLst>
                  <a:ext uri="{FF2B5EF4-FFF2-40B4-BE49-F238E27FC236}">
                    <a16:creationId xmlns:a16="http://schemas.microsoft.com/office/drawing/2014/main" id="{A650718F-F90B-9642-84C5-0B5F85BDC4B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75" name="Elipse 1074">
                <a:extLst>
                  <a:ext uri="{FF2B5EF4-FFF2-40B4-BE49-F238E27FC236}">
                    <a16:creationId xmlns:a16="http://schemas.microsoft.com/office/drawing/2014/main" id="{865F2148-6134-4242-8D1E-FFDED15DCBF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76" name="Elipse 1075">
                <a:extLst>
                  <a:ext uri="{FF2B5EF4-FFF2-40B4-BE49-F238E27FC236}">
                    <a16:creationId xmlns:a16="http://schemas.microsoft.com/office/drawing/2014/main" id="{8A443EA0-CEAC-6643-BB15-67C044C0AD1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77" name="Elipse 1076">
                <a:extLst>
                  <a:ext uri="{FF2B5EF4-FFF2-40B4-BE49-F238E27FC236}">
                    <a16:creationId xmlns:a16="http://schemas.microsoft.com/office/drawing/2014/main" id="{FAD4B9EC-A123-DC42-A350-D42606CAA21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78" name="Elipse 1077">
                <a:extLst>
                  <a:ext uri="{FF2B5EF4-FFF2-40B4-BE49-F238E27FC236}">
                    <a16:creationId xmlns:a16="http://schemas.microsoft.com/office/drawing/2014/main" id="{23009BAC-279D-6B4B-BC20-EE5BED67520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79" name="Elipse 1078">
                <a:extLst>
                  <a:ext uri="{FF2B5EF4-FFF2-40B4-BE49-F238E27FC236}">
                    <a16:creationId xmlns:a16="http://schemas.microsoft.com/office/drawing/2014/main" id="{69C0654E-98C4-B346-8F8A-43FDA214023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80" name="Elipse 1079">
                <a:extLst>
                  <a:ext uri="{FF2B5EF4-FFF2-40B4-BE49-F238E27FC236}">
                    <a16:creationId xmlns:a16="http://schemas.microsoft.com/office/drawing/2014/main" id="{F10A799F-7F48-8745-87D3-2B466CA0A4E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81" name="Elipse 1080">
                <a:extLst>
                  <a:ext uri="{FF2B5EF4-FFF2-40B4-BE49-F238E27FC236}">
                    <a16:creationId xmlns:a16="http://schemas.microsoft.com/office/drawing/2014/main" id="{54E76CCA-6255-A047-938E-A36D807848E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82" name="Elipse 1081">
                <a:extLst>
                  <a:ext uri="{FF2B5EF4-FFF2-40B4-BE49-F238E27FC236}">
                    <a16:creationId xmlns:a16="http://schemas.microsoft.com/office/drawing/2014/main" id="{1B6C4D42-0711-7344-8AF7-270F4D8646A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83" name="Elipse 1082">
                <a:extLst>
                  <a:ext uri="{FF2B5EF4-FFF2-40B4-BE49-F238E27FC236}">
                    <a16:creationId xmlns:a16="http://schemas.microsoft.com/office/drawing/2014/main" id="{60A8344E-FDA1-5441-A87F-0AED1C5C909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84" name="Elipse 1083">
                <a:extLst>
                  <a:ext uri="{FF2B5EF4-FFF2-40B4-BE49-F238E27FC236}">
                    <a16:creationId xmlns:a16="http://schemas.microsoft.com/office/drawing/2014/main" id="{2030CAFD-4C3E-604A-8DB9-ED842CDE29A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85" name="Elipse 1084">
                <a:extLst>
                  <a:ext uri="{FF2B5EF4-FFF2-40B4-BE49-F238E27FC236}">
                    <a16:creationId xmlns:a16="http://schemas.microsoft.com/office/drawing/2014/main" id="{688D5956-9A84-D34D-9729-7E9DF2BD9AB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86" name="Elipse 1085">
                <a:extLst>
                  <a:ext uri="{FF2B5EF4-FFF2-40B4-BE49-F238E27FC236}">
                    <a16:creationId xmlns:a16="http://schemas.microsoft.com/office/drawing/2014/main" id="{244E358B-3D2A-5444-8B10-6CE7EB6B53E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87" name="Elipse 1086">
                <a:extLst>
                  <a:ext uri="{FF2B5EF4-FFF2-40B4-BE49-F238E27FC236}">
                    <a16:creationId xmlns:a16="http://schemas.microsoft.com/office/drawing/2014/main" id="{B5BFDC8C-E359-8946-8F8B-545981B12AC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88" name="Elipse 1087">
                <a:extLst>
                  <a:ext uri="{FF2B5EF4-FFF2-40B4-BE49-F238E27FC236}">
                    <a16:creationId xmlns:a16="http://schemas.microsoft.com/office/drawing/2014/main" id="{8294C96A-5518-B440-B0D3-A15EEEB7EBF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89" name="Elipse 1088">
                <a:extLst>
                  <a:ext uri="{FF2B5EF4-FFF2-40B4-BE49-F238E27FC236}">
                    <a16:creationId xmlns:a16="http://schemas.microsoft.com/office/drawing/2014/main" id="{49ACB643-2080-E148-8D4A-A0DE080CB78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90" name="Elipse 1089">
                <a:extLst>
                  <a:ext uri="{FF2B5EF4-FFF2-40B4-BE49-F238E27FC236}">
                    <a16:creationId xmlns:a16="http://schemas.microsoft.com/office/drawing/2014/main" id="{46EC15CF-7A8D-2542-92E2-1FBAE8ADAB1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91" name="Elipse 1090">
                <a:extLst>
                  <a:ext uri="{FF2B5EF4-FFF2-40B4-BE49-F238E27FC236}">
                    <a16:creationId xmlns:a16="http://schemas.microsoft.com/office/drawing/2014/main" id="{1AE8ACA5-7BA9-3A4E-BD2E-6419BC1C62B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92" name="Elipse 1091">
                <a:extLst>
                  <a:ext uri="{FF2B5EF4-FFF2-40B4-BE49-F238E27FC236}">
                    <a16:creationId xmlns:a16="http://schemas.microsoft.com/office/drawing/2014/main" id="{E14C58DA-4971-814C-95C6-93C56C3367D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093" name="Elipse 1092">
                <a:extLst>
                  <a:ext uri="{FF2B5EF4-FFF2-40B4-BE49-F238E27FC236}">
                    <a16:creationId xmlns:a16="http://schemas.microsoft.com/office/drawing/2014/main" id="{E07C17D0-9098-974E-ADE8-05B9273EA8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</p:grpSp>
      <p:grpSp>
        <p:nvGrpSpPr>
          <p:cNvPr id="1550" name="Grupo 1549">
            <a:extLst>
              <a:ext uri="{FF2B5EF4-FFF2-40B4-BE49-F238E27FC236}">
                <a16:creationId xmlns:a16="http://schemas.microsoft.com/office/drawing/2014/main" id="{D2E9D70C-D684-164E-89DF-48A1A49361FF}"/>
              </a:ext>
            </a:extLst>
          </p:cNvPr>
          <p:cNvGrpSpPr/>
          <p:nvPr userDrawn="1"/>
        </p:nvGrpSpPr>
        <p:grpSpPr>
          <a:xfrm rot="18900000">
            <a:off x="11489911" y="2155148"/>
            <a:ext cx="1806804" cy="5462318"/>
            <a:chOff x="5216163" y="32843"/>
            <a:chExt cx="1806804" cy="5462318"/>
          </a:xfrm>
          <a:solidFill>
            <a:schemeClr val="bg1">
              <a:alpha val="20000"/>
            </a:schemeClr>
          </a:solidFill>
        </p:grpSpPr>
        <p:grpSp>
          <p:nvGrpSpPr>
            <p:cNvPr id="1551" name="Grupo 1550">
              <a:extLst>
                <a:ext uri="{FF2B5EF4-FFF2-40B4-BE49-F238E27FC236}">
                  <a16:creationId xmlns:a16="http://schemas.microsoft.com/office/drawing/2014/main" id="{1886E929-1C30-D744-B447-66527FD3DE0B}"/>
                </a:ext>
              </a:extLst>
            </p:cNvPr>
            <p:cNvGrpSpPr/>
            <p:nvPr/>
          </p:nvGrpSpPr>
          <p:grpSpPr>
            <a:xfrm>
              <a:off x="5216163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2020" name="Elipse 2019">
                <a:extLst>
                  <a:ext uri="{FF2B5EF4-FFF2-40B4-BE49-F238E27FC236}">
                    <a16:creationId xmlns:a16="http://schemas.microsoft.com/office/drawing/2014/main" id="{CB95C079-CCB3-C949-8133-CE5701B9B99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21" name="Elipse 2020">
                <a:extLst>
                  <a:ext uri="{FF2B5EF4-FFF2-40B4-BE49-F238E27FC236}">
                    <a16:creationId xmlns:a16="http://schemas.microsoft.com/office/drawing/2014/main" id="{A84222F6-516F-424C-9BF3-470E9E8D931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22" name="Elipse 2021">
                <a:extLst>
                  <a:ext uri="{FF2B5EF4-FFF2-40B4-BE49-F238E27FC236}">
                    <a16:creationId xmlns:a16="http://schemas.microsoft.com/office/drawing/2014/main" id="{3FC112B6-8A6F-C842-8A88-26227044CE9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23" name="Elipse 2022">
                <a:extLst>
                  <a:ext uri="{FF2B5EF4-FFF2-40B4-BE49-F238E27FC236}">
                    <a16:creationId xmlns:a16="http://schemas.microsoft.com/office/drawing/2014/main" id="{CB3E6537-8726-A04F-8675-1853D6C362A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24" name="Elipse 2023">
                <a:extLst>
                  <a:ext uri="{FF2B5EF4-FFF2-40B4-BE49-F238E27FC236}">
                    <a16:creationId xmlns:a16="http://schemas.microsoft.com/office/drawing/2014/main" id="{AB2BA0AB-978F-C54F-B265-995C644EE21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25" name="Elipse 2024">
                <a:extLst>
                  <a:ext uri="{FF2B5EF4-FFF2-40B4-BE49-F238E27FC236}">
                    <a16:creationId xmlns:a16="http://schemas.microsoft.com/office/drawing/2014/main" id="{816E2C0E-A481-D840-82D7-4CF90B895AD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26" name="Elipse 2025">
                <a:extLst>
                  <a:ext uri="{FF2B5EF4-FFF2-40B4-BE49-F238E27FC236}">
                    <a16:creationId xmlns:a16="http://schemas.microsoft.com/office/drawing/2014/main" id="{0EF25F6A-1455-E64B-88C1-954CE9B8DC9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27" name="Elipse 2026">
                <a:extLst>
                  <a:ext uri="{FF2B5EF4-FFF2-40B4-BE49-F238E27FC236}">
                    <a16:creationId xmlns:a16="http://schemas.microsoft.com/office/drawing/2014/main" id="{14F07F99-0BBE-DA42-999B-F16B9496E73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28" name="Elipse 2027">
                <a:extLst>
                  <a:ext uri="{FF2B5EF4-FFF2-40B4-BE49-F238E27FC236}">
                    <a16:creationId xmlns:a16="http://schemas.microsoft.com/office/drawing/2014/main" id="{BF935974-8232-924C-86A3-836182A4674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29" name="Elipse 2028">
                <a:extLst>
                  <a:ext uri="{FF2B5EF4-FFF2-40B4-BE49-F238E27FC236}">
                    <a16:creationId xmlns:a16="http://schemas.microsoft.com/office/drawing/2014/main" id="{0519773F-5370-BD49-89B2-26BE0C74A24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30" name="Elipse 2029">
                <a:extLst>
                  <a:ext uri="{FF2B5EF4-FFF2-40B4-BE49-F238E27FC236}">
                    <a16:creationId xmlns:a16="http://schemas.microsoft.com/office/drawing/2014/main" id="{277C6795-A258-EA46-8660-EF42BA8BE1C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31" name="Elipse 2030">
                <a:extLst>
                  <a:ext uri="{FF2B5EF4-FFF2-40B4-BE49-F238E27FC236}">
                    <a16:creationId xmlns:a16="http://schemas.microsoft.com/office/drawing/2014/main" id="{B9140E56-F263-024F-BEC5-D0F24E98F46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32" name="Elipse 2031">
                <a:extLst>
                  <a:ext uri="{FF2B5EF4-FFF2-40B4-BE49-F238E27FC236}">
                    <a16:creationId xmlns:a16="http://schemas.microsoft.com/office/drawing/2014/main" id="{BD338265-EA0F-0645-A7DF-73562056949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33" name="Elipse 2032">
                <a:extLst>
                  <a:ext uri="{FF2B5EF4-FFF2-40B4-BE49-F238E27FC236}">
                    <a16:creationId xmlns:a16="http://schemas.microsoft.com/office/drawing/2014/main" id="{336BAF84-1AFC-A641-8793-541B0F1F15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34" name="Elipse 2033">
                <a:extLst>
                  <a:ext uri="{FF2B5EF4-FFF2-40B4-BE49-F238E27FC236}">
                    <a16:creationId xmlns:a16="http://schemas.microsoft.com/office/drawing/2014/main" id="{2A034C26-C6FF-8244-B1A9-28A2937D6DF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35" name="Elipse 2034">
                <a:extLst>
                  <a:ext uri="{FF2B5EF4-FFF2-40B4-BE49-F238E27FC236}">
                    <a16:creationId xmlns:a16="http://schemas.microsoft.com/office/drawing/2014/main" id="{B47C2AD2-F111-B842-81C5-A3D74CB0D69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36" name="Elipse 2035">
                <a:extLst>
                  <a:ext uri="{FF2B5EF4-FFF2-40B4-BE49-F238E27FC236}">
                    <a16:creationId xmlns:a16="http://schemas.microsoft.com/office/drawing/2014/main" id="{174A32C3-5B0C-BB42-9D43-D593FA46DE8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37" name="Elipse 2036">
                <a:extLst>
                  <a:ext uri="{FF2B5EF4-FFF2-40B4-BE49-F238E27FC236}">
                    <a16:creationId xmlns:a16="http://schemas.microsoft.com/office/drawing/2014/main" id="{50EB3FC8-10B4-CE44-AD71-82A8E31A227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38" name="Elipse 2037">
                <a:extLst>
                  <a:ext uri="{FF2B5EF4-FFF2-40B4-BE49-F238E27FC236}">
                    <a16:creationId xmlns:a16="http://schemas.microsoft.com/office/drawing/2014/main" id="{1B058362-95B0-8D40-BFEE-251619DA352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39" name="Elipse 2038">
                <a:extLst>
                  <a:ext uri="{FF2B5EF4-FFF2-40B4-BE49-F238E27FC236}">
                    <a16:creationId xmlns:a16="http://schemas.microsoft.com/office/drawing/2014/main" id="{6FC3B87F-44E7-4E45-81F2-BBB1B7BAAFE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40" name="Elipse 2039">
                <a:extLst>
                  <a:ext uri="{FF2B5EF4-FFF2-40B4-BE49-F238E27FC236}">
                    <a16:creationId xmlns:a16="http://schemas.microsoft.com/office/drawing/2014/main" id="{1317B456-BE72-A24F-A05F-0F2B32F3C5E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41" name="Elipse 2040">
                <a:extLst>
                  <a:ext uri="{FF2B5EF4-FFF2-40B4-BE49-F238E27FC236}">
                    <a16:creationId xmlns:a16="http://schemas.microsoft.com/office/drawing/2014/main" id="{0C935F7A-2E39-B04B-A809-6C9520D1CE9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42" name="Elipse 2041">
                <a:extLst>
                  <a:ext uri="{FF2B5EF4-FFF2-40B4-BE49-F238E27FC236}">
                    <a16:creationId xmlns:a16="http://schemas.microsoft.com/office/drawing/2014/main" id="{205C6074-6251-BC44-A041-E1B94F9D548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43" name="Elipse 2042">
                <a:extLst>
                  <a:ext uri="{FF2B5EF4-FFF2-40B4-BE49-F238E27FC236}">
                    <a16:creationId xmlns:a16="http://schemas.microsoft.com/office/drawing/2014/main" id="{A1795B7E-C28F-6E4B-855B-3FF407EFEF0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44" name="Elipse 2043">
                <a:extLst>
                  <a:ext uri="{FF2B5EF4-FFF2-40B4-BE49-F238E27FC236}">
                    <a16:creationId xmlns:a16="http://schemas.microsoft.com/office/drawing/2014/main" id="{6E1BDA0E-6776-7643-8E83-3B8791C4EFC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45" name="Elipse 2044">
                <a:extLst>
                  <a:ext uri="{FF2B5EF4-FFF2-40B4-BE49-F238E27FC236}">
                    <a16:creationId xmlns:a16="http://schemas.microsoft.com/office/drawing/2014/main" id="{D48DFA32-F17B-EC4F-938A-A7FCDC4A1D8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46" name="Elipse 2045">
                <a:extLst>
                  <a:ext uri="{FF2B5EF4-FFF2-40B4-BE49-F238E27FC236}">
                    <a16:creationId xmlns:a16="http://schemas.microsoft.com/office/drawing/2014/main" id="{1BF479F1-17D3-2843-BC7A-87A48042DF0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47" name="Elipse 2046">
                <a:extLst>
                  <a:ext uri="{FF2B5EF4-FFF2-40B4-BE49-F238E27FC236}">
                    <a16:creationId xmlns:a16="http://schemas.microsoft.com/office/drawing/2014/main" id="{18ADA40F-0822-7742-8990-7A7E0039FDB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48" name="Elipse 2047">
                <a:extLst>
                  <a:ext uri="{FF2B5EF4-FFF2-40B4-BE49-F238E27FC236}">
                    <a16:creationId xmlns:a16="http://schemas.microsoft.com/office/drawing/2014/main" id="{83D816DB-0608-B340-B1D8-3EA6D805CEF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49" name="Elipse 2048">
                <a:extLst>
                  <a:ext uri="{FF2B5EF4-FFF2-40B4-BE49-F238E27FC236}">
                    <a16:creationId xmlns:a16="http://schemas.microsoft.com/office/drawing/2014/main" id="{C5D75A13-8AD5-6646-86D7-0385D2B0EBE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50" name="Elipse 2049">
                <a:extLst>
                  <a:ext uri="{FF2B5EF4-FFF2-40B4-BE49-F238E27FC236}">
                    <a16:creationId xmlns:a16="http://schemas.microsoft.com/office/drawing/2014/main" id="{2A4B71F3-98F1-4049-9431-55A06DD8768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51" name="Elipse 2050">
                <a:extLst>
                  <a:ext uri="{FF2B5EF4-FFF2-40B4-BE49-F238E27FC236}">
                    <a16:creationId xmlns:a16="http://schemas.microsoft.com/office/drawing/2014/main" id="{DA1B62A9-1440-F743-B852-64DA568E9CD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52" name="Elipse 2051">
                <a:extLst>
                  <a:ext uri="{FF2B5EF4-FFF2-40B4-BE49-F238E27FC236}">
                    <a16:creationId xmlns:a16="http://schemas.microsoft.com/office/drawing/2014/main" id="{BEABCA5C-CBAA-CB4A-9CBE-8DBA74E5C69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53" name="Elipse 2052">
                <a:extLst>
                  <a:ext uri="{FF2B5EF4-FFF2-40B4-BE49-F238E27FC236}">
                    <a16:creationId xmlns:a16="http://schemas.microsoft.com/office/drawing/2014/main" id="{597D79EB-C2E6-A44F-991C-72B86213B8D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54" name="Elipse 2053">
                <a:extLst>
                  <a:ext uri="{FF2B5EF4-FFF2-40B4-BE49-F238E27FC236}">
                    <a16:creationId xmlns:a16="http://schemas.microsoft.com/office/drawing/2014/main" id="{E3DBD8C6-1E08-5941-9848-AC903635A5B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55" name="Elipse 2054">
                <a:extLst>
                  <a:ext uri="{FF2B5EF4-FFF2-40B4-BE49-F238E27FC236}">
                    <a16:creationId xmlns:a16="http://schemas.microsoft.com/office/drawing/2014/main" id="{49D77CB8-28F4-384D-A5B4-42CB8628128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56" name="Elipse 2055">
                <a:extLst>
                  <a:ext uri="{FF2B5EF4-FFF2-40B4-BE49-F238E27FC236}">
                    <a16:creationId xmlns:a16="http://schemas.microsoft.com/office/drawing/2014/main" id="{0D48993F-8F56-0F4C-BB50-F29873B861B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57" name="Elipse 2056">
                <a:extLst>
                  <a:ext uri="{FF2B5EF4-FFF2-40B4-BE49-F238E27FC236}">
                    <a16:creationId xmlns:a16="http://schemas.microsoft.com/office/drawing/2014/main" id="{7F7DDE0E-8D78-4D4E-8129-73BB9F74473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552" name="Grupo 1551">
              <a:extLst>
                <a:ext uri="{FF2B5EF4-FFF2-40B4-BE49-F238E27FC236}">
                  <a16:creationId xmlns:a16="http://schemas.microsoft.com/office/drawing/2014/main" id="{05D36380-2765-3242-9B7C-C068251E13E7}"/>
                </a:ext>
              </a:extLst>
            </p:cNvPr>
            <p:cNvGrpSpPr/>
            <p:nvPr/>
          </p:nvGrpSpPr>
          <p:grpSpPr>
            <a:xfrm>
              <a:off x="5364330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982" name="Elipse 1981">
                <a:extLst>
                  <a:ext uri="{FF2B5EF4-FFF2-40B4-BE49-F238E27FC236}">
                    <a16:creationId xmlns:a16="http://schemas.microsoft.com/office/drawing/2014/main" id="{83F5D894-3D4D-3A4E-B16C-A2419D6A7D2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83" name="Elipse 1982">
                <a:extLst>
                  <a:ext uri="{FF2B5EF4-FFF2-40B4-BE49-F238E27FC236}">
                    <a16:creationId xmlns:a16="http://schemas.microsoft.com/office/drawing/2014/main" id="{CE2FAFE5-C496-9E48-9352-1A97675D6CB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84" name="Elipse 1983">
                <a:extLst>
                  <a:ext uri="{FF2B5EF4-FFF2-40B4-BE49-F238E27FC236}">
                    <a16:creationId xmlns:a16="http://schemas.microsoft.com/office/drawing/2014/main" id="{975DB592-66CD-EB43-B8FA-2C2B0255D4B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85" name="Elipse 1984">
                <a:extLst>
                  <a:ext uri="{FF2B5EF4-FFF2-40B4-BE49-F238E27FC236}">
                    <a16:creationId xmlns:a16="http://schemas.microsoft.com/office/drawing/2014/main" id="{4BF7A987-09EC-D74F-92CC-828B7DCACB4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86" name="Elipse 1985">
                <a:extLst>
                  <a:ext uri="{FF2B5EF4-FFF2-40B4-BE49-F238E27FC236}">
                    <a16:creationId xmlns:a16="http://schemas.microsoft.com/office/drawing/2014/main" id="{6BA00F05-94B6-9740-8075-6A514EDD79B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87" name="Elipse 1986">
                <a:extLst>
                  <a:ext uri="{FF2B5EF4-FFF2-40B4-BE49-F238E27FC236}">
                    <a16:creationId xmlns:a16="http://schemas.microsoft.com/office/drawing/2014/main" id="{F2833B8F-F339-6443-A98B-FD21327E84A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88" name="Elipse 1987">
                <a:extLst>
                  <a:ext uri="{FF2B5EF4-FFF2-40B4-BE49-F238E27FC236}">
                    <a16:creationId xmlns:a16="http://schemas.microsoft.com/office/drawing/2014/main" id="{BDCD7040-7993-7C48-BDFF-55A09C17069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89" name="Elipse 1988">
                <a:extLst>
                  <a:ext uri="{FF2B5EF4-FFF2-40B4-BE49-F238E27FC236}">
                    <a16:creationId xmlns:a16="http://schemas.microsoft.com/office/drawing/2014/main" id="{963743CC-632C-F041-8D6E-D51D92552C0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90" name="Elipse 1989">
                <a:extLst>
                  <a:ext uri="{FF2B5EF4-FFF2-40B4-BE49-F238E27FC236}">
                    <a16:creationId xmlns:a16="http://schemas.microsoft.com/office/drawing/2014/main" id="{6666ADB6-B565-2F4B-A33C-BE07F81B4DE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91" name="Elipse 1990">
                <a:extLst>
                  <a:ext uri="{FF2B5EF4-FFF2-40B4-BE49-F238E27FC236}">
                    <a16:creationId xmlns:a16="http://schemas.microsoft.com/office/drawing/2014/main" id="{38B228AC-42E8-DB43-91BF-2E8F1E58265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92" name="Elipse 1991">
                <a:extLst>
                  <a:ext uri="{FF2B5EF4-FFF2-40B4-BE49-F238E27FC236}">
                    <a16:creationId xmlns:a16="http://schemas.microsoft.com/office/drawing/2014/main" id="{698FD34C-F70F-C042-9C9E-DB25AF776B0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93" name="Elipse 1992">
                <a:extLst>
                  <a:ext uri="{FF2B5EF4-FFF2-40B4-BE49-F238E27FC236}">
                    <a16:creationId xmlns:a16="http://schemas.microsoft.com/office/drawing/2014/main" id="{9A9512C3-1502-B646-8511-1E85C86BD79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94" name="Elipse 1993">
                <a:extLst>
                  <a:ext uri="{FF2B5EF4-FFF2-40B4-BE49-F238E27FC236}">
                    <a16:creationId xmlns:a16="http://schemas.microsoft.com/office/drawing/2014/main" id="{087D6893-8C8C-7843-9374-877C46395D5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95" name="Elipse 1994">
                <a:extLst>
                  <a:ext uri="{FF2B5EF4-FFF2-40B4-BE49-F238E27FC236}">
                    <a16:creationId xmlns:a16="http://schemas.microsoft.com/office/drawing/2014/main" id="{8D9450D3-A37E-E148-95A5-A249FE3300B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96" name="Elipse 1995">
                <a:extLst>
                  <a:ext uri="{FF2B5EF4-FFF2-40B4-BE49-F238E27FC236}">
                    <a16:creationId xmlns:a16="http://schemas.microsoft.com/office/drawing/2014/main" id="{B6A54DD7-DF89-284B-BFB1-3CF099F2AAC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97" name="Elipse 1996">
                <a:extLst>
                  <a:ext uri="{FF2B5EF4-FFF2-40B4-BE49-F238E27FC236}">
                    <a16:creationId xmlns:a16="http://schemas.microsoft.com/office/drawing/2014/main" id="{571C7622-400C-FA45-91F0-3736BFD4D80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98" name="Elipse 1997">
                <a:extLst>
                  <a:ext uri="{FF2B5EF4-FFF2-40B4-BE49-F238E27FC236}">
                    <a16:creationId xmlns:a16="http://schemas.microsoft.com/office/drawing/2014/main" id="{2AF5009A-14B9-0143-81A7-DEF40AB2CB7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99" name="Elipse 1998">
                <a:extLst>
                  <a:ext uri="{FF2B5EF4-FFF2-40B4-BE49-F238E27FC236}">
                    <a16:creationId xmlns:a16="http://schemas.microsoft.com/office/drawing/2014/main" id="{DE5B818E-0BEA-864A-A8FC-D94429B2ACF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00" name="Elipse 1999">
                <a:extLst>
                  <a:ext uri="{FF2B5EF4-FFF2-40B4-BE49-F238E27FC236}">
                    <a16:creationId xmlns:a16="http://schemas.microsoft.com/office/drawing/2014/main" id="{9DDF9EB8-7DAE-BC4F-870C-AC9B71B47BB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01" name="Elipse 2000">
                <a:extLst>
                  <a:ext uri="{FF2B5EF4-FFF2-40B4-BE49-F238E27FC236}">
                    <a16:creationId xmlns:a16="http://schemas.microsoft.com/office/drawing/2014/main" id="{33D1FBB7-0B78-E240-AFAC-0C16C9B4306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02" name="Elipse 2001">
                <a:extLst>
                  <a:ext uri="{FF2B5EF4-FFF2-40B4-BE49-F238E27FC236}">
                    <a16:creationId xmlns:a16="http://schemas.microsoft.com/office/drawing/2014/main" id="{2308FBCE-53D2-DC41-9A7D-3767DA24288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03" name="Elipse 2002">
                <a:extLst>
                  <a:ext uri="{FF2B5EF4-FFF2-40B4-BE49-F238E27FC236}">
                    <a16:creationId xmlns:a16="http://schemas.microsoft.com/office/drawing/2014/main" id="{A4489A52-C210-E242-868C-D74DC60EAE7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04" name="Elipse 2003">
                <a:extLst>
                  <a:ext uri="{FF2B5EF4-FFF2-40B4-BE49-F238E27FC236}">
                    <a16:creationId xmlns:a16="http://schemas.microsoft.com/office/drawing/2014/main" id="{D2C7307F-FD20-C94C-80FC-05990A114D2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05" name="Elipse 2004">
                <a:extLst>
                  <a:ext uri="{FF2B5EF4-FFF2-40B4-BE49-F238E27FC236}">
                    <a16:creationId xmlns:a16="http://schemas.microsoft.com/office/drawing/2014/main" id="{FB974F77-D414-2449-BE94-9E002D0044A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06" name="Elipse 2005">
                <a:extLst>
                  <a:ext uri="{FF2B5EF4-FFF2-40B4-BE49-F238E27FC236}">
                    <a16:creationId xmlns:a16="http://schemas.microsoft.com/office/drawing/2014/main" id="{1DC3EB72-BB93-F14C-B86B-51EE4BC0021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07" name="Elipse 2006">
                <a:extLst>
                  <a:ext uri="{FF2B5EF4-FFF2-40B4-BE49-F238E27FC236}">
                    <a16:creationId xmlns:a16="http://schemas.microsoft.com/office/drawing/2014/main" id="{A001CE67-152D-5940-8021-B646849E522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08" name="Elipse 2007">
                <a:extLst>
                  <a:ext uri="{FF2B5EF4-FFF2-40B4-BE49-F238E27FC236}">
                    <a16:creationId xmlns:a16="http://schemas.microsoft.com/office/drawing/2014/main" id="{F3F64D85-F6FF-9841-8195-91BCDDF7C8B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09" name="Elipse 2008">
                <a:extLst>
                  <a:ext uri="{FF2B5EF4-FFF2-40B4-BE49-F238E27FC236}">
                    <a16:creationId xmlns:a16="http://schemas.microsoft.com/office/drawing/2014/main" id="{5E4C07B2-1353-6546-B9AA-6731BC0938E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10" name="Elipse 2009">
                <a:extLst>
                  <a:ext uri="{FF2B5EF4-FFF2-40B4-BE49-F238E27FC236}">
                    <a16:creationId xmlns:a16="http://schemas.microsoft.com/office/drawing/2014/main" id="{998193AC-2DB1-4B49-9DBA-06EB53EACB0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11" name="Elipse 2010">
                <a:extLst>
                  <a:ext uri="{FF2B5EF4-FFF2-40B4-BE49-F238E27FC236}">
                    <a16:creationId xmlns:a16="http://schemas.microsoft.com/office/drawing/2014/main" id="{DD115549-4776-0146-998D-5923981BFFC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12" name="Elipse 2011">
                <a:extLst>
                  <a:ext uri="{FF2B5EF4-FFF2-40B4-BE49-F238E27FC236}">
                    <a16:creationId xmlns:a16="http://schemas.microsoft.com/office/drawing/2014/main" id="{912C68B7-5A45-BE48-861F-DCB50A99086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13" name="Elipse 2012">
                <a:extLst>
                  <a:ext uri="{FF2B5EF4-FFF2-40B4-BE49-F238E27FC236}">
                    <a16:creationId xmlns:a16="http://schemas.microsoft.com/office/drawing/2014/main" id="{DA88521E-052C-BA47-ACFF-4A1F844C66F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14" name="Elipse 2013">
                <a:extLst>
                  <a:ext uri="{FF2B5EF4-FFF2-40B4-BE49-F238E27FC236}">
                    <a16:creationId xmlns:a16="http://schemas.microsoft.com/office/drawing/2014/main" id="{7E20BF9B-73A9-5B40-90CD-74E032134CC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15" name="Elipse 2014">
                <a:extLst>
                  <a:ext uri="{FF2B5EF4-FFF2-40B4-BE49-F238E27FC236}">
                    <a16:creationId xmlns:a16="http://schemas.microsoft.com/office/drawing/2014/main" id="{351FB3C1-7FE8-624E-A192-A3AEB865A74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16" name="Elipse 2015">
                <a:extLst>
                  <a:ext uri="{FF2B5EF4-FFF2-40B4-BE49-F238E27FC236}">
                    <a16:creationId xmlns:a16="http://schemas.microsoft.com/office/drawing/2014/main" id="{22B1F144-182B-274C-8AD3-053CC78F4E2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17" name="Elipse 2016">
                <a:extLst>
                  <a:ext uri="{FF2B5EF4-FFF2-40B4-BE49-F238E27FC236}">
                    <a16:creationId xmlns:a16="http://schemas.microsoft.com/office/drawing/2014/main" id="{006B1B01-07A0-9143-A04D-6E74DB57237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18" name="Elipse 2017">
                <a:extLst>
                  <a:ext uri="{FF2B5EF4-FFF2-40B4-BE49-F238E27FC236}">
                    <a16:creationId xmlns:a16="http://schemas.microsoft.com/office/drawing/2014/main" id="{933A416E-5FBD-9F43-8E14-1A7C15757C1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2019" name="Elipse 2018">
                <a:extLst>
                  <a:ext uri="{FF2B5EF4-FFF2-40B4-BE49-F238E27FC236}">
                    <a16:creationId xmlns:a16="http://schemas.microsoft.com/office/drawing/2014/main" id="{20342FB2-D8A1-B648-9007-4C44746E9C8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553" name="Grupo 1552">
              <a:extLst>
                <a:ext uri="{FF2B5EF4-FFF2-40B4-BE49-F238E27FC236}">
                  <a16:creationId xmlns:a16="http://schemas.microsoft.com/office/drawing/2014/main" id="{FA288DBD-9A18-0E45-846A-805CB7C03EA2}"/>
                </a:ext>
              </a:extLst>
            </p:cNvPr>
            <p:cNvGrpSpPr/>
            <p:nvPr/>
          </p:nvGrpSpPr>
          <p:grpSpPr>
            <a:xfrm>
              <a:off x="5512497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944" name="Elipse 1943">
                <a:extLst>
                  <a:ext uri="{FF2B5EF4-FFF2-40B4-BE49-F238E27FC236}">
                    <a16:creationId xmlns:a16="http://schemas.microsoft.com/office/drawing/2014/main" id="{D3AC3C2A-3B55-B94C-9922-E97EF402DF5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45" name="Elipse 1944">
                <a:extLst>
                  <a:ext uri="{FF2B5EF4-FFF2-40B4-BE49-F238E27FC236}">
                    <a16:creationId xmlns:a16="http://schemas.microsoft.com/office/drawing/2014/main" id="{C0904A45-4C0E-0449-A974-A8B04F44D39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46" name="Elipse 1945">
                <a:extLst>
                  <a:ext uri="{FF2B5EF4-FFF2-40B4-BE49-F238E27FC236}">
                    <a16:creationId xmlns:a16="http://schemas.microsoft.com/office/drawing/2014/main" id="{62283BE0-D39F-FB4A-BC03-49CDE4D6901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47" name="Elipse 1946">
                <a:extLst>
                  <a:ext uri="{FF2B5EF4-FFF2-40B4-BE49-F238E27FC236}">
                    <a16:creationId xmlns:a16="http://schemas.microsoft.com/office/drawing/2014/main" id="{AC219C7C-8E9B-E945-8247-65D39E55548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48" name="Elipse 1947">
                <a:extLst>
                  <a:ext uri="{FF2B5EF4-FFF2-40B4-BE49-F238E27FC236}">
                    <a16:creationId xmlns:a16="http://schemas.microsoft.com/office/drawing/2014/main" id="{37071FD4-5960-4B40-BBD2-6496F3B757E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49" name="Elipse 1948">
                <a:extLst>
                  <a:ext uri="{FF2B5EF4-FFF2-40B4-BE49-F238E27FC236}">
                    <a16:creationId xmlns:a16="http://schemas.microsoft.com/office/drawing/2014/main" id="{00CB7F62-8F05-3148-9AD9-295980C0CCE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50" name="Elipse 1949">
                <a:extLst>
                  <a:ext uri="{FF2B5EF4-FFF2-40B4-BE49-F238E27FC236}">
                    <a16:creationId xmlns:a16="http://schemas.microsoft.com/office/drawing/2014/main" id="{8EDFEE3C-833B-ED4F-BD21-B975D798B0A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51" name="Elipse 1950">
                <a:extLst>
                  <a:ext uri="{FF2B5EF4-FFF2-40B4-BE49-F238E27FC236}">
                    <a16:creationId xmlns:a16="http://schemas.microsoft.com/office/drawing/2014/main" id="{BCBA6A93-B967-234B-A85C-5881BCB3D58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52" name="Elipse 1951">
                <a:extLst>
                  <a:ext uri="{FF2B5EF4-FFF2-40B4-BE49-F238E27FC236}">
                    <a16:creationId xmlns:a16="http://schemas.microsoft.com/office/drawing/2014/main" id="{9DA65996-47BF-1C41-BEE2-B16FDA8C1DA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53" name="Elipse 1952">
                <a:extLst>
                  <a:ext uri="{FF2B5EF4-FFF2-40B4-BE49-F238E27FC236}">
                    <a16:creationId xmlns:a16="http://schemas.microsoft.com/office/drawing/2014/main" id="{76F9FCD9-69E8-914F-873A-D2B206F7401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54" name="Elipse 1953">
                <a:extLst>
                  <a:ext uri="{FF2B5EF4-FFF2-40B4-BE49-F238E27FC236}">
                    <a16:creationId xmlns:a16="http://schemas.microsoft.com/office/drawing/2014/main" id="{2487D542-CBD7-5B43-81F6-1ACEA7C2C18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55" name="Elipse 1954">
                <a:extLst>
                  <a:ext uri="{FF2B5EF4-FFF2-40B4-BE49-F238E27FC236}">
                    <a16:creationId xmlns:a16="http://schemas.microsoft.com/office/drawing/2014/main" id="{2185BC16-AD39-984F-BFAA-B74858D5C02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56" name="Elipse 1955">
                <a:extLst>
                  <a:ext uri="{FF2B5EF4-FFF2-40B4-BE49-F238E27FC236}">
                    <a16:creationId xmlns:a16="http://schemas.microsoft.com/office/drawing/2014/main" id="{32913C04-5850-3545-83B9-44C61A59210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57" name="Elipse 1956">
                <a:extLst>
                  <a:ext uri="{FF2B5EF4-FFF2-40B4-BE49-F238E27FC236}">
                    <a16:creationId xmlns:a16="http://schemas.microsoft.com/office/drawing/2014/main" id="{6C7DD143-DAA2-2446-A123-AAE53BA7F78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58" name="Elipse 1957">
                <a:extLst>
                  <a:ext uri="{FF2B5EF4-FFF2-40B4-BE49-F238E27FC236}">
                    <a16:creationId xmlns:a16="http://schemas.microsoft.com/office/drawing/2014/main" id="{A277F8F0-9C85-204C-85DE-56C6DDFB0E5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59" name="Elipse 1958">
                <a:extLst>
                  <a:ext uri="{FF2B5EF4-FFF2-40B4-BE49-F238E27FC236}">
                    <a16:creationId xmlns:a16="http://schemas.microsoft.com/office/drawing/2014/main" id="{AFA554E6-0C45-BD4D-9F31-3D3CFD5ACDA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60" name="Elipse 1959">
                <a:extLst>
                  <a:ext uri="{FF2B5EF4-FFF2-40B4-BE49-F238E27FC236}">
                    <a16:creationId xmlns:a16="http://schemas.microsoft.com/office/drawing/2014/main" id="{BEF8D3A7-D856-8B48-BC9A-38D4D7C7E26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61" name="Elipse 1960">
                <a:extLst>
                  <a:ext uri="{FF2B5EF4-FFF2-40B4-BE49-F238E27FC236}">
                    <a16:creationId xmlns:a16="http://schemas.microsoft.com/office/drawing/2014/main" id="{E52B154F-17A7-3D41-A241-DF04C432FCA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62" name="Elipse 1961">
                <a:extLst>
                  <a:ext uri="{FF2B5EF4-FFF2-40B4-BE49-F238E27FC236}">
                    <a16:creationId xmlns:a16="http://schemas.microsoft.com/office/drawing/2014/main" id="{D27A03CD-C048-6B40-A22B-D202D6FAD9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63" name="Elipse 1962">
                <a:extLst>
                  <a:ext uri="{FF2B5EF4-FFF2-40B4-BE49-F238E27FC236}">
                    <a16:creationId xmlns:a16="http://schemas.microsoft.com/office/drawing/2014/main" id="{D9793036-D0C8-9C4D-BD9A-42CF717FDA9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64" name="Elipse 1963">
                <a:extLst>
                  <a:ext uri="{FF2B5EF4-FFF2-40B4-BE49-F238E27FC236}">
                    <a16:creationId xmlns:a16="http://schemas.microsoft.com/office/drawing/2014/main" id="{6C3478FA-4F38-E741-BAD6-752319F92E3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65" name="Elipse 1964">
                <a:extLst>
                  <a:ext uri="{FF2B5EF4-FFF2-40B4-BE49-F238E27FC236}">
                    <a16:creationId xmlns:a16="http://schemas.microsoft.com/office/drawing/2014/main" id="{76736808-0CFD-684F-BBF0-238E5B7A522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66" name="Elipse 1965">
                <a:extLst>
                  <a:ext uri="{FF2B5EF4-FFF2-40B4-BE49-F238E27FC236}">
                    <a16:creationId xmlns:a16="http://schemas.microsoft.com/office/drawing/2014/main" id="{3556B4CC-8B48-054E-BFC8-30C4D86FD32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67" name="Elipse 1966">
                <a:extLst>
                  <a:ext uri="{FF2B5EF4-FFF2-40B4-BE49-F238E27FC236}">
                    <a16:creationId xmlns:a16="http://schemas.microsoft.com/office/drawing/2014/main" id="{7758C851-D56D-A447-BB0B-041FCE3B381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68" name="Elipse 1967">
                <a:extLst>
                  <a:ext uri="{FF2B5EF4-FFF2-40B4-BE49-F238E27FC236}">
                    <a16:creationId xmlns:a16="http://schemas.microsoft.com/office/drawing/2014/main" id="{77100E13-820C-B843-BD36-50FFC573E7F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69" name="Elipse 1968">
                <a:extLst>
                  <a:ext uri="{FF2B5EF4-FFF2-40B4-BE49-F238E27FC236}">
                    <a16:creationId xmlns:a16="http://schemas.microsoft.com/office/drawing/2014/main" id="{CB7EF52D-005B-5B4E-849C-E1E50F3A44C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70" name="Elipse 1969">
                <a:extLst>
                  <a:ext uri="{FF2B5EF4-FFF2-40B4-BE49-F238E27FC236}">
                    <a16:creationId xmlns:a16="http://schemas.microsoft.com/office/drawing/2014/main" id="{63164044-A5C3-B04F-99A8-24F5DE6967C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71" name="Elipse 1970">
                <a:extLst>
                  <a:ext uri="{FF2B5EF4-FFF2-40B4-BE49-F238E27FC236}">
                    <a16:creationId xmlns:a16="http://schemas.microsoft.com/office/drawing/2014/main" id="{B000D45E-9E02-3E4C-8AEB-05C9DF34B2E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72" name="Elipse 1971">
                <a:extLst>
                  <a:ext uri="{FF2B5EF4-FFF2-40B4-BE49-F238E27FC236}">
                    <a16:creationId xmlns:a16="http://schemas.microsoft.com/office/drawing/2014/main" id="{32549473-7E48-424F-A2C7-D3116BB8A8B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73" name="Elipse 1972">
                <a:extLst>
                  <a:ext uri="{FF2B5EF4-FFF2-40B4-BE49-F238E27FC236}">
                    <a16:creationId xmlns:a16="http://schemas.microsoft.com/office/drawing/2014/main" id="{B01E8E85-73D4-5445-A029-CB83EAA1105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74" name="Elipse 1973">
                <a:extLst>
                  <a:ext uri="{FF2B5EF4-FFF2-40B4-BE49-F238E27FC236}">
                    <a16:creationId xmlns:a16="http://schemas.microsoft.com/office/drawing/2014/main" id="{45D6E9F2-901F-0149-8BB8-458B82B79B4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75" name="Elipse 1974">
                <a:extLst>
                  <a:ext uri="{FF2B5EF4-FFF2-40B4-BE49-F238E27FC236}">
                    <a16:creationId xmlns:a16="http://schemas.microsoft.com/office/drawing/2014/main" id="{626B667E-256E-0344-A796-AE7268FB8C8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76" name="Elipse 1975">
                <a:extLst>
                  <a:ext uri="{FF2B5EF4-FFF2-40B4-BE49-F238E27FC236}">
                    <a16:creationId xmlns:a16="http://schemas.microsoft.com/office/drawing/2014/main" id="{42698A01-8507-034D-814C-5AC2EEFFA57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77" name="Elipse 1976">
                <a:extLst>
                  <a:ext uri="{FF2B5EF4-FFF2-40B4-BE49-F238E27FC236}">
                    <a16:creationId xmlns:a16="http://schemas.microsoft.com/office/drawing/2014/main" id="{12E7C79D-25FD-C543-8D96-2038A6046F2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78" name="Elipse 1977">
                <a:extLst>
                  <a:ext uri="{FF2B5EF4-FFF2-40B4-BE49-F238E27FC236}">
                    <a16:creationId xmlns:a16="http://schemas.microsoft.com/office/drawing/2014/main" id="{A7652E23-3BDB-284F-8F18-658C2CF7EC5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79" name="Elipse 1978">
                <a:extLst>
                  <a:ext uri="{FF2B5EF4-FFF2-40B4-BE49-F238E27FC236}">
                    <a16:creationId xmlns:a16="http://schemas.microsoft.com/office/drawing/2014/main" id="{E69F1FDA-74D3-5B4C-AACB-EA97A9AC765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80" name="Elipse 1979">
                <a:extLst>
                  <a:ext uri="{FF2B5EF4-FFF2-40B4-BE49-F238E27FC236}">
                    <a16:creationId xmlns:a16="http://schemas.microsoft.com/office/drawing/2014/main" id="{53CFC07D-48DE-7742-876B-C0CBB3EDEDE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81" name="Elipse 1980">
                <a:extLst>
                  <a:ext uri="{FF2B5EF4-FFF2-40B4-BE49-F238E27FC236}">
                    <a16:creationId xmlns:a16="http://schemas.microsoft.com/office/drawing/2014/main" id="{2163E7E2-34CD-BA42-9D15-D47854E2A16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554" name="Grupo 1553">
              <a:extLst>
                <a:ext uri="{FF2B5EF4-FFF2-40B4-BE49-F238E27FC236}">
                  <a16:creationId xmlns:a16="http://schemas.microsoft.com/office/drawing/2014/main" id="{818284BB-8FE9-F14B-91E7-B9B76E0392BB}"/>
                </a:ext>
              </a:extLst>
            </p:cNvPr>
            <p:cNvGrpSpPr/>
            <p:nvPr/>
          </p:nvGrpSpPr>
          <p:grpSpPr>
            <a:xfrm>
              <a:off x="5660664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906" name="Elipse 1905">
                <a:extLst>
                  <a:ext uri="{FF2B5EF4-FFF2-40B4-BE49-F238E27FC236}">
                    <a16:creationId xmlns:a16="http://schemas.microsoft.com/office/drawing/2014/main" id="{2D65B226-4D20-D44A-A805-E5457DBE029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07" name="Elipse 1906">
                <a:extLst>
                  <a:ext uri="{FF2B5EF4-FFF2-40B4-BE49-F238E27FC236}">
                    <a16:creationId xmlns:a16="http://schemas.microsoft.com/office/drawing/2014/main" id="{2D32E29D-837D-374F-89F7-B4E9B9F9E65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08" name="Elipse 1907">
                <a:extLst>
                  <a:ext uri="{FF2B5EF4-FFF2-40B4-BE49-F238E27FC236}">
                    <a16:creationId xmlns:a16="http://schemas.microsoft.com/office/drawing/2014/main" id="{71524C9A-782A-AA4C-A4A4-E7C81326E52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09" name="Elipse 1908">
                <a:extLst>
                  <a:ext uri="{FF2B5EF4-FFF2-40B4-BE49-F238E27FC236}">
                    <a16:creationId xmlns:a16="http://schemas.microsoft.com/office/drawing/2014/main" id="{EE54F02B-AA06-894A-A323-B6477EC5E13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10" name="Elipse 1909">
                <a:extLst>
                  <a:ext uri="{FF2B5EF4-FFF2-40B4-BE49-F238E27FC236}">
                    <a16:creationId xmlns:a16="http://schemas.microsoft.com/office/drawing/2014/main" id="{D436738E-6DC5-DB4A-9EAC-EF3F9B8F7E4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11" name="Elipse 1910">
                <a:extLst>
                  <a:ext uri="{FF2B5EF4-FFF2-40B4-BE49-F238E27FC236}">
                    <a16:creationId xmlns:a16="http://schemas.microsoft.com/office/drawing/2014/main" id="{E09901F9-83C9-2049-97B5-CB5D4659F86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12" name="Elipse 1911">
                <a:extLst>
                  <a:ext uri="{FF2B5EF4-FFF2-40B4-BE49-F238E27FC236}">
                    <a16:creationId xmlns:a16="http://schemas.microsoft.com/office/drawing/2014/main" id="{CE60F3FE-C749-0E4D-8A0E-102B8F0169E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13" name="Elipse 1912">
                <a:extLst>
                  <a:ext uri="{FF2B5EF4-FFF2-40B4-BE49-F238E27FC236}">
                    <a16:creationId xmlns:a16="http://schemas.microsoft.com/office/drawing/2014/main" id="{2D0EA475-1EF6-9646-9553-D1266DB784A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14" name="Elipse 1913">
                <a:extLst>
                  <a:ext uri="{FF2B5EF4-FFF2-40B4-BE49-F238E27FC236}">
                    <a16:creationId xmlns:a16="http://schemas.microsoft.com/office/drawing/2014/main" id="{47AB1ACB-BB28-3846-B7E8-641476F75BA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15" name="Elipse 1914">
                <a:extLst>
                  <a:ext uri="{FF2B5EF4-FFF2-40B4-BE49-F238E27FC236}">
                    <a16:creationId xmlns:a16="http://schemas.microsoft.com/office/drawing/2014/main" id="{AE70D08F-AE02-9D41-9D5A-A39CEA008D1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16" name="Elipse 1915">
                <a:extLst>
                  <a:ext uri="{FF2B5EF4-FFF2-40B4-BE49-F238E27FC236}">
                    <a16:creationId xmlns:a16="http://schemas.microsoft.com/office/drawing/2014/main" id="{7DD6CCB4-F9B5-8840-9AD5-7B0D05AFDB7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17" name="Elipse 1916">
                <a:extLst>
                  <a:ext uri="{FF2B5EF4-FFF2-40B4-BE49-F238E27FC236}">
                    <a16:creationId xmlns:a16="http://schemas.microsoft.com/office/drawing/2014/main" id="{EEDD5B87-A8D3-9249-A793-C3941334033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18" name="Elipse 1917">
                <a:extLst>
                  <a:ext uri="{FF2B5EF4-FFF2-40B4-BE49-F238E27FC236}">
                    <a16:creationId xmlns:a16="http://schemas.microsoft.com/office/drawing/2014/main" id="{FF444ADE-A68F-024F-AEA4-79746FD0D7B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19" name="Elipse 1918">
                <a:extLst>
                  <a:ext uri="{FF2B5EF4-FFF2-40B4-BE49-F238E27FC236}">
                    <a16:creationId xmlns:a16="http://schemas.microsoft.com/office/drawing/2014/main" id="{BC9A4BD2-76C9-FF40-BB62-2A73E0CBEAA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20" name="Elipse 1919">
                <a:extLst>
                  <a:ext uri="{FF2B5EF4-FFF2-40B4-BE49-F238E27FC236}">
                    <a16:creationId xmlns:a16="http://schemas.microsoft.com/office/drawing/2014/main" id="{FBD0AE3A-7AA9-2B41-8B23-E6A8BEC73A0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21" name="Elipse 1920">
                <a:extLst>
                  <a:ext uri="{FF2B5EF4-FFF2-40B4-BE49-F238E27FC236}">
                    <a16:creationId xmlns:a16="http://schemas.microsoft.com/office/drawing/2014/main" id="{44A28DE9-C382-8E44-B697-DCDB6F1A93F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22" name="Elipse 1921">
                <a:extLst>
                  <a:ext uri="{FF2B5EF4-FFF2-40B4-BE49-F238E27FC236}">
                    <a16:creationId xmlns:a16="http://schemas.microsoft.com/office/drawing/2014/main" id="{B12BB8E4-A813-F843-912A-A1DEB1898EA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23" name="Elipse 1922">
                <a:extLst>
                  <a:ext uri="{FF2B5EF4-FFF2-40B4-BE49-F238E27FC236}">
                    <a16:creationId xmlns:a16="http://schemas.microsoft.com/office/drawing/2014/main" id="{CB1DD3B8-FCB9-5D4A-A44D-B79F9F17195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24" name="Elipse 1923">
                <a:extLst>
                  <a:ext uri="{FF2B5EF4-FFF2-40B4-BE49-F238E27FC236}">
                    <a16:creationId xmlns:a16="http://schemas.microsoft.com/office/drawing/2014/main" id="{D72BF485-0AC6-AF4B-8FDC-F2499DB96C3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25" name="Elipse 1924">
                <a:extLst>
                  <a:ext uri="{FF2B5EF4-FFF2-40B4-BE49-F238E27FC236}">
                    <a16:creationId xmlns:a16="http://schemas.microsoft.com/office/drawing/2014/main" id="{FD1C187E-34AE-D84E-8CF6-3D419F2D637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26" name="Elipse 1925">
                <a:extLst>
                  <a:ext uri="{FF2B5EF4-FFF2-40B4-BE49-F238E27FC236}">
                    <a16:creationId xmlns:a16="http://schemas.microsoft.com/office/drawing/2014/main" id="{3F95C53B-97F2-184C-B984-D0487D985F6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27" name="Elipse 1926">
                <a:extLst>
                  <a:ext uri="{FF2B5EF4-FFF2-40B4-BE49-F238E27FC236}">
                    <a16:creationId xmlns:a16="http://schemas.microsoft.com/office/drawing/2014/main" id="{6107033D-98A2-3B42-A9BD-6DA7A3F73BD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28" name="Elipse 1927">
                <a:extLst>
                  <a:ext uri="{FF2B5EF4-FFF2-40B4-BE49-F238E27FC236}">
                    <a16:creationId xmlns:a16="http://schemas.microsoft.com/office/drawing/2014/main" id="{B1F54FBA-877F-6947-A3EE-8232834D475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29" name="Elipse 1928">
                <a:extLst>
                  <a:ext uri="{FF2B5EF4-FFF2-40B4-BE49-F238E27FC236}">
                    <a16:creationId xmlns:a16="http://schemas.microsoft.com/office/drawing/2014/main" id="{6CAE240C-F3C6-7D48-8EC1-0ADCAA05690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30" name="Elipse 1929">
                <a:extLst>
                  <a:ext uri="{FF2B5EF4-FFF2-40B4-BE49-F238E27FC236}">
                    <a16:creationId xmlns:a16="http://schemas.microsoft.com/office/drawing/2014/main" id="{3961118E-DC4B-B948-A854-203B4CC6002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31" name="Elipse 1930">
                <a:extLst>
                  <a:ext uri="{FF2B5EF4-FFF2-40B4-BE49-F238E27FC236}">
                    <a16:creationId xmlns:a16="http://schemas.microsoft.com/office/drawing/2014/main" id="{5C66E3CE-EA56-A641-B077-D2C4C56ED1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32" name="Elipse 1931">
                <a:extLst>
                  <a:ext uri="{FF2B5EF4-FFF2-40B4-BE49-F238E27FC236}">
                    <a16:creationId xmlns:a16="http://schemas.microsoft.com/office/drawing/2014/main" id="{44334E32-6D77-A346-ABAA-9E56D2422FB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33" name="Elipse 1932">
                <a:extLst>
                  <a:ext uri="{FF2B5EF4-FFF2-40B4-BE49-F238E27FC236}">
                    <a16:creationId xmlns:a16="http://schemas.microsoft.com/office/drawing/2014/main" id="{D95290B1-6B11-1146-9317-2E5321D51D4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34" name="Elipse 1933">
                <a:extLst>
                  <a:ext uri="{FF2B5EF4-FFF2-40B4-BE49-F238E27FC236}">
                    <a16:creationId xmlns:a16="http://schemas.microsoft.com/office/drawing/2014/main" id="{AB2E7C26-5B5A-7342-A24B-BCE11351D83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35" name="Elipse 1934">
                <a:extLst>
                  <a:ext uri="{FF2B5EF4-FFF2-40B4-BE49-F238E27FC236}">
                    <a16:creationId xmlns:a16="http://schemas.microsoft.com/office/drawing/2014/main" id="{1F75C733-573D-4B49-B44D-55D5F0D4CD3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36" name="Elipse 1935">
                <a:extLst>
                  <a:ext uri="{FF2B5EF4-FFF2-40B4-BE49-F238E27FC236}">
                    <a16:creationId xmlns:a16="http://schemas.microsoft.com/office/drawing/2014/main" id="{5CF93D94-12E6-F44B-96A3-26F182B21F2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37" name="Elipse 1936">
                <a:extLst>
                  <a:ext uri="{FF2B5EF4-FFF2-40B4-BE49-F238E27FC236}">
                    <a16:creationId xmlns:a16="http://schemas.microsoft.com/office/drawing/2014/main" id="{770412F0-3592-064E-91C9-099B3476672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38" name="Elipse 1937">
                <a:extLst>
                  <a:ext uri="{FF2B5EF4-FFF2-40B4-BE49-F238E27FC236}">
                    <a16:creationId xmlns:a16="http://schemas.microsoft.com/office/drawing/2014/main" id="{FD4EA990-44F7-4040-9CFA-FBD749961E1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39" name="Elipse 1938">
                <a:extLst>
                  <a:ext uri="{FF2B5EF4-FFF2-40B4-BE49-F238E27FC236}">
                    <a16:creationId xmlns:a16="http://schemas.microsoft.com/office/drawing/2014/main" id="{DFCD752A-0036-0643-84BD-6A254B71FBA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40" name="Elipse 1939">
                <a:extLst>
                  <a:ext uri="{FF2B5EF4-FFF2-40B4-BE49-F238E27FC236}">
                    <a16:creationId xmlns:a16="http://schemas.microsoft.com/office/drawing/2014/main" id="{30A8EBE5-C7E6-1A4C-BC02-31D3E2D5B8E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41" name="Elipse 1940">
                <a:extLst>
                  <a:ext uri="{FF2B5EF4-FFF2-40B4-BE49-F238E27FC236}">
                    <a16:creationId xmlns:a16="http://schemas.microsoft.com/office/drawing/2014/main" id="{4DE7D19B-56AF-A442-8E61-ACA3C4CA9D4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42" name="Elipse 1941">
                <a:extLst>
                  <a:ext uri="{FF2B5EF4-FFF2-40B4-BE49-F238E27FC236}">
                    <a16:creationId xmlns:a16="http://schemas.microsoft.com/office/drawing/2014/main" id="{61C340E2-2EB9-BD42-847E-01FFCBEFC65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43" name="Elipse 1942">
                <a:extLst>
                  <a:ext uri="{FF2B5EF4-FFF2-40B4-BE49-F238E27FC236}">
                    <a16:creationId xmlns:a16="http://schemas.microsoft.com/office/drawing/2014/main" id="{9A682CF0-5261-6C46-BD6F-8DD74B8E8F9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555" name="Grupo 1554">
              <a:extLst>
                <a:ext uri="{FF2B5EF4-FFF2-40B4-BE49-F238E27FC236}">
                  <a16:creationId xmlns:a16="http://schemas.microsoft.com/office/drawing/2014/main" id="{A8E8BB1C-F701-6D4F-80CF-B45FFA73A7D4}"/>
                </a:ext>
              </a:extLst>
            </p:cNvPr>
            <p:cNvGrpSpPr/>
            <p:nvPr/>
          </p:nvGrpSpPr>
          <p:grpSpPr>
            <a:xfrm>
              <a:off x="5808831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868" name="Elipse 1867">
                <a:extLst>
                  <a:ext uri="{FF2B5EF4-FFF2-40B4-BE49-F238E27FC236}">
                    <a16:creationId xmlns:a16="http://schemas.microsoft.com/office/drawing/2014/main" id="{401AF36F-DA43-C94E-938C-7421FABF456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69" name="Elipse 1868">
                <a:extLst>
                  <a:ext uri="{FF2B5EF4-FFF2-40B4-BE49-F238E27FC236}">
                    <a16:creationId xmlns:a16="http://schemas.microsoft.com/office/drawing/2014/main" id="{3C600DFC-01E3-A241-AB89-DB9EB930830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70" name="Elipse 1869">
                <a:extLst>
                  <a:ext uri="{FF2B5EF4-FFF2-40B4-BE49-F238E27FC236}">
                    <a16:creationId xmlns:a16="http://schemas.microsoft.com/office/drawing/2014/main" id="{52EA0B4F-C630-1844-A1C5-EF2906FE03F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71" name="Elipse 1870">
                <a:extLst>
                  <a:ext uri="{FF2B5EF4-FFF2-40B4-BE49-F238E27FC236}">
                    <a16:creationId xmlns:a16="http://schemas.microsoft.com/office/drawing/2014/main" id="{3F0C46C1-1AFB-6F43-8F08-01A8E45750B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72" name="Elipse 1871">
                <a:extLst>
                  <a:ext uri="{FF2B5EF4-FFF2-40B4-BE49-F238E27FC236}">
                    <a16:creationId xmlns:a16="http://schemas.microsoft.com/office/drawing/2014/main" id="{CA1DD4CE-905F-454C-A790-2633522A86D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73" name="Elipse 1872">
                <a:extLst>
                  <a:ext uri="{FF2B5EF4-FFF2-40B4-BE49-F238E27FC236}">
                    <a16:creationId xmlns:a16="http://schemas.microsoft.com/office/drawing/2014/main" id="{135A0C95-BBC0-654E-B59C-9B751F439B0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74" name="Elipse 1873">
                <a:extLst>
                  <a:ext uri="{FF2B5EF4-FFF2-40B4-BE49-F238E27FC236}">
                    <a16:creationId xmlns:a16="http://schemas.microsoft.com/office/drawing/2014/main" id="{C1151016-DB33-1641-840F-B7511317C68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75" name="Elipse 1874">
                <a:extLst>
                  <a:ext uri="{FF2B5EF4-FFF2-40B4-BE49-F238E27FC236}">
                    <a16:creationId xmlns:a16="http://schemas.microsoft.com/office/drawing/2014/main" id="{379E4A35-EBCE-B849-8BDE-1581C58AE57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76" name="Elipse 1875">
                <a:extLst>
                  <a:ext uri="{FF2B5EF4-FFF2-40B4-BE49-F238E27FC236}">
                    <a16:creationId xmlns:a16="http://schemas.microsoft.com/office/drawing/2014/main" id="{BFBBA0AA-86DF-A44A-8CFD-1D70DDF8170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77" name="Elipse 1876">
                <a:extLst>
                  <a:ext uri="{FF2B5EF4-FFF2-40B4-BE49-F238E27FC236}">
                    <a16:creationId xmlns:a16="http://schemas.microsoft.com/office/drawing/2014/main" id="{5C66A680-44B6-AD44-A445-95C71C462B0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78" name="Elipse 1877">
                <a:extLst>
                  <a:ext uri="{FF2B5EF4-FFF2-40B4-BE49-F238E27FC236}">
                    <a16:creationId xmlns:a16="http://schemas.microsoft.com/office/drawing/2014/main" id="{81CBB5F5-2DA8-F74F-A435-D8816BBD900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79" name="Elipse 1878">
                <a:extLst>
                  <a:ext uri="{FF2B5EF4-FFF2-40B4-BE49-F238E27FC236}">
                    <a16:creationId xmlns:a16="http://schemas.microsoft.com/office/drawing/2014/main" id="{361DC547-864B-D241-AC4A-916DC40AD9B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80" name="Elipse 1879">
                <a:extLst>
                  <a:ext uri="{FF2B5EF4-FFF2-40B4-BE49-F238E27FC236}">
                    <a16:creationId xmlns:a16="http://schemas.microsoft.com/office/drawing/2014/main" id="{E0D16F21-9621-C24F-B660-12BE6F6D0DE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81" name="Elipse 1880">
                <a:extLst>
                  <a:ext uri="{FF2B5EF4-FFF2-40B4-BE49-F238E27FC236}">
                    <a16:creationId xmlns:a16="http://schemas.microsoft.com/office/drawing/2014/main" id="{DE27E70E-27BF-6C44-88EB-C165DE7726E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82" name="Elipse 1881">
                <a:extLst>
                  <a:ext uri="{FF2B5EF4-FFF2-40B4-BE49-F238E27FC236}">
                    <a16:creationId xmlns:a16="http://schemas.microsoft.com/office/drawing/2014/main" id="{ABD1D936-7E92-DE4B-BBE2-ECF4D15F8C2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83" name="Elipse 1882">
                <a:extLst>
                  <a:ext uri="{FF2B5EF4-FFF2-40B4-BE49-F238E27FC236}">
                    <a16:creationId xmlns:a16="http://schemas.microsoft.com/office/drawing/2014/main" id="{02E605BC-35BE-FA41-9392-761F1EF2B77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84" name="Elipse 1883">
                <a:extLst>
                  <a:ext uri="{FF2B5EF4-FFF2-40B4-BE49-F238E27FC236}">
                    <a16:creationId xmlns:a16="http://schemas.microsoft.com/office/drawing/2014/main" id="{02738007-5E16-9940-BDDA-732BE5C2E03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85" name="Elipse 1884">
                <a:extLst>
                  <a:ext uri="{FF2B5EF4-FFF2-40B4-BE49-F238E27FC236}">
                    <a16:creationId xmlns:a16="http://schemas.microsoft.com/office/drawing/2014/main" id="{01404DA5-15D3-724D-AD25-0C71577DE94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86" name="Elipse 1885">
                <a:extLst>
                  <a:ext uri="{FF2B5EF4-FFF2-40B4-BE49-F238E27FC236}">
                    <a16:creationId xmlns:a16="http://schemas.microsoft.com/office/drawing/2014/main" id="{48AC932A-C1DB-5B45-9FE5-074E8622944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87" name="Elipse 1886">
                <a:extLst>
                  <a:ext uri="{FF2B5EF4-FFF2-40B4-BE49-F238E27FC236}">
                    <a16:creationId xmlns:a16="http://schemas.microsoft.com/office/drawing/2014/main" id="{3A994C25-C81C-ED41-9F47-C1E47AB8BEB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88" name="Elipse 1887">
                <a:extLst>
                  <a:ext uri="{FF2B5EF4-FFF2-40B4-BE49-F238E27FC236}">
                    <a16:creationId xmlns:a16="http://schemas.microsoft.com/office/drawing/2014/main" id="{16D8C57C-B1D3-994E-A7E1-C367D21C0F2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89" name="Elipse 1888">
                <a:extLst>
                  <a:ext uri="{FF2B5EF4-FFF2-40B4-BE49-F238E27FC236}">
                    <a16:creationId xmlns:a16="http://schemas.microsoft.com/office/drawing/2014/main" id="{0CB95BC8-1A22-6649-A704-EAFC086DA20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90" name="Elipse 1889">
                <a:extLst>
                  <a:ext uri="{FF2B5EF4-FFF2-40B4-BE49-F238E27FC236}">
                    <a16:creationId xmlns:a16="http://schemas.microsoft.com/office/drawing/2014/main" id="{F4479309-E77A-DD4B-BF90-650F72EC9DD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91" name="Elipse 1890">
                <a:extLst>
                  <a:ext uri="{FF2B5EF4-FFF2-40B4-BE49-F238E27FC236}">
                    <a16:creationId xmlns:a16="http://schemas.microsoft.com/office/drawing/2014/main" id="{E5B8A920-058B-3F4A-9636-942FEEFA105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92" name="Elipse 1891">
                <a:extLst>
                  <a:ext uri="{FF2B5EF4-FFF2-40B4-BE49-F238E27FC236}">
                    <a16:creationId xmlns:a16="http://schemas.microsoft.com/office/drawing/2014/main" id="{AE01A56C-A03B-CA4B-8CE5-BE24326E5D9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93" name="Elipse 1892">
                <a:extLst>
                  <a:ext uri="{FF2B5EF4-FFF2-40B4-BE49-F238E27FC236}">
                    <a16:creationId xmlns:a16="http://schemas.microsoft.com/office/drawing/2014/main" id="{9863C2B5-2D33-AF40-9683-9DB8230FEF8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94" name="Elipse 1893">
                <a:extLst>
                  <a:ext uri="{FF2B5EF4-FFF2-40B4-BE49-F238E27FC236}">
                    <a16:creationId xmlns:a16="http://schemas.microsoft.com/office/drawing/2014/main" id="{D88CC1D6-60BB-1A45-AC63-E2E5E869F02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95" name="Elipse 1894">
                <a:extLst>
                  <a:ext uri="{FF2B5EF4-FFF2-40B4-BE49-F238E27FC236}">
                    <a16:creationId xmlns:a16="http://schemas.microsoft.com/office/drawing/2014/main" id="{7691877D-6563-164F-AE3E-3EFC2391B85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96" name="Elipse 1895">
                <a:extLst>
                  <a:ext uri="{FF2B5EF4-FFF2-40B4-BE49-F238E27FC236}">
                    <a16:creationId xmlns:a16="http://schemas.microsoft.com/office/drawing/2014/main" id="{0571D8C4-4CBB-2949-9DA0-1DDD7201C43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97" name="Elipse 1896">
                <a:extLst>
                  <a:ext uri="{FF2B5EF4-FFF2-40B4-BE49-F238E27FC236}">
                    <a16:creationId xmlns:a16="http://schemas.microsoft.com/office/drawing/2014/main" id="{B3B7F1D4-0B95-3846-9E16-EE065C5C3A2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98" name="Elipse 1897">
                <a:extLst>
                  <a:ext uri="{FF2B5EF4-FFF2-40B4-BE49-F238E27FC236}">
                    <a16:creationId xmlns:a16="http://schemas.microsoft.com/office/drawing/2014/main" id="{CD17110C-A5BC-D64B-94D2-07C5AAFDC56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99" name="Elipse 1898">
                <a:extLst>
                  <a:ext uri="{FF2B5EF4-FFF2-40B4-BE49-F238E27FC236}">
                    <a16:creationId xmlns:a16="http://schemas.microsoft.com/office/drawing/2014/main" id="{E0B7B4ED-69F5-5445-8986-D433A103CF1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00" name="Elipse 1899">
                <a:extLst>
                  <a:ext uri="{FF2B5EF4-FFF2-40B4-BE49-F238E27FC236}">
                    <a16:creationId xmlns:a16="http://schemas.microsoft.com/office/drawing/2014/main" id="{48278B3E-F6ED-384B-8434-019B6E6C5E0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01" name="Elipse 1900">
                <a:extLst>
                  <a:ext uri="{FF2B5EF4-FFF2-40B4-BE49-F238E27FC236}">
                    <a16:creationId xmlns:a16="http://schemas.microsoft.com/office/drawing/2014/main" id="{099BB661-9853-9E49-B5B0-FA98797BC31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02" name="Elipse 1901">
                <a:extLst>
                  <a:ext uri="{FF2B5EF4-FFF2-40B4-BE49-F238E27FC236}">
                    <a16:creationId xmlns:a16="http://schemas.microsoft.com/office/drawing/2014/main" id="{152CD592-B8B4-094D-A5C6-6E6365D1793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03" name="Elipse 1902">
                <a:extLst>
                  <a:ext uri="{FF2B5EF4-FFF2-40B4-BE49-F238E27FC236}">
                    <a16:creationId xmlns:a16="http://schemas.microsoft.com/office/drawing/2014/main" id="{E5D5AF9C-0756-D84D-94A4-AE6757ADFA6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04" name="Elipse 1903">
                <a:extLst>
                  <a:ext uri="{FF2B5EF4-FFF2-40B4-BE49-F238E27FC236}">
                    <a16:creationId xmlns:a16="http://schemas.microsoft.com/office/drawing/2014/main" id="{D4C6B1E1-A966-384F-A95A-A532B2CE653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905" name="Elipse 1904">
                <a:extLst>
                  <a:ext uri="{FF2B5EF4-FFF2-40B4-BE49-F238E27FC236}">
                    <a16:creationId xmlns:a16="http://schemas.microsoft.com/office/drawing/2014/main" id="{8D69C517-24D7-DA4F-8724-7909FB2D7A1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556" name="Grupo 1555">
              <a:extLst>
                <a:ext uri="{FF2B5EF4-FFF2-40B4-BE49-F238E27FC236}">
                  <a16:creationId xmlns:a16="http://schemas.microsoft.com/office/drawing/2014/main" id="{C04D11B6-3C16-804A-B90D-C7F1B81C6210}"/>
                </a:ext>
              </a:extLst>
            </p:cNvPr>
            <p:cNvGrpSpPr/>
            <p:nvPr/>
          </p:nvGrpSpPr>
          <p:grpSpPr>
            <a:xfrm>
              <a:off x="5956998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830" name="Elipse 1829">
                <a:extLst>
                  <a:ext uri="{FF2B5EF4-FFF2-40B4-BE49-F238E27FC236}">
                    <a16:creationId xmlns:a16="http://schemas.microsoft.com/office/drawing/2014/main" id="{3F0C228B-E60F-C84D-8DBA-F92793D810C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31" name="Elipse 1830">
                <a:extLst>
                  <a:ext uri="{FF2B5EF4-FFF2-40B4-BE49-F238E27FC236}">
                    <a16:creationId xmlns:a16="http://schemas.microsoft.com/office/drawing/2014/main" id="{077A77C2-C763-624A-BE90-44ED8656235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32" name="Elipse 1831">
                <a:extLst>
                  <a:ext uri="{FF2B5EF4-FFF2-40B4-BE49-F238E27FC236}">
                    <a16:creationId xmlns:a16="http://schemas.microsoft.com/office/drawing/2014/main" id="{9363B94D-D8D5-6041-B18B-F267F96BBC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33" name="Elipse 1832">
                <a:extLst>
                  <a:ext uri="{FF2B5EF4-FFF2-40B4-BE49-F238E27FC236}">
                    <a16:creationId xmlns:a16="http://schemas.microsoft.com/office/drawing/2014/main" id="{8768C419-1EDF-CE47-951D-308246BC8CE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34" name="Elipse 1833">
                <a:extLst>
                  <a:ext uri="{FF2B5EF4-FFF2-40B4-BE49-F238E27FC236}">
                    <a16:creationId xmlns:a16="http://schemas.microsoft.com/office/drawing/2014/main" id="{4C10A588-4E5C-EF48-ADEF-8C170EDBEEB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35" name="Elipse 1834">
                <a:extLst>
                  <a:ext uri="{FF2B5EF4-FFF2-40B4-BE49-F238E27FC236}">
                    <a16:creationId xmlns:a16="http://schemas.microsoft.com/office/drawing/2014/main" id="{70189470-7C27-AF41-9933-63DFA0BB83F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36" name="Elipse 1835">
                <a:extLst>
                  <a:ext uri="{FF2B5EF4-FFF2-40B4-BE49-F238E27FC236}">
                    <a16:creationId xmlns:a16="http://schemas.microsoft.com/office/drawing/2014/main" id="{EAC64EAD-AEF4-D44F-911B-F4E18239D82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37" name="Elipse 1836">
                <a:extLst>
                  <a:ext uri="{FF2B5EF4-FFF2-40B4-BE49-F238E27FC236}">
                    <a16:creationId xmlns:a16="http://schemas.microsoft.com/office/drawing/2014/main" id="{1F00BB94-C05C-C447-A8FF-84B11370347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38" name="Elipse 1837">
                <a:extLst>
                  <a:ext uri="{FF2B5EF4-FFF2-40B4-BE49-F238E27FC236}">
                    <a16:creationId xmlns:a16="http://schemas.microsoft.com/office/drawing/2014/main" id="{8A8960FB-E9ED-BD46-8477-124FD83035A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39" name="Elipse 1838">
                <a:extLst>
                  <a:ext uri="{FF2B5EF4-FFF2-40B4-BE49-F238E27FC236}">
                    <a16:creationId xmlns:a16="http://schemas.microsoft.com/office/drawing/2014/main" id="{5610D28C-9935-2142-A7C6-4154619022B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40" name="Elipse 1839">
                <a:extLst>
                  <a:ext uri="{FF2B5EF4-FFF2-40B4-BE49-F238E27FC236}">
                    <a16:creationId xmlns:a16="http://schemas.microsoft.com/office/drawing/2014/main" id="{5137F45B-406C-9F40-8778-15DAD45501F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41" name="Elipse 1840">
                <a:extLst>
                  <a:ext uri="{FF2B5EF4-FFF2-40B4-BE49-F238E27FC236}">
                    <a16:creationId xmlns:a16="http://schemas.microsoft.com/office/drawing/2014/main" id="{9CDD12FB-3B53-D041-AD5F-055681E95A6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42" name="Elipse 1841">
                <a:extLst>
                  <a:ext uri="{FF2B5EF4-FFF2-40B4-BE49-F238E27FC236}">
                    <a16:creationId xmlns:a16="http://schemas.microsoft.com/office/drawing/2014/main" id="{DF0C7133-1C7E-7C46-A3E6-52B66B63B1C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43" name="Elipse 1842">
                <a:extLst>
                  <a:ext uri="{FF2B5EF4-FFF2-40B4-BE49-F238E27FC236}">
                    <a16:creationId xmlns:a16="http://schemas.microsoft.com/office/drawing/2014/main" id="{171F9851-A86B-E949-921E-ECEDEAAC7B1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44" name="Elipse 1843">
                <a:extLst>
                  <a:ext uri="{FF2B5EF4-FFF2-40B4-BE49-F238E27FC236}">
                    <a16:creationId xmlns:a16="http://schemas.microsoft.com/office/drawing/2014/main" id="{268C829B-C358-3340-B792-78164792F26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45" name="Elipse 1844">
                <a:extLst>
                  <a:ext uri="{FF2B5EF4-FFF2-40B4-BE49-F238E27FC236}">
                    <a16:creationId xmlns:a16="http://schemas.microsoft.com/office/drawing/2014/main" id="{6E0283E6-EB38-334D-86D2-FEBFEDA5AF5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46" name="Elipse 1845">
                <a:extLst>
                  <a:ext uri="{FF2B5EF4-FFF2-40B4-BE49-F238E27FC236}">
                    <a16:creationId xmlns:a16="http://schemas.microsoft.com/office/drawing/2014/main" id="{8E01DB3A-AC91-AC45-99EA-BEFE52C2225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47" name="Elipse 1846">
                <a:extLst>
                  <a:ext uri="{FF2B5EF4-FFF2-40B4-BE49-F238E27FC236}">
                    <a16:creationId xmlns:a16="http://schemas.microsoft.com/office/drawing/2014/main" id="{23938486-5C1A-E544-8FE0-DB59A60803C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48" name="Elipse 1847">
                <a:extLst>
                  <a:ext uri="{FF2B5EF4-FFF2-40B4-BE49-F238E27FC236}">
                    <a16:creationId xmlns:a16="http://schemas.microsoft.com/office/drawing/2014/main" id="{A35A3D2C-B924-314E-B7D7-7C48A107818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49" name="Elipse 1848">
                <a:extLst>
                  <a:ext uri="{FF2B5EF4-FFF2-40B4-BE49-F238E27FC236}">
                    <a16:creationId xmlns:a16="http://schemas.microsoft.com/office/drawing/2014/main" id="{E6D14E0F-B7C4-E740-96B2-83A7CEBF012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50" name="Elipse 1849">
                <a:extLst>
                  <a:ext uri="{FF2B5EF4-FFF2-40B4-BE49-F238E27FC236}">
                    <a16:creationId xmlns:a16="http://schemas.microsoft.com/office/drawing/2014/main" id="{F6447C17-5D14-524C-9D1C-972622D907E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51" name="Elipse 1850">
                <a:extLst>
                  <a:ext uri="{FF2B5EF4-FFF2-40B4-BE49-F238E27FC236}">
                    <a16:creationId xmlns:a16="http://schemas.microsoft.com/office/drawing/2014/main" id="{D1C98678-9C8C-464E-92BA-09712AFDB9B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52" name="Elipse 1851">
                <a:extLst>
                  <a:ext uri="{FF2B5EF4-FFF2-40B4-BE49-F238E27FC236}">
                    <a16:creationId xmlns:a16="http://schemas.microsoft.com/office/drawing/2014/main" id="{1B6978C2-E932-D24B-B4B1-3E5618A1902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53" name="Elipse 1852">
                <a:extLst>
                  <a:ext uri="{FF2B5EF4-FFF2-40B4-BE49-F238E27FC236}">
                    <a16:creationId xmlns:a16="http://schemas.microsoft.com/office/drawing/2014/main" id="{53FB0B10-7A69-B748-9812-1A063C670CF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54" name="Elipse 1853">
                <a:extLst>
                  <a:ext uri="{FF2B5EF4-FFF2-40B4-BE49-F238E27FC236}">
                    <a16:creationId xmlns:a16="http://schemas.microsoft.com/office/drawing/2014/main" id="{DE240708-910F-8647-B066-3870F80DDD8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55" name="Elipse 1854">
                <a:extLst>
                  <a:ext uri="{FF2B5EF4-FFF2-40B4-BE49-F238E27FC236}">
                    <a16:creationId xmlns:a16="http://schemas.microsoft.com/office/drawing/2014/main" id="{D3F43303-A9D9-9645-9DDB-9A3C2D8EE41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56" name="Elipse 1855">
                <a:extLst>
                  <a:ext uri="{FF2B5EF4-FFF2-40B4-BE49-F238E27FC236}">
                    <a16:creationId xmlns:a16="http://schemas.microsoft.com/office/drawing/2014/main" id="{B0820888-714E-CA49-995B-F2BA7448ED4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57" name="Elipse 1856">
                <a:extLst>
                  <a:ext uri="{FF2B5EF4-FFF2-40B4-BE49-F238E27FC236}">
                    <a16:creationId xmlns:a16="http://schemas.microsoft.com/office/drawing/2014/main" id="{77C59F70-52D0-EE4F-B706-427B5408E38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58" name="Elipse 1857">
                <a:extLst>
                  <a:ext uri="{FF2B5EF4-FFF2-40B4-BE49-F238E27FC236}">
                    <a16:creationId xmlns:a16="http://schemas.microsoft.com/office/drawing/2014/main" id="{BC8D5315-C024-1044-A013-ACD02FC000C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59" name="Elipse 1858">
                <a:extLst>
                  <a:ext uri="{FF2B5EF4-FFF2-40B4-BE49-F238E27FC236}">
                    <a16:creationId xmlns:a16="http://schemas.microsoft.com/office/drawing/2014/main" id="{549D864B-74F2-4D46-A10D-13D246EB9C6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60" name="Elipse 1859">
                <a:extLst>
                  <a:ext uri="{FF2B5EF4-FFF2-40B4-BE49-F238E27FC236}">
                    <a16:creationId xmlns:a16="http://schemas.microsoft.com/office/drawing/2014/main" id="{AD2035D2-B59F-AF43-B356-853310A5DF3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61" name="Elipse 1860">
                <a:extLst>
                  <a:ext uri="{FF2B5EF4-FFF2-40B4-BE49-F238E27FC236}">
                    <a16:creationId xmlns:a16="http://schemas.microsoft.com/office/drawing/2014/main" id="{646814A8-C2FE-BD49-8855-82BC27A140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62" name="Elipse 1861">
                <a:extLst>
                  <a:ext uri="{FF2B5EF4-FFF2-40B4-BE49-F238E27FC236}">
                    <a16:creationId xmlns:a16="http://schemas.microsoft.com/office/drawing/2014/main" id="{623E0641-402A-9640-B9AB-DEEB65A447B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63" name="Elipse 1862">
                <a:extLst>
                  <a:ext uri="{FF2B5EF4-FFF2-40B4-BE49-F238E27FC236}">
                    <a16:creationId xmlns:a16="http://schemas.microsoft.com/office/drawing/2014/main" id="{C7A5157A-E6D4-A848-9EC1-F4F4B93DE41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64" name="Elipse 1863">
                <a:extLst>
                  <a:ext uri="{FF2B5EF4-FFF2-40B4-BE49-F238E27FC236}">
                    <a16:creationId xmlns:a16="http://schemas.microsoft.com/office/drawing/2014/main" id="{628A2EF8-C961-1B46-89CA-A2F7E17777E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65" name="Elipse 1864">
                <a:extLst>
                  <a:ext uri="{FF2B5EF4-FFF2-40B4-BE49-F238E27FC236}">
                    <a16:creationId xmlns:a16="http://schemas.microsoft.com/office/drawing/2014/main" id="{11ACEA28-B6DF-494D-AB8F-A3A89CAA73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66" name="Elipse 1865">
                <a:extLst>
                  <a:ext uri="{FF2B5EF4-FFF2-40B4-BE49-F238E27FC236}">
                    <a16:creationId xmlns:a16="http://schemas.microsoft.com/office/drawing/2014/main" id="{C245288F-9217-9840-964A-4C878A3CDA3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67" name="Elipse 1866">
                <a:extLst>
                  <a:ext uri="{FF2B5EF4-FFF2-40B4-BE49-F238E27FC236}">
                    <a16:creationId xmlns:a16="http://schemas.microsoft.com/office/drawing/2014/main" id="{BDB5F26F-0151-344A-A077-69DC22D9F5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557" name="Grupo 1556">
              <a:extLst>
                <a:ext uri="{FF2B5EF4-FFF2-40B4-BE49-F238E27FC236}">
                  <a16:creationId xmlns:a16="http://schemas.microsoft.com/office/drawing/2014/main" id="{BDCD463E-3D73-F34C-A9F9-0B7560BEF131}"/>
                </a:ext>
              </a:extLst>
            </p:cNvPr>
            <p:cNvGrpSpPr/>
            <p:nvPr/>
          </p:nvGrpSpPr>
          <p:grpSpPr>
            <a:xfrm>
              <a:off x="6105165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792" name="Elipse 1791">
                <a:extLst>
                  <a:ext uri="{FF2B5EF4-FFF2-40B4-BE49-F238E27FC236}">
                    <a16:creationId xmlns:a16="http://schemas.microsoft.com/office/drawing/2014/main" id="{D8E2CB66-5934-A649-A475-C78BB766CE5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93" name="Elipse 1792">
                <a:extLst>
                  <a:ext uri="{FF2B5EF4-FFF2-40B4-BE49-F238E27FC236}">
                    <a16:creationId xmlns:a16="http://schemas.microsoft.com/office/drawing/2014/main" id="{073CADC4-D52D-E646-9945-87A32B3750C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94" name="Elipse 1793">
                <a:extLst>
                  <a:ext uri="{FF2B5EF4-FFF2-40B4-BE49-F238E27FC236}">
                    <a16:creationId xmlns:a16="http://schemas.microsoft.com/office/drawing/2014/main" id="{9161AFE6-B482-C340-9DA4-907A4458C94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95" name="Elipse 1794">
                <a:extLst>
                  <a:ext uri="{FF2B5EF4-FFF2-40B4-BE49-F238E27FC236}">
                    <a16:creationId xmlns:a16="http://schemas.microsoft.com/office/drawing/2014/main" id="{693A3617-18C1-DC41-94C3-BDE36B02B09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96" name="Elipse 1795">
                <a:extLst>
                  <a:ext uri="{FF2B5EF4-FFF2-40B4-BE49-F238E27FC236}">
                    <a16:creationId xmlns:a16="http://schemas.microsoft.com/office/drawing/2014/main" id="{F5D34F1B-4FA1-9146-91AF-0B919CE8CD1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97" name="Elipse 1796">
                <a:extLst>
                  <a:ext uri="{FF2B5EF4-FFF2-40B4-BE49-F238E27FC236}">
                    <a16:creationId xmlns:a16="http://schemas.microsoft.com/office/drawing/2014/main" id="{1B58B57D-84E2-0442-9EA1-73130C2F9A9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98" name="Elipse 1797">
                <a:extLst>
                  <a:ext uri="{FF2B5EF4-FFF2-40B4-BE49-F238E27FC236}">
                    <a16:creationId xmlns:a16="http://schemas.microsoft.com/office/drawing/2014/main" id="{5B1AC945-07D7-084D-BB13-3F3F9446A10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99" name="Elipse 1798">
                <a:extLst>
                  <a:ext uri="{FF2B5EF4-FFF2-40B4-BE49-F238E27FC236}">
                    <a16:creationId xmlns:a16="http://schemas.microsoft.com/office/drawing/2014/main" id="{E425C412-A132-6C4A-99BD-2C32378D3EF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00" name="Elipse 1799">
                <a:extLst>
                  <a:ext uri="{FF2B5EF4-FFF2-40B4-BE49-F238E27FC236}">
                    <a16:creationId xmlns:a16="http://schemas.microsoft.com/office/drawing/2014/main" id="{7D0CBB73-DF8B-5744-B253-DA2D1F6C532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01" name="Elipse 1800">
                <a:extLst>
                  <a:ext uri="{FF2B5EF4-FFF2-40B4-BE49-F238E27FC236}">
                    <a16:creationId xmlns:a16="http://schemas.microsoft.com/office/drawing/2014/main" id="{7F1DDF85-004D-1547-AC73-BD0563C8A9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02" name="Elipse 1801">
                <a:extLst>
                  <a:ext uri="{FF2B5EF4-FFF2-40B4-BE49-F238E27FC236}">
                    <a16:creationId xmlns:a16="http://schemas.microsoft.com/office/drawing/2014/main" id="{A7B52E68-1826-BF4A-BED0-EF988C68256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03" name="Elipse 1802">
                <a:extLst>
                  <a:ext uri="{FF2B5EF4-FFF2-40B4-BE49-F238E27FC236}">
                    <a16:creationId xmlns:a16="http://schemas.microsoft.com/office/drawing/2014/main" id="{1D90091A-F1D0-4B4A-8C55-34178D11812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04" name="Elipse 1803">
                <a:extLst>
                  <a:ext uri="{FF2B5EF4-FFF2-40B4-BE49-F238E27FC236}">
                    <a16:creationId xmlns:a16="http://schemas.microsoft.com/office/drawing/2014/main" id="{A75A5415-4688-E243-8BA7-D34ACB22099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05" name="Elipse 1804">
                <a:extLst>
                  <a:ext uri="{FF2B5EF4-FFF2-40B4-BE49-F238E27FC236}">
                    <a16:creationId xmlns:a16="http://schemas.microsoft.com/office/drawing/2014/main" id="{20E2FC99-5BC7-8A42-B9D9-1F4F260D804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06" name="Elipse 1805">
                <a:extLst>
                  <a:ext uri="{FF2B5EF4-FFF2-40B4-BE49-F238E27FC236}">
                    <a16:creationId xmlns:a16="http://schemas.microsoft.com/office/drawing/2014/main" id="{03096815-B6E3-A249-87F8-7461D9E99DA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07" name="Elipse 1806">
                <a:extLst>
                  <a:ext uri="{FF2B5EF4-FFF2-40B4-BE49-F238E27FC236}">
                    <a16:creationId xmlns:a16="http://schemas.microsoft.com/office/drawing/2014/main" id="{E6C9FD82-0004-EE40-8995-B481C86BFAA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08" name="Elipse 1807">
                <a:extLst>
                  <a:ext uri="{FF2B5EF4-FFF2-40B4-BE49-F238E27FC236}">
                    <a16:creationId xmlns:a16="http://schemas.microsoft.com/office/drawing/2014/main" id="{C62FD7F6-67BA-1143-B3F8-D3E6480E89C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09" name="Elipse 1808">
                <a:extLst>
                  <a:ext uri="{FF2B5EF4-FFF2-40B4-BE49-F238E27FC236}">
                    <a16:creationId xmlns:a16="http://schemas.microsoft.com/office/drawing/2014/main" id="{E32249EA-4719-3144-A877-67380A9213E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10" name="Elipse 1809">
                <a:extLst>
                  <a:ext uri="{FF2B5EF4-FFF2-40B4-BE49-F238E27FC236}">
                    <a16:creationId xmlns:a16="http://schemas.microsoft.com/office/drawing/2014/main" id="{D1C96DA8-F2E8-6B42-95E2-2722D8C8829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11" name="Elipse 1810">
                <a:extLst>
                  <a:ext uri="{FF2B5EF4-FFF2-40B4-BE49-F238E27FC236}">
                    <a16:creationId xmlns:a16="http://schemas.microsoft.com/office/drawing/2014/main" id="{5EC516EC-689E-4640-AB8C-3C85A80DC9A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12" name="Elipse 1811">
                <a:extLst>
                  <a:ext uri="{FF2B5EF4-FFF2-40B4-BE49-F238E27FC236}">
                    <a16:creationId xmlns:a16="http://schemas.microsoft.com/office/drawing/2014/main" id="{FBA6FB60-B54C-4D42-8A9F-896FB24ADD7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13" name="Elipse 1812">
                <a:extLst>
                  <a:ext uri="{FF2B5EF4-FFF2-40B4-BE49-F238E27FC236}">
                    <a16:creationId xmlns:a16="http://schemas.microsoft.com/office/drawing/2014/main" id="{4636B9C6-274E-B545-9ADE-BD2B30BF421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14" name="Elipse 1813">
                <a:extLst>
                  <a:ext uri="{FF2B5EF4-FFF2-40B4-BE49-F238E27FC236}">
                    <a16:creationId xmlns:a16="http://schemas.microsoft.com/office/drawing/2014/main" id="{3E373AFD-250B-284E-B71B-E085B4181B3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15" name="Elipse 1814">
                <a:extLst>
                  <a:ext uri="{FF2B5EF4-FFF2-40B4-BE49-F238E27FC236}">
                    <a16:creationId xmlns:a16="http://schemas.microsoft.com/office/drawing/2014/main" id="{64FBBBF8-7FB9-614E-8140-8DAB4322D5E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16" name="Elipse 1815">
                <a:extLst>
                  <a:ext uri="{FF2B5EF4-FFF2-40B4-BE49-F238E27FC236}">
                    <a16:creationId xmlns:a16="http://schemas.microsoft.com/office/drawing/2014/main" id="{3E8ADB03-F16D-B74B-A03E-E71DAB8552C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17" name="Elipse 1816">
                <a:extLst>
                  <a:ext uri="{FF2B5EF4-FFF2-40B4-BE49-F238E27FC236}">
                    <a16:creationId xmlns:a16="http://schemas.microsoft.com/office/drawing/2014/main" id="{48367C08-9AEC-D44B-B3D0-FAFBA3B7369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18" name="Elipse 1817">
                <a:extLst>
                  <a:ext uri="{FF2B5EF4-FFF2-40B4-BE49-F238E27FC236}">
                    <a16:creationId xmlns:a16="http://schemas.microsoft.com/office/drawing/2014/main" id="{8CEFC8A6-AB90-E748-858C-BD8628B7C6E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19" name="Elipse 1818">
                <a:extLst>
                  <a:ext uri="{FF2B5EF4-FFF2-40B4-BE49-F238E27FC236}">
                    <a16:creationId xmlns:a16="http://schemas.microsoft.com/office/drawing/2014/main" id="{02DF606B-A705-F743-9DDB-D77D3FD70F4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20" name="Elipse 1819">
                <a:extLst>
                  <a:ext uri="{FF2B5EF4-FFF2-40B4-BE49-F238E27FC236}">
                    <a16:creationId xmlns:a16="http://schemas.microsoft.com/office/drawing/2014/main" id="{E91BCED2-1D5D-3D4F-AE03-2E11D38DA51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21" name="Elipse 1820">
                <a:extLst>
                  <a:ext uri="{FF2B5EF4-FFF2-40B4-BE49-F238E27FC236}">
                    <a16:creationId xmlns:a16="http://schemas.microsoft.com/office/drawing/2014/main" id="{AE5C5C36-6ED8-C843-94B3-38252B1ED80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22" name="Elipse 1821">
                <a:extLst>
                  <a:ext uri="{FF2B5EF4-FFF2-40B4-BE49-F238E27FC236}">
                    <a16:creationId xmlns:a16="http://schemas.microsoft.com/office/drawing/2014/main" id="{B58D1C54-2BCB-874F-9F5E-7598A7098C1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23" name="Elipse 1822">
                <a:extLst>
                  <a:ext uri="{FF2B5EF4-FFF2-40B4-BE49-F238E27FC236}">
                    <a16:creationId xmlns:a16="http://schemas.microsoft.com/office/drawing/2014/main" id="{11095768-3FEE-8B46-82A5-76764149E6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24" name="Elipse 1823">
                <a:extLst>
                  <a:ext uri="{FF2B5EF4-FFF2-40B4-BE49-F238E27FC236}">
                    <a16:creationId xmlns:a16="http://schemas.microsoft.com/office/drawing/2014/main" id="{495C2871-C2EF-DD48-B819-8A5A01D3D57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25" name="Elipse 1824">
                <a:extLst>
                  <a:ext uri="{FF2B5EF4-FFF2-40B4-BE49-F238E27FC236}">
                    <a16:creationId xmlns:a16="http://schemas.microsoft.com/office/drawing/2014/main" id="{90B1E148-102D-6C42-B61E-4B99450324B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26" name="Elipse 1825">
                <a:extLst>
                  <a:ext uri="{FF2B5EF4-FFF2-40B4-BE49-F238E27FC236}">
                    <a16:creationId xmlns:a16="http://schemas.microsoft.com/office/drawing/2014/main" id="{1C01C5E1-649C-6147-A4DA-F997F785B65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27" name="Elipse 1826">
                <a:extLst>
                  <a:ext uri="{FF2B5EF4-FFF2-40B4-BE49-F238E27FC236}">
                    <a16:creationId xmlns:a16="http://schemas.microsoft.com/office/drawing/2014/main" id="{204A5484-2237-804D-AABD-5E909AFB6CB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28" name="Elipse 1827">
                <a:extLst>
                  <a:ext uri="{FF2B5EF4-FFF2-40B4-BE49-F238E27FC236}">
                    <a16:creationId xmlns:a16="http://schemas.microsoft.com/office/drawing/2014/main" id="{F9E0016D-D44C-B343-805F-756B81D4023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829" name="Elipse 1828">
                <a:extLst>
                  <a:ext uri="{FF2B5EF4-FFF2-40B4-BE49-F238E27FC236}">
                    <a16:creationId xmlns:a16="http://schemas.microsoft.com/office/drawing/2014/main" id="{4B7129C3-5748-CB4D-8B57-C7081465D62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558" name="Grupo 1557">
              <a:extLst>
                <a:ext uri="{FF2B5EF4-FFF2-40B4-BE49-F238E27FC236}">
                  <a16:creationId xmlns:a16="http://schemas.microsoft.com/office/drawing/2014/main" id="{442EA48A-FAFE-E047-B5F8-DDB1ACC689FB}"/>
                </a:ext>
              </a:extLst>
            </p:cNvPr>
            <p:cNvGrpSpPr/>
            <p:nvPr/>
          </p:nvGrpSpPr>
          <p:grpSpPr>
            <a:xfrm>
              <a:off x="6253332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754" name="Elipse 1753">
                <a:extLst>
                  <a:ext uri="{FF2B5EF4-FFF2-40B4-BE49-F238E27FC236}">
                    <a16:creationId xmlns:a16="http://schemas.microsoft.com/office/drawing/2014/main" id="{03E2710E-BC38-FA4C-89A4-99E2E64F7F4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55" name="Elipse 1754">
                <a:extLst>
                  <a:ext uri="{FF2B5EF4-FFF2-40B4-BE49-F238E27FC236}">
                    <a16:creationId xmlns:a16="http://schemas.microsoft.com/office/drawing/2014/main" id="{CE61C73F-51F5-C147-8F44-B005056F648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56" name="Elipse 1755">
                <a:extLst>
                  <a:ext uri="{FF2B5EF4-FFF2-40B4-BE49-F238E27FC236}">
                    <a16:creationId xmlns:a16="http://schemas.microsoft.com/office/drawing/2014/main" id="{091EFBE5-DB47-A542-894C-D67AE832842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57" name="Elipse 1756">
                <a:extLst>
                  <a:ext uri="{FF2B5EF4-FFF2-40B4-BE49-F238E27FC236}">
                    <a16:creationId xmlns:a16="http://schemas.microsoft.com/office/drawing/2014/main" id="{6BB46DC0-0CF8-B74C-AAC8-85F12144E72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58" name="Elipse 1757">
                <a:extLst>
                  <a:ext uri="{FF2B5EF4-FFF2-40B4-BE49-F238E27FC236}">
                    <a16:creationId xmlns:a16="http://schemas.microsoft.com/office/drawing/2014/main" id="{7085F5DE-2167-9C4E-994A-E53DB3AFC61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59" name="Elipse 1758">
                <a:extLst>
                  <a:ext uri="{FF2B5EF4-FFF2-40B4-BE49-F238E27FC236}">
                    <a16:creationId xmlns:a16="http://schemas.microsoft.com/office/drawing/2014/main" id="{6A2173EB-6101-C946-B7FF-FDE04082097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60" name="Elipse 1759">
                <a:extLst>
                  <a:ext uri="{FF2B5EF4-FFF2-40B4-BE49-F238E27FC236}">
                    <a16:creationId xmlns:a16="http://schemas.microsoft.com/office/drawing/2014/main" id="{106A819E-9C40-DD4E-90BA-A2EA01C6672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61" name="Elipse 1760">
                <a:extLst>
                  <a:ext uri="{FF2B5EF4-FFF2-40B4-BE49-F238E27FC236}">
                    <a16:creationId xmlns:a16="http://schemas.microsoft.com/office/drawing/2014/main" id="{7BDC87A4-64C2-4245-864A-1CC94555786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62" name="Elipse 1761">
                <a:extLst>
                  <a:ext uri="{FF2B5EF4-FFF2-40B4-BE49-F238E27FC236}">
                    <a16:creationId xmlns:a16="http://schemas.microsoft.com/office/drawing/2014/main" id="{3E02FE12-4FE8-3947-A740-D1C5E6036FE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63" name="Elipse 1762">
                <a:extLst>
                  <a:ext uri="{FF2B5EF4-FFF2-40B4-BE49-F238E27FC236}">
                    <a16:creationId xmlns:a16="http://schemas.microsoft.com/office/drawing/2014/main" id="{F2019F00-9C1B-8141-9849-2C74775FDF6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64" name="Elipse 1763">
                <a:extLst>
                  <a:ext uri="{FF2B5EF4-FFF2-40B4-BE49-F238E27FC236}">
                    <a16:creationId xmlns:a16="http://schemas.microsoft.com/office/drawing/2014/main" id="{0CAFBBA3-77B9-5A46-B73A-27FC2A17962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65" name="Elipse 1764">
                <a:extLst>
                  <a:ext uri="{FF2B5EF4-FFF2-40B4-BE49-F238E27FC236}">
                    <a16:creationId xmlns:a16="http://schemas.microsoft.com/office/drawing/2014/main" id="{02B1812A-9C27-A242-9D60-37B9AAF1BE3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66" name="Elipse 1765">
                <a:extLst>
                  <a:ext uri="{FF2B5EF4-FFF2-40B4-BE49-F238E27FC236}">
                    <a16:creationId xmlns:a16="http://schemas.microsoft.com/office/drawing/2014/main" id="{2F4AFD4B-2CBC-DB43-90E6-9A52CB72F29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67" name="Elipse 1766">
                <a:extLst>
                  <a:ext uri="{FF2B5EF4-FFF2-40B4-BE49-F238E27FC236}">
                    <a16:creationId xmlns:a16="http://schemas.microsoft.com/office/drawing/2014/main" id="{9A571904-B002-2048-AC75-52BD59A8CFA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68" name="Elipse 1767">
                <a:extLst>
                  <a:ext uri="{FF2B5EF4-FFF2-40B4-BE49-F238E27FC236}">
                    <a16:creationId xmlns:a16="http://schemas.microsoft.com/office/drawing/2014/main" id="{7AE3213D-81C4-1F45-A234-427660BEAE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69" name="Elipse 1768">
                <a:extLst>
                  <a:ext uri="{FF2B5EF4-FFF2-40B4-BE49-F238E27FC236}">
                    <a16:creationId xmlns:a16="http://schemas.microsoft.com/office/drawing/2014/main" id="{79E0DF7E-1A04-0B43-B297-14BBDAA483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70" name="Elipse 1769">
                <a:extLst>
                  <a:ext uri="{FF2B5EF4-FFF2-40B4-BE49-F238E27FC236}">
                    <a16:creationId xmlns:a16="http://schemas.microsoft.com/office/drawing/2014/main" id="{E6CF4347-A429-E642-A91A-B617DFE12BA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71" name="Elipse 1770">
                <a:extLst>
                  <a:ext uri="{FF2B5EF4-FFF2-40B4-BE49-F238E27FC236}">
                    <a16:creationId xmlns:a16="http://schemas.microsoft.com/office/drawing/2014/main" id="{E63D808A-6824-D941-9446-FC201479EC1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72" name="Elipse 1771">
                <a:extLst>
                  <a:ext uri="{FF2B5EF4-FFF2-40B4-BE49-F238E27FC236}">
                    <a16:creationId xmlns:a16="http://schemas.microsoft.com/office/drawing/2014/main" id="{88830159-2208-2140-A69E-2E9F401BD14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73" name="Elipse 1772">
                <a:extLst>
                  <a:ext uri="{FF2B5EF4-FFF2-40B4-BE49-F238E27FC236}">
                    <a16:creationId xmlns:a16="http://schemas.microsoft.com/office/drawing/2014/main" id="{4AD6A683-8EB4-1C4F-9AFC-14EA0954662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74" name="Elipse 1773">
                <a:extLst>
                  <a:ext uri="{FF2B5EF4-FFF2-40B4-BE49-F238E27FC236}">
                    <a16:creationId xmlns:a16="http://schemas.microsoft.com/office/drawing/2014/main" id="{34D0EF6B-4C48-954F-8301-7B7C71F8EAD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75" name="Elipse 1774">
                <a:extLst>
                  <a:ext uri="{FF2B5EF4-FFF2-40B4-BE49-F238E27FC236}">
                    <a16:creationId xmlns:a16="http://schemas.microsoft.com/office/drawing/2014/main" id="{A07004BA-413A-A347-AF85-6A71C9A858B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76" name="Elipse 1775">
                <a:extLst>
                  <a:ext uri="{FF2B5EF4-FFF2-40B4-BE49-F238E27FC236}">
                    <a16:creationId xmlns:a16="http://schemas.microsoft.com/office/drawing/2014/main" id="{88614D06-AA32-7049-8ACA-E8FB02376A9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77" name="Elipse 1776">
                <a:extLst>
                  <a:ext uri="{FF2B5EF4-FFF2-40B4-BE49-F238E27FC236}">
                    <a16:creationId xmlns:a16="http://schemas.microsoft.com/office/drawing/2014/main" id="{AAE2BC3F-D17F-B14A-9138-E201FE2517A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78" name="Elipse 1777">
                <a:extLst>
                  <a:ext uri="{FF2B5EF4-FFF2-40B4-BE49-F238E27FC236}">
                    <a16:creationId xmlns:a16="http://schemas.microsoft.com/office/drawing/2014/main" id="{E31633FA-3DA5-584F-98A3-DAD8B12938A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79" name="Elipse 1778">
                <a:extLst>
                  <a:ext uri="{FF2B5EF4-FFF2-40B4-BE49-F238E27FC236}">
                    <a16:creationId xmlns:a16="http://schemas.microsoft.com/office/drawing/2014/main" id="{7F3D555A-36AB-0C43-9E4F-51AABE0DC64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80" name="Elipse 1779">
                <a:extLst>
                  <a:ext uri="{FF2B5EF4-FFF2-40B4-BE49-F238E27FC236}">
                    <a16:creationId xmlns:a16="http://schemas.microsoft.com/office/drawing/2014/main" id="{6851E789-66F4-8B4C-AC14-990EE7FB24A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81" name="Elipse 1780">
                <a:extLst>
                  <a:ext uri="{FF2B5EF4-FFF2-40B4-BE49-F238E27FC236}">
                    <a16:creationId xmlns:a16="http://schemas.microsoft.com/office/drawing/2014/main" id="{60768CD0-8989-E941-9793-6044AE07AAD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82" name="Elipse 1781">
                <a:extLst>
                  <a:ext uri="{FF2B5EF4-FFF2-40B4-BE49-F238E27FC236}">
                    <a16:creationId xmlns:a16="http://schemas.microsoft.com/office/drawing/2014/main" id="{E3471620-58D3-2845-9213-E84FFBB45F5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83" name="Elipse 1782">
                <a:extLst>
                  <a:ext uri="{FF2B5EF4-FFF2-40B4-BE49-F238E27FC236}">
                    <a16:creationId xmlns:a16="http://schemas.microsoft.com/office/drawing/2014/main" id="{E649EC3C-E994-0F41-B961-2EC6C927EA6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84" name="Elipse 1783">
                <a:extLst>
                  <a:ext uri="{FF2B5EF4-FFF2-40B4-BE49-F238E27FC236}">
                    <a16:creationId xmlns:a16="http://schemas.microsoft.com/office/drawing/2014/main" id="{9818E7A0-9C56-0E4D-A4E7-83D61608F8A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85" name="Elipse 1784">
                <a:extLst>
                  <a:ext uri="{FF2B5EF4-FFF2-40B4-BE49-F238E27FC236}">
                    <a16:creationId xmlns:a16="http://schemas.microsoft.com/office/drawing/2014/main" id="{0ECC0BFC-80C2-114D-8364-3471D7C0D7F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86" name="Elipse 1785">
                <a:extLst>
                  <a:ext uri="{FF2B5EF4-FFF2-40B4-BE49-F238E27FC236}">
                    <a16:creationId xmlns:a16="http://schemas.microsoft.com/office/drawing/2014/main" id="{D483B404-E880-054F-B4FB-BE2F5F2F38A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87" name="Elipse 1786">
                <a:extLst>
                  <a:ext uri="{FF2B5EF4-FFF2-40B4-BE49-F238E27FC236}">
                    <a16:creationId xmlns:a16="http://schemas.microsoft.com/office/drawing/2014/main" id="{F2BA6B66-6616-F04D-B010-D812910D77B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88" name="Elipse 1787">
                <a:extLst>
                  <a:ext uri="{FF2B5EF4-FFF2-40B4-BE49-F238E27FC236}">
                    <a16:creationId xmlns:a16="http://schemas.microsoft.com/office/drawing/2014/main" id="{E0AF2CBC-AE17-824B-93D9-582D1A4046E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89" name="Elipse 1788">
                <a:extLst>
                  <a:ext uri="{FF2B5EF4-FFF2-40B4-BE49-F238E27FC236}">
                    <a16:creationId xmlns:a16="http://schemas.microsoft.com/office/drawing/2014/main" id="{C20BC802-F025-0646-8CC4-5AE5D0056B7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90" name="Elipse 1789">
                <a:extLst>
                  <a:ext uri="{FF2B5EF4-FFF2-40B4-BE49-F238E27FC236}">
                    <a16:creationId xmlns:a16="http://schemas.microsoft.com/office/drawing/2014/main" id="{3D98A371-6A7F-FD47-9E0E-3F05CF98A07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91" name="Elipse 1790">
                <a:extLst>
                  <a:ext uri="{FF2B5EF4-FFF2-40B4-BE49-F238E27FC236}">
                    <a16:creationId xmlns:a16="http://schemas.microsoft.com/office/drawing/2014/main" id="{52759CFF-62A6-7245-8570-FCA95B3238C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559" name="Grupo 1558">
              <a:extLst>
                <a:ext uri="{FF2B5EF4-FFF2-40B4-BE49-F238E27FC236}">
                  <a16:creationId xmlns:a16="http://schemas.microsoft.com/office/drawing/2014/main" id="{57D3F7A8-A166-684C-A90E-AB865805E881}"/>
                </a:ext>
              </a:extLst>
            </p:cNvPr>
            <p:cNvGrpSpPr/>
            <p:nvPr/>
          </p:nvGrpSpPr>
          <p:grpSpPr>
            <a:xfrm>
              <a:off x="6401499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716" name="Elipse 1715">
                <a:extLst>
                  <a:ext uri="{FF2B5EF4-FFF2-40B4-BE49-F238E27FC236}">
                    <a16:creationId xmlns:a16="http://schemas.microsoft.com/office/drawing/2014/main" id="{22B6C18E-50E5-2642-B806-68B4EC9D175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17" name="Elipse 1716">
                <a:extLst>
                  <a:ext uri="{FF2B5EF4-FFF2-40B4-BE49-F238E27FC236}">
                    <a16:creationId xmlns:a16="http://schemas.microsoft.com/office/drawing/2014/main" id="{CBBCD4F2-E599-A54E-9485-0FFD72DCC3E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18" name="Elipse 1717">
                <a:extLst>
                  <a:ext uri="{FF2B5EF4-FFF2-40B4-BE49-F238E27FC236}">
                    <a16:creationId xmlns:a16="http://schemas.microsoft.com/office/drawing/2014/main" id="{0B189723-DBF0-2848-88F8-19C76AD0B3B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19" name="Elipse 1718">
                <a:extLst>
                  <a:ext uri="{FF2B5EF4-FFF2-40B4-BE49-F238E27FC236}">
                    <a16:creationId xmlns:a16="http://schemas.microsoft.com/office/drawing/2014/main" id="{53ABDE3B-E9DC-294B-9633-8765AC31095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20" name="Elipse 1719">
                <a:extLst>
                  <a:ext uri="{FF2B5EF4-FFF2-40B4-BE49-F238E27FC236}">
                    <a16:creationId xmlns:a16="http://schemas.microsoft.com/office/drawing/2014/main" id="{4C425FC4-9DBA-7E4B-871D-A86B4B9D83C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21" name="Elipse 1720">
                <a:extLst>
                  <a:ext uri="{FF2B5EF4-FFF2-40B4-BE49-F238E27FC236}">
                    <a16:creationId xmlns:a16="http://schemas.microsoft.com/office/drawing/2014/main" id="{024687FD-0889-8E42-9E7F-01DA15808F8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22" name="Elipse 1721">
                <a:extLst>
                  <a:ext uri="{FF2B5EF4-FFF2-40B4-BE49-F238E27FC236}">
                    <a16:creationId xmlns:a16="http://schemas.microsoft.com/office/drawing/2014/main" id="{303F7B2F-FA4A-6040-B1AD-ABC212168B2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23" name="Elipse 1722">
                <a:extLst>
                  <a:ext uri="{FF2B5EF4-FFF2-40B4-BE49-F238E27FC236}">
                    <a16:creationId xmlns:a16="http://schemas.microsoft.com/office/drawing/2014/main" id="{DF6A86C2-2AAB-D647-9ADF-E488D039400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24" name="Elipse 1723">
                <a:extLst>
                  <a:ext uri="{FF2B5EF4-FFF2-40B4-BE49-F238E27FC236}">
                    <a16:creationId xmlns:a16="http://schemas.microsoft.com/office/drawing/2014/main" id="{DD3B0D2F-5F9D-7341-A372-A4A2F43FFDC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25" name="Elipse 1724">
                <a:extLst>
                  <a:ext uri="{FF2B5EF4-FFF2-40B4-BE49-F238E27FC236}">
                    <a16:creationId xmlns:a16="http://schemas.microsoft.com/office/drawing/2014/main" id="{74A47F41-E9CC-4544-B217-7499273A4C5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26" name="Elipse 1725">
                <a:extLst>
                  <a:ext uri="{FF2B5EF4-FFF2-40B4-BE49-F238E27FC236}">
                    <a16:creationId xmlns:a16="http://schemas.microsoft.com/office/drawing/2014/main" id="{5897EB29-48CB-0F42-92F1-AF3DEE74D95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27" name="Elipse 1726">
                <a:extLst>
                  <a:ext uri="{FF2B5EF4-FFF2-40B4-BE49-F238E27FC236}">
                    <a16:creationId xmlns:a16="http://schemas.microsoft.com/office/drawing/2014/main" id="{B314887E-2275-9245-AB65-D99E447C3BD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28" name="Elipse 1727">
                <a:extLst>
                  <a:ext uri="{FF2B5EF4-FFF2-40B4-BE49-F238E27FC236}">
                    <a16:creationId xmlns:a16="http://schemas.microsoft.com/office/drawing/2014/main" id="{F16B2B70-FA5F-2342-99B2-7D82CB839D1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29" name="Elipse 1728">
                <a:extLst>
                  <a:ext uri="{FF2B5EF4-FFF2-40B4-BE49-F238E27FC236}">
                    <a16:creationId xmlns:a16="http://schemas.microsoft.com/office/drawing/2014/main" id="{416A42CC-CD03-AB47-8559-AC0BD207836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30" name="Elipse 1729">
                <a:extLst>
                  <a:ext uri="{FF2B5EF4-FFF2-40B4-BE49-F238E27FC236}">
                    <a16:creationId xmlns:a16="http://schemas.microsoft.com/office/drawing/2014/main" id="{05C53CE5-E79F-1240-9ED5-19E8037B43A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31" name="Elipse 1730">
                <a:extLst>
                  <a:ext uri="{FF2B5EF4-FFF2-40B4-BE49-F238E27FC236}">
                    <a16:creationId xmlns:a16="http://schemas.microsoft.com/office/drawing/2014/main" id="{4879F5D9-18EF-4A41-9A19-A77BFAC12BF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32" name="Elipse 1731">
                <a:extLst>
                  <a:ext uri="{FF2B5EF4-FFF2-40B4-BE49-F238E27FC236}">
                    <a16:creationId xmlns:a16="http://schemas.microsoft.com/office/drawing/2014/main" id="{22E25E3C-AB5D-1C48-B04F-A9B1372E38B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33" name="Elipse 1732">
                <a:extLst>
                  <a:ext uri="{FF2B5EF4-FFF2-40B4-BE49-F238E27FC236}">
                    <a16:creationId xmlns:a16="http://schemas.microsoft.com/office/drawing/2014/main" id="{88A21374-A5A0-2D44-83C5-89A167FB443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34" name="Elipse 1733">
                <a:extLst>
                  <a:ext uri="{FF2B5EF4-FFF2-40B4-BE49-F238E27FC236}">
                    <a16:creationId xmlns:a16="http://schemas.microsoft.com/office/drawing/2014/main" id="{3B0276B1-9363-B44F-9E21-DD63DD8D443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35" name="Elipse 1734">
                <a:extLst>
                  <a:ext uri="{FF2B5EF4-FFF2-40B4-BE49-F238E27FC236}">
                    <a16:creationId xmlns:a16="http://schemas.microsoft.com/office/drawing/2014/main" id="{61913E7F-F669-C844-A2C8-0371788BB47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36" name="Elipse 1735">
                <a:extLst>
                  <a:ext uri="{FF2B5EF4-FFF2-40B4-BE49-F238E27FC236}">
                    <a16:creationId xmlns:a16="http://schemas.microsoft.com/office/drawing/2014/main" id="{06470AF7-3197-4B4C-B7CE-BAF92493942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37" name="Elipse 1736">
                <a:extLst>
                  <a:ext uri="{FF2B5EF4-FFF2-40B4-BE49-F238E27FC236}">
                    <a16:creationId xmlns:a16="http://schemas.microsoft.com/office/drawing/2014/main" id="{B949392C-E2C1-834E-A9C1-DB9D612243F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38" name="Elipse 1737">
                <a:extLst>
                  <a:ext uri="{FF2B5EF4-FFF2-40B4-BE49-F238E27FC236}">
                    <a16:creationId xmlns:a16="http://schemas.microsoft.com/office/drawing/2014/main" id="{23678981-DE64-BE49-923B-2BC77AEBD28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39" name="Elipse 1738">
                <a:extLst>
                  <a:ext uri="{FF2B5EF4-FFF2-40B4-BE49-F238E27FC236}">
                    <a16:creationId xmlns:a16="http://schemas.microsoft.com/office/drawing/2014/main" id="{114718F9-B129-DE4D-895E-399DF85965B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40" name="Elipse 1739">
                <a:extLst>
                  <a:ext uri="{FF2B5EF4-FFF2-40B4-BE49-F238E27FC236}">
                    <a16:creationId xmlns:a16="http://schemas.microsoft.com/office/drawing/2014/main" id="{DBB34CA9-C127-AA49-917D-24BCBCB6D64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41" name="Elipse 1740">
                <a:extLst>
                  <a:ext uri="{FF2B5EF4-FFF2-40B4-BE49-F238E27FC236}">
                    <a16:creationId xmlns:a16="http://schemas.microsoft.com/office/drawing/2014/main" id="{EACAD57F-A793-6945-9D00-829813C4137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42" name="Elipse 1741">
                <a:extLst>
                  <a:ext uri="{FF2B5EF4-FFF2-40B4-BE49-F238E27FC236}">
                    <a16:creationId xmlns:a16="http://schemas.microsoft.com/office/drawing/2014/main" id="{1946F8EA-0A9D-FB4A-8FEA-5D59D01B7DC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43" name="Elipse 1742">
                <a:extLst>
                  <a:ext uri="{FF2B5EF4-FFF2-40B4-BE49-F238E27FC236}">
                    <a16:creationId xmlns:a16="http://schemas.microsoft.com/office/drawing/2014/main" id="{F9CFF4FD-B1AF-4C4F-9D7A-62F7D9D513A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44" name="Elipse 1743">
                <a:extLst>
                  <a:ext uri="{FF2B5EF4-FFF2-40B4-BE49-F238E27FC236}">
                    <a16:creationId xmlns:a16="http://schemas.microsoft.com/office/drawing/2014/main" id="{02505CA8-E047-E646-A4D5-CDFB1190762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45" name="Elipse 1744">
                <a:extLst>
                  <a:ext uri="{FF2B5EF4-FFF2-40B4-BE49-F238E27FC236}">
                    <a16:creationId xmlns:a16="http://schemas.microsoft.com/office/drawing/2014/main" id="{848FB6EF-ACCF-1847-A1D9-DF41B74C240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46" name="Elipse 1745">
                <a:extLst>
                  <a:ext uri="{FF2B5EF4-FFF2-40B4-BE49-F238E27FC236}">
                    <a16:creationId xmlns:a16="http://schemas.microsoft.com/office/drawing/2014/main" id="{182949CA-3C4F-954E-8C63-F17EC8272B6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47" name="Elipse 1746">
                <a:extLst>
                  <a:ext uri="{FF2B5EF4-FFF2-40B4-BE49-F238E27FC236}">
                    <a16:creationId xmlns:a16="http://schemas.microsoft.com/office/drawing/2014/main" id="{9C37B7D1-234A-BE4C-AD53-4B661D0A49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48" name="Elipse 1747">
                <a:extLst>
                  <a:ext uri="{FF2B5EF4-FFF2-40B4-BE49-F238E27FC236}">
                    <a16:creationId xmlns:a16="http://schemas.microsoft.com/office/drawing/2014/main" id="{B951E9AB-A6D1-C24A-8C3F-192BF7AAA85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49" name="Elipse 1748">
                <a:extLst>
                  <a:ext uri="{FF2B5EF4-FFF2-40B4-BE49-F238E27FC236}">
                    <a16:creationId xmlns:a16="http://schemas.microsoft.com/office/drawing/2014/main" id="{4FA0F0A5-2BDB-8D42-A785-82E666EA57D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50" name="Elipse 1749">
                <a:extLst>
                  <a:ext uri="{FF2B5EF4-FFF2-40B4-BE49-F238E27FC236}">
                    <a16:creationId xmlns:a16="http://schemas.microsoft.com/office/drawing/2014/main" id="{52B88CEB-8567-114F-9DFB-D82583D2ED9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51" name="Elipse 1750">
                <a:extLst>
                  <a:ext uri="{FF2B5EF4-FFF2-40B4-BE49-F238E27FC236}">
                    <a16:creationId xmlns:a16="http://schemas.microsoft.com/office/drawing/2014/main" id="{0319A261-20D4-FF41-A049-B6612AA048A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52" name="Elipse 1751">
                <a:extLst>
                  <a:ext uri="{FF2B5EF4-FFF2-40B4-BE49-F238E27FC236}">
                    <a16:creationId xmlns:a16="http://schemas.microsoft.com/office/drawing/2014/main" id="{56054AD8-51A8-BD49-B1C8-3E58831CB9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53" name="Elipse 1752">
                <a:extLst>
                  <a:ext uri="{FF2B5EF4-FFF2-40B4-BE49-F238E27FC236}">
                    <a16:creationId xmlns:a16="http://schemas.microsoft.com/office/drawing/2014/main" id="{005F21E5-45C7-D446-BF02-EF67E3D581B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560" name="Grupo 1559">
              <a:extLst>
                <a:ext uri="{FF2B5EF4-FFF2-40B4-BE49-F238E27FC236}">
                  <a16:creationId xmlns:a16="http://schemas.microsoft.com/office/drawing/2014/main" id="{ADDCB7D8-DB0A-4340-A850-D63275DE985A}"/>
                </a:ext>
              </a:extLst>
            </p:cNvPr>
            <p:cNvGrpSpPr/>
            <p:nvPr/>
          </p:nvGrpSpPr>
          <p:grpSpPr>
            <a:xfrm>
              <a:off x="6549666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678" name="Elipse 1677">
                <a:extLst>
                  <a:ext uri="{FF2B5EF4-FFF2-40B4-BE49-F238E27FC236}">
                    <a16:creationId xmlns:a16="http://schemas.microsoft.com/office/drawing/2014/main" id="{B8AFF951-A11F-1C4D-A92D-4035291B967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79" name="Elipse 1678">
                <a:extLst>
                  <a:ext uri="{FF2B5EF4-FFF2-40B4-BE49-F238E27FC236}">
                    <a16:creationId xmlns:a16="http://schemas.microsoft.com/office/drawing/2014/main" id="{719D3EE7-5939-1A46-8990-FD085BB65BD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80" name="Elipse 1679">
                <a:extLst>
                  <a:ext uri="{FF2B5EF4-FFF2-40B4-BE49-F238E27FC236}">
                    <a16:creationId xmlns:a16="http://schemas.microsoft.com/office/drawing/2014/main" id="{D436261E-704D-074E-B6A6-BD97CB8159D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81" name="Elipse 1680">
                <a:extLst>
                  <a:ext uri="{FF2B5EF4-FFF2-40B4-BE49-F238E27FC236}">
                    <a16:creationId xmlns:a16="http://schemas.microsoft.com/office/drawing/2014/main" id="{5D398361-B09B-8F43-875B-9A47B9426CB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82" name="Elipse 1681">
                <a:extLst>
                  <a:ext uri="{FF2B5EF4-FFF2-40B4-BE49-F238E27FC236}">
                    <a16:creationId xmlns:a16="http://schemas.microsoft.com/office/drawing/2014/main" id="{78C80D13-A8EA-6B46-8A28-41F09009E76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83" name="Elipse 1682">
                <a:extLst>
                  <a:ext uri="{FF2B5EF4-FFF2-40B4-BE49-F238E27FC236}">
                    <a16:creationId xmlns:a16="http://schemas.microsoft.com/office/drawing/2014/main" id="{4E3BE754-EAB6-5F47-A25E-D268232C954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84" name="Elipse 1683">
                <a:extLst>
                  <a:ext uri="{FF2B5EF4-FFF2-40B4-BE49-F238E27FC236}">
                    <a16:creationId xmlns:a16="http://schemas.microsoft.com/office/drawing/2014/main" id="{28A8CBAB-B290-434F-A4AA-4BF78A30ACA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85" name="Elipse 1684">
                <a:extLst>
                  <a:ext uri="{FF2B5EF4-FFF2-40B4-BE49-F238E27FC236}">
                    <a16:creationId xmlns:a16="http://schemas.microsoft.com/office/drawing/2014/main" id="{3D0E9FBC-1B32-2C40-B2AB-45C6C547955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86" name="Elipse 1685">
                <a:extLst>
                  <a:ext uri="{FF2B5EF4-FFF2-40B4-BE49-F238E27FC236}">
                    <a16:creationId xmlns:a16="http://schemas.microsoft.com/office/drawing/2014/main" id="{C7ED53FA-4364-4A4D-9810-1F0DA5EC48F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87" name="Elipse 1686">
                <a:extLst>
                  <a:ext uri="{FF2B5EF4-FFF2-40B4-BE49-F238E27FC236}">
                    <a16:creationId xmlns:a16="http://schemas.microsoft.com/office/drawing/2014/main" id="{C86B5F57-6969-574B-81C3-0581C21727C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88" name="Elipse 1687">
                <a:extLst>
                  <a:ext uri="{FF2B5EF4-FFF2-40B4-BE49-F238E27FC236}">
                    <a16:creationId xmlns:a16="http://schemas.microsoft.com/office/drawing/2014/main" id="{C6DB7F3B-F4BD-A44E-BC9D-5A2664DF6BF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89" name="Elipse 1688">
                <a:extLst>
                  <a:ext uri="{FF2B5EF4-FFF2-40B4-BE49-F238E27FC236}">
                    <a16:creationId xmlns:a16="http://schemas.microsoft.com/office/drawing/2014/main" id="{64578FAF-2D54-F248-AA95-0D2AB9577D3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90" name="Elipse 1689">
                <a:extLst>
                  <a:ext uri="{FF2B5EF4-FFF2-40B4-BE49-F238E27FC236}">
                    <a16:creationId xmlns:a16="http://schemas.microsoft.com/office/drawing/2014/main" id="{3D586D71-224E-4C44-A837-9F3D82F01A8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91" name="Elipse 1690">
                <a:extLst>
                  <a:ext uri="{FF2B5EF4-FFF2-40B4-BE49-F238E27FC236}">
                    <a16:creationId xmlns:a16="http://schemas.microsoft.com/office/drawing/2014/main" id="{026CA3A6-6857-014B-B749-10FE1D525FF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92" name="Elipse 1691">
                <a:extLst>
                  <a:ext uri="{FF2B5EF4-FFF2-40B4-BE49-F238E27FC236}">
                    <a16:creationId xmlns:a16="http://schemas.microsoft.com/office/drawing/2014/main" id="{E139F68B-B022-BE45-BC19-155EBF7436E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93" name="Elipse 1692">
                <a:extLst>
                  <a:ext uri="{FF2B5EF4-FFF2-40B4-BE49-F238E27FC236}">
                    <a16:creationId xmlns:a16="http://schemas.microsoft.com/office/drawing/2014/main" id="{C5692139-0B28-984D-BFAB-5837311EBF0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94" name="Elipse 1693">
                <a:extLst>
                  <a:ext uri="{FF2B5EF4-FFF2-40B4-BE49-F238E27FC236}">
                    <a16:creationId xmlns:a16="http://schemas.microsoft.com/office/drawing/2014/main" id="{42744FA4-0745-E044-A377-A61B05C3B60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95" name="Elipse 1694">
                <a:extLst>
                  <a:ext uri="{FF2B5EF4-FFF2-40B4-BE49-F238E27FC236}">
                    <a16:creationId xmlns:a16="http://schemas.microsoft.com/office/drawing/2014/main" id="{E337D33E-8335-964E-948B-9121BEE57C3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96" name="Elipse 1695">
                <a:extLst>
                  <a:ext uri="{FF2B5EF4-FFF2-40B4-BE49-F238E27FC236}">
                    <a16:creationId xmlns:a16="http://schemas.microsoft.com/office/drawing/2014/main" id="{120001B4-8E15-6A46-AFC9-8B0D8D08309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97" name="Elipse 1696">
                <a:extLst>
                  <a:ext uri="{FF2B5EF4-FFF2-40B4-BE49-F238E27FC236}">
                    <a16:creationId xmlns:a16="http://schemas.microsoft.com/office/drawing/2014/main" id="{3CBA6AA8-5CD5-854E-8B92-5E87EB68FDB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98" name="Elipse 1697">
                <a:extLst>
                  <a:ext uri="{FF2B5EF4-FFF2-40B4-BE49-F238E27FC236}">
                    <a16:creationId xmlns:a16="http://schemas.microsoft.com/office/drawing/2014/main" id="{9A9D9C8B-F43C-7945-AF97-3E7ED445D43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99" name="Elipse 1698">
                <a:extLst>
                  <a:ext uri="{FF2B5EF4-FFF2-40B4-BE49-F238E27FC236}">
                    <a16:creationId xmlns:a16="http://schemas.microsoft.com/office/drawing/2014/main" id="{7E80D732-7427-054C-84FC-828E606F1D7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00" name="Elipse 1699">
                <a:extLst>
                  <a:ext uri="{FF2B5EF4-FFF2-40B4-BE49-F238E27FC236}">
                    <a16:creationId xmlns:a16="http://schemas.microsoft.com/office/drawing/2014/main" id="{71CF0033-7546-0D42-B436-B6A53725B1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01" name="Elipse 1700">
                <a:extLst>
                  <a:ext uri="{FF2B5EF4-FFF2-40B4-BE49-F238E27FC236}">
                    <a16:creationId xmlns:a16="http://schemas.microsoft.com/office/drawing/2014/main" id="{F68FBFF2-2D7E-BA46-8D4D-9277964F3C0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02" name="Elipse 1701">
                <a:extLst>
                  <a:ext uri="{FF2B5EF4-FFF2-40B4-BE49-F238E27FC236}">
                    <a16:creationId xmlns:a16="http://schemas.microsoft.com/office/drawing/2014/main" id="{FAE1A631-318B-2548-A3F4-44202F7D56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03" name="Elipse 1702">
                <a:extLst>
                  <a:ext uri="{FF2B5EF4-FFF2-40B4-BE49-F238E27FC236}">
                    <a16:creationId xmlns:a16="http://schemas.microsoft.com/office/drawing/2014/main" id="{CBFE2592-FF27-3549-961D-5CBD54DDA02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04" name="Elipse 1703">
                <a:extLst>
                  <a:ext uri="{FF2B5EF4-FFF2-40B4-BE49-F238E27FC236}">
                    <a16:creationId xmlns:a16="http://schemas.microsoft.com/office/drawing/2014/main" id="{EBBAC510-2845-504C-B71C-0507B9CC8A0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05" name="Elipse 1704">
                <a:extLst>
                  <a:ext uri="{FF2B5EF4-FFF2-40B4-BE49-F238E27FC236}">
                    <a16:creationId xmlns:a16="http://schemas.microsoft.com/office/drawing/2014/main" id="{7E6C5C16-360E-C545-9661-6DC40986E7F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06" name="Elipse 1705">
                <a:extLst>
                  <a:ext uri="{FF2B5EF4-FFF2-40B4-BE49-F238E27FC236}">
                    <a16:creationId xmlns:a16="http://schemas.microsoft.com/office/drawing/2014/main" id="{0647EFF3-E029-E849-A4AA-5751922D89A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07" name="Elipse 1706">
                <a:extLst>
                  <a:ext uri="{FF2B5EF4-FFF2-40B4-BE49-F238E27FC236}">
                    <a16:creationId xmlns:a16="http://schemas.microsoft.com/office/drawing/2014/main" id="{C078CFB0-AEFF-C944-9360-56F7B963183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08" name="Elipse 1707">
                <a:extLst>
                  <a:ext uri="{FF2B5EF4-FFF2-40B4-BE49-F238E27FC236}">
                    <a16:creationId xmlns:a16="http://schemas.microsoft.com/office/drawing/2014/main" id="{26F45F03-35C5-F24F-887B-1110C2E4C55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09" name="Elipse 1708">
                <a:extLst>
                  <a:ext uri="{FF2B5EF4-FFF2-40B4-BE49-F238E27FC236}">
                    <a16:creationId xmlns:a16="http://schemas.microsoft.com/office/drawing/2014/main" id="{4D01A850-FE8C-774E-894A-538FAC24723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10" name="Elipse 1709">
                <a:extLst>
                  <a:ext uri="{FF2B5EF4-FFF2-40B4-BE49-F238E27FC236}">
                    <a16:creationId xmlns:a16="http://schemas.microsoft.com/office/drawing/2014/main" id="{E1B90670-68AB-E648-A0F2-81519E8E13F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11" name="Elipse 1710">
                <a:extLst>
                  <a:ext uri="{FF2B5EF4-FFF2-40B4-BE49-F238E27FC236}">
                    <a16:creationId xmlns:a16="http://schemas.microsoft.com/office/drawing/2014/main" id="{E9D6D75C-C36D-2E4E-B8AB-C5327539CE5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12" name="Elipse 1711">
                <a:extLst>
                  <a:ext uri="{FF2B5EF4-FFF2-40B4-BE49-F238E27FC236}">
                    <a16:creationId xmlns:a16="http://schemas.microsoft.com/office/drawing/2014/main" id="{8A884CD6-47D0-C545-9950-70E3EDDCE1F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13" name="Elipse 1712">
                <a:extLst>
                  <a:ext uri="{FF2B5EF4-FFF2-40B4-BE49-F238E27FC236}">
                    <a16:creationId xmlns:a16="http://schemas.microsoft.com/office/drawing/2014/main" id="{44E6664E-7CBC-5A49-87CC-90845E3701B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14" name="Elipse 1713">
                <a:extLst>
                  <a:ext uri="{FF2B5EF4-FFF2-40B4-BE49-F238E27FC236}">
                    <a16:creationId xmlns:a16="http://schemas.microsoft.com/office/drawing/2014/main" id="{BCA30F19-ECD4-404F-B7FF-97F06101CFB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715" name="Elipse 1714">
                <a:extLst>
                  <a:ext uri="{FF2B5EF4-FFF2-40B4-BE49-F238E27FC236}">
                    <a16:creationId xmlns:a16="http://schemas.microsoft.com/office/drawing/2014/main" id="{22848093-A825-094D-A7E5-6BF084923EE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561" name="Grupo 1560">
              <a:extLst>
                <a:ext uri="{FF2B5EF4-FFF2-40B4-BE49-F238E27FC236}">
                  <a16:creationId xmlns:a16="http://schemas.microsoft.com/office/drawing/2014/main" id="{DDE3F64B-B2B3-FD48-9925-178CB497C6CA}"/>
                </a:ext>
              </a:extLst>
            </p:cNvPr>
            <p:cNvGrpSpPr/>
            <p:nvPr/>
          </p:nvGrpSpPr>
          <p:grpSpPr>
            <a:xfrm>
              <a:off x="6697833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640" name="Elipse 1639">
                <a:extLst>
                  <a:ext uri="{FF2B5EF4-FFF2-40B4-BE49-F238E27FC236}">
                    <a16:creationId xmlns:a16="http://schemas.microsoft.com/office/drawing/2014/main" id="{8484694F-667D-C94D-B1C4-962D923604D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41" name="Elipse 1640">
                <a:extLst>
                  <a:ext uri="{FF2B5EF4-FFF2-40B4-BE49-F238E27FC236}">
                    <a16:creationId xmlns:a16="http://schemas.microsoft.com/office/drawing/2014/main" id="{14B851B1-A1BD-E840-9FE5-9947120BEC9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42" name="Elipse 1641">
                <a:extLst>
                  <a:ext uri="{FF2B5EF4-FFF2-40B4-BE49-F238E27FC236}">
                    <a16:creationId xmlns:a16="http://schemas.microsoft.com/office/drawing/2014/main" id="{5E7FE234-B387-0C43-9A3A-1A6E753BE98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43" name="Elipse 1642">
                <a:extLst>
                  <a:ext uri="{FF2B5EF4-FFF2-40B4-BE49-F238E27FC236}">
                    <a16:creationId xmlns:a16="http://schemas.microsoft.com/office/drawing/2014/main" id="{CE9E0A62-41C3-0A42-B976-54675BB7AD2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44" name="Elipse 1643">
                <a:extLst>
                  <a:ext uri="{FF2B5EF4-FFF2-40B4-BE49-F238E27FC236}">
                    <a16:creationId xmlns:a16="http://schemas.microsoft.com/office/drawing/2014/main" id="{EAD43F72-6610-AC40-8477-BE9D433406A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45" name="Elipse 1644">
                <a:extLst>
                  <a:ext uri="{FF2B5EF4-FFF2-40B4-BE49-F238E27FC236}">
                    <a16:creationId xmlns:a16="http://schemas.microsoft.com/office/drawing/2014/main" id="{9C680068-99B6-C345-8E28-4A0B80D18FF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46" name="Elipse 1645">
                <a:extLst>
                  <a:ext uri="{FF2B5EF4-FFF2-40B4-BE49-F238E27FC236}">
                    <a16:creationId xmlns:a16="http://schemas.microsoft.com/office/drawing/2014/main" id="{428B2867-4319-5F4D-89BA-D121B6AB2C4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47" name="Elipse 1646">
                <a:extLst>
                  <a:ext uri="{FF2B5EF4-FFF2-40B4-BE49-F238E27FC236}">
                    <a16:creationId xmlns:a16="http://schemas.microsoft.com/office/drawing/2014/main" id="{BF8B5C9E-38F8-1844-8166-1D49DA0889E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48" name="Elipse 1647">
                <a:extLst>
                  <a:ext uri="{FF2B5EF4-FFF2-40B4-BE49-F238E27FC236}">
                    <a16:creationId xmlns:a16="http://schemas.microsoft.com/office/drawing/2014/main" id="{ECE0F057-0698-D54A-A12B-74E2E967890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49" name="Elipse 1648">
                <a:extLst>
                  <a:ext uri="{FF2B5EF4-FFF2-40B4-BE49-F238E27FC236}">
                    <a16:creationId xmlns:a16="http://schemas.microsoft.com/office/drawing/2014/main" id="{B30F7001-45C1-D742-B4F9-E6D5B4EBF7C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50" name="Elipse 1649">
                <a:extLst>
                  <a:ext uri="{FF2B5EF4-FFF2-40B4-BE49-F238E27FC236}">
                    <a16:creationId xmlns:a16="http://schemas.microsoft.com/office/drawing/2014/main" id="{20E1CBAA-884E-5144-8A6F-B0146828CB3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51" name="Elipse 1650">
                <a:extLst>
                  <a:ext uri="{FF2B5EF4-FFF2-40B4-BE49-F238E27FC236}">
                    <a16:creationId xmlns:a16="http://schemas.microsoft.com/office/drawing/2014/main" id="{B5234DA8-038E-A545-97CF-0D2E0E13635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52" name="Elipse 1651">
                <a:extLst>
                  <a:ext uri="{FF2B5EF4-FFF2-40B4-BE49-F238E27FC236}">
                    <a16:creationId xmlns:a16="http://schemas.microsoft.com/office/drawing/2014/main" id="{7AD5CAEF-34D3-1B4E-B8AA-90CA2510B07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53" name="Elipse 1652">
                <a:extLst>
                  <a:ext uri="{FF2B5EF4-FFF2-40B4-BE49-F238E27FC236}">
                    <a16:creationId xmlns:a16="http://schemas.microsoft.com/office/drawing/2014/main" id="{140AD144-1B65-C742-BA83-A4DA826F8F3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54" name="Elipse 1653">
                <a:extLst>
                  <a:ext uri="{FF2B5EF4-FFF2-40B4-BE49-F238E27FC236}">
                    <a16:creationId xmlns:a16="http://schemas.microsoft.com/office/drawing/2014/main" id="{B26426BE-F40A-C14C-B450-6BC6899A4A4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55" name="Elipse 1654">
                <a:extLst>
                  <a:ext uri="{FF2B5EF4-FFF2-40B4-BE49-F238E27FC236}">
                    <a16:creationId xmlns:a16="http://schemas.microsoft.com/office/drawing/2014/main" id="{D651A468-7324-9448-8E80-78EA57B6361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56" name="Elipse 1655">
                <a:extLst>
                  <a:ext uri="{FF2B5EF4-FFF2-40B4-BE49-F238E27FC236}">
                    <a16:creationId xmlns:a16="http://schemas.microsoft.com/office/drawing/2014/main" id="{2C46C9D5-137F-904A-8EF7-055EC757EBD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57" name="Elipse 1656">
                <a:extLst>
                  <a:ext uri="{FF2B5EF4-FFF2-40B4-BE49-F238E27FC236}">
                    <a16:creationId xmlns:a16="http://schemas.microsoft.com/office/drawing/2014/main" id="{C3B3A730-B881-4045-BE6F-0B7E00673B3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58" name="Elipse 1657">
                <a:extLst>
                  <a:ext uri="{FF2B5EF4-FFF2-40B4-BE49-F238E27FC236}">
                    <a16:creationId xmlns:a16="http://schemas.microsoft.com/office/drawing/2014/main" id="{95B66BA7-827F-D848-9618-F3AD66BBF6E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59" name="Elipse 1658">
                <a:extLst>
                  <a:ext uri="{FF2B5EF4-FFF2-40B4-BE49-F238E27FC236}">
                    <a16:creationId xmlns:a16="http://schemas.microsoft.com/office/drawing/2014/main" id="{32F2AB90-3480-B74A-B40E-CD3C611A774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60" name="Elipse 1659">
                <a:extLst>
                  <a:ext uri="{FF2B5EF4-FFF2-40B4-BE49-F238E27FC236}">
                    <a16:creationId xmlns:a16="http://schemas.microsoft.com/office/drawing/2014/main" id="{AA6ED66C-D44E-A045-9739-997D968BBBA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61" name="Elipse 1660">
                <a:extLst>
                  <a:ext uri="{FF2B5EF4-FFF2-40B4-BE49-F238E27FC236}">
                    <a16:creationId xmlns:a16="http://schemas.microsoft.com/office/drawing/2014/main" id="{F7182FC6-AC15-9942-8DF7-7F5178FF56E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62" name="Elipse 1661">
                <a:extLst>
                  <a:ext uri="{FF2B5EF4-FFF2-40B4-BE49-F238E27FC236}">
                    <a16:creationId xmlns:a16="http://schemas.microsoft.com/office/drawing/2014/main" id="{8B2323DD-6476-7A4E-8FD0-66F18E6BEF5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63" name="Elipse 1662">
                <a:extLst>
                  <a:ext uri="{FF2B5EF4-FFF2-40B4-BE49-F238E27FC236}">
                    <a16:creationId xmlns:a16="http://schemas.microsoft.com/office/drawing/2014/main" id="{512BBB70-0C62-8A49-8AD8-4C4FDBE6BF8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64" name="Elipse 1663">
                <a:extLst>
                  <a:ext uri="{FF2B5EF4-FFF2-40B4-BE49-F238E27FC236}">
                    <a16:creationId xmlns:a16="http://schemas.microsoft.com/office/drawing/2014/main" id="{833EF364-4030-5545-98C8-5F87B8F8839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65" name="Elipse 1664">
                <a:extLst>
                  <a:ext uri="{FF2B5EF4-FFF2-40B4-BE49-F238E27FC236}">
                    <a16:creationId xmlns:a16="http://schemas.microsoft.com/office/drawing/2014/main" id="{E9339F60-C1F4-3A4C-9395-707B198D882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66" name="Elipse 1665">
                <a:extLst>
                  <a:ext uri="{FF2B5EF4-FFF2-40B4-BE49-F238E27FC236}">
                    <a16:creationId xmlns:a16="http://schemas.microsoft.com/office/drawing/2014/main" id="{A6CF9FDB-2E35-5D4C-B7B2-3C400986EF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67" name="Elipse 1666">
                <a:extLst>
                  <a:ext uri="{FF2B5EF4-FFF2-40B4-BE49-F238E27FC236}">
                    <a16:creationId xmlns:a16="http://schemas.microsoft.com/office/drawing/2014/main" id="{A8832559-FECF-E745-9BDB-E4EC774A4B1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68" name="Elipse 1667">
                <a:extLst>
                  <a:ext uri="{FF2B5EF4-FFF2-40B4-BE49-F238E27FC236}">
                    <a16:creationId xmlns:a16="http://schemas.microsoft.com/office/drawing/2014/main" id="{E1000128-D4F7-E84D-A95D-56E599A6942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69" name="Elipse 1668">
                <a:extLst>
                  <a:ext uri="{FF2B5EF4-FFF2-40B4-BE49-F238E27FC236}">
                    <a16:creationId xmlns:a16="http://schemas.microsoft.com/office/drawing/2014/main" id="{142CB635-3C59-8A47-8561-E13ADF91B7C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70" name="Elipse 1669">
                <a:extLst>
                  <a:ext uri="{FF2B5EF4-FFF2-40B4-BE49-F238E27FC236}">
                    <a16:creationId xmlns:a16="http://schemas.microsoft.com/office/drawing/2014/main" id="{2A5FEEB8-5B5B-8946-ACD0-A4B65E9FDE8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71" name="Elipse 1670">
                <a:extLst>
                  <a:ext uri="{FF2B5EF4-FFF2-40B4-BE49-F238E27FC236}">
                    <a16:creationId xmlns:a16="http://schemas.microsoft.com/office/drawing/2014/main" id="{C64DAA38-6C37-DA45-8A27-F92512DE5F2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72" name="Elipse 1671">
                <a:extLst>
                  <a:ext uri="{FF2B5EF4-FFF2-40B4-BE49-F238E27FC236}">
                    <a16:creationId xmlns:a16="http://schemas.microsoft.com/office/drawing/2014/main" id="{D30A7DF1-FB23-5841-A5F4-AE3CA36EFC2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73" name="Elipse 1672">
                <a:extLst>
                  <a:ext uri="{FF2B5EF4-FFF2-40B4-BE49-F238E27FC236}">
                    <a16:creationId xmlns:a16="http://schemas.microsoft.com/office/drawing/2014/main" id="{AB9A42CD-A95C-7348-92EF-FD18CA147B2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74" name="Elipse 1673">
                <a:extLst>
                  <a:ext uri="{FF2B5EF4-FFF2-40B4-BE49-F238E27FC236}">
                    <a16:creationId xmlns:a16="http://schemas.microsoft.com/office/drawing/2014/main" id="{1F8CF526-9781-DB4E-A1FC-04FAD352544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75" name="Elipse 1674">
                <a:extLst>
                  <a:ext uri="{FF2B5EF4-FFF2-40B4-BE49-F238E27FC236}">
                    <a16:creationId xmlns:a16="http://schemas.microsoft.com/office/drawing/2014/main" id="{4F330037-B5EF-6A43-A4F7-666D48FE69C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76" name="Elipse 1675">
                <a:extLst>
                  <a:ext uri="{FF2B5EF4-FFF2-40B4-BE49-F238E27FC236}">
                    <a16:creationId xmlns:a16="http://schemas.microsoft.com/office/drawing/2014/main" id="{A3BC1AF3-E961-AA49-9A74-AC03998D802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77" name="Elipse 1676">
                <a:extLst>
                  <a:ext uri="{FF2B5EF4-FFF2-40B4-BE49-F238E27FC236}">
                    <a16:creationId xmlns:a16="http://schemas.microsoft.com/office/drawing/2014/main" id="{3A0C115D-0960-3547-96F0-148AEB28704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562" name="Grupo 1561">
              <a:extLst>
                <a:ext uri="{FF2B5EF4-FFF2-40B4-BE49-F238E27FC236}">
                  <a16:creationId xmlns:a16="http://schemas.microsoft.com/office/drawing/2014/main" id="{73C46133-AB03-B343-9218-C408BEBAE882}"/>
                </a:ext>
              </a:extLst>
            </p:cNvPr>
            <p:cNvGrpSpPr/>
            <p:nvPr/>
          </p:nvGrpSpPr>
          <p:grpSpPr>
            <a:xfrm>
              <a:off x="6846000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602" name="Elipse 1601">
                <a:extLst>
                  <a:ext uri="{FF2B5EF4-FFF2-40B4-BE49-F238E27FC236}">
                    <a16:creationId xmlns:a16="http://schemas.microsoft.com/office/drawing/2014/main" id="{6D3A29E2-733A-FC45-851D-24DF08BA17E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03" name="Elipse 1602">
                <a:extLst>
                  <a:ext uri="{FF2B5EF4-FFF2-40B4-BE49-F238E27FC236}">
                    <a16:creationId xmlns:a16="http://schemas.microsoft.com/office/drawing/2014/main" id="{760084A0-099A-454F-A009-D6037FFF25B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04" name="Elipse 1603">
                <a:extLst>
                  <a:ext uri="{FF2B5EF4-FFF2-40B4-BE49-F238E27FC236}">
                    <a16:creationId xmlns:a16="http://schemas.microsoft.com/office/drawing/2014/main" id="{5612F80D-8988-8448-A9D4-167097CDD09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05" name="Elipse 1604">
                <a:extLst>
                  <a:ext uri="{FF2B5EF4-FFF2-40B4-BE49-F238E27FC236}">
                    <a16:creationId xmlns:a16="http://schemas.microsoft.com/office/drawing/2014/main" id="{09BBD0CA-8667-BE42-AEFA-D7E8AD4C3AB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06" name="Elipse 1605">
                <a:extLst>
                  <a:ext uri="{FF2B5EF4-FFF2-40B4-BE49-F238E27FC236}">
                    <a16:creationId xmlns:a16="http://schemas.microsoft.com/office/drawing/2014/main" id="{BA1F92EB-7134-224B-B784-E3F7C7B654A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07" name="Elipse 1606">
                <a:extLst>
                  <a:ext uri="{FF2B5EF4-FFF2-40B4-BE49-F238E27FC236}">
                    <a16:creationId xmlns:a16="http://schemas.microsoft.com/office/drawing/2014/main" id="{FE4BD8E8-F168-6E42-9E08-50D85E7F34A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08" name="Elipse 1607">
                <a:extLst>
                  <a:ext uri="{FF2B5EF4-FFF2-40B4-BE49-F238E27FC236}">
                    <a16:creationId xmlns:a16="http://schemas.microsoft.com/office/drawing/2014/main" id="{FF6DF18A-8FE2-984D-897B-DB3F37629D7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09" name="Elipse 1608">
                <a:extLst>
                  <a:ext uri="{FF2B5EF4-FFF2-40B4-BE49-F238E27FC236}">
                    <a16:creationId xmlns:a16="http://schemas.microsoft.com/office/drawing/2014/main" id="{9D03594D-25C2-7C4F-BACC-9AB0D423F10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10" name="Elipse 1609">
                <a:extLst>
                  <a:ext uri="{FF2B5EF4-FFF2-40B4-BE49-F238E27FC236}">
                    <a16:creationId xmlns:a16="http://schemas.microsoft.com/office/drawing/2014/main" id="{D08D2038-E795-CB4B-89FB-3AA3364278A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11" name="Elipse 1610">
                <a:extLst>
                  <a:ext uri="{FF2B5EF4-FFF2-40B4-BE49-F238E27FC236}">
                    <a16:creationId xmlns:a16="http://schemas.microsoft.com/office/drawing/2014/main" id="{DC2ED93A-AD99-4E49-9010-5A5DAAF681B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12" name="Elipse 1611">
                <a:extLst>
                  <a:ext uri="{FF2B5EF4-FFF2-40B4-BE49-F238E27FC236}">
                    <a16:creationId xmlns:a16="http://schemas.microsoft.com/office/drawing/2014/main" id="{3385BA71-6BCD-3946-843F-307E703F8E2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13" name="Elipse 1612">
                <a:extLst>
                  <a:ext uri="{FF2B5EF4-FFF2-40B4-BE49-F238E27FC236}">
                    <a16:creationId xmlns:a16="http://schemas.microsoft.com/office/drawing/2014/main" id="{7B699073-A8C5-6149-A3D1-D4D9BF308EC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14" name="Elipse 1613">
                <a:extLst>
                  <a:ext uri="{FF2B5EF4-FFF2-40B4-BE49-F238E27FC236}">
                    <a16:creationId xmlns:a16="http://schemas.microsoft.com/office/drawing/2014/main" id="{348A8AEB-B7BC-5A4F-807F-56E29234C9D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15" name="Elipse 1614">
                <a:extLst>
                  <a:ext uri="{FF2B5EF4-FFF2-40B4-BE49-F238E27FC236}">
                    <a16:creationId xmlns:a16="http://schemas.microsoft.com/office/drawing/2014/main" id="{4C67692D-A708-EC40-BB13-57CD47D13C7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16" name="Elipse 1615">
                <a:extLst>
                  <a:ext uri="{FF2B5EF4-FFF2-40B4-BE49-F238E27FC236}">
                    <a16:creationId xmlns:a16="http://schemas.microsoft.com/office/drawing/2014/main" id="{7C5A9C53-9098-654C-BDFE-50C8DA8F4C5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17" name="Elipse 1616">
                <a:extLst>
                  <a:ext uri="{FF2B5EF4-FFF2-40B4-BE49-F238E27FC236}">
                    <a16:creationId xmlns:a16="http://schemas.microsoft.com/office/drawing/2014/main" id="{A1B15A2B-C47F-5244-8E81-4BDCEA294D5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18" name="Elipse 1617">
                <a:extLst>
                  <a:ext uri="{FF2B5EF4-FFF2-40B4-BE49-F238E27FC236}">
                    <a16:creationId xmlns:a16="http://schemas.microsoft.com/office/drawing/2014/main" id="{4F031ED5-CCFF-644E-A44A-40D60351462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19" name="Elipse 1618">
                <a:extLst>
                  <a:ext uri="{FF2B5EF4-FFF2-40B4-BE49-F238E27FC236}">
                    <a16:creationId xmlns:a16="http://schemas.microsoft.com/office/drawing/2014/main" id="{D8219E89-598B-014A-A447-A324B926C0C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20" name="Elipse 1619">
                <a:extLst>
                  <a:ext uri="{FF2B5EF4-FFF2-40B4-BE49-F238E27FC236}">
                    <a16:creationId xmlns:a16="http://schemas.microsoft.com/office/drawing/2014/main" id="{761EFD39-E534-4448-A7CD-7E9DA1CD10D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21" name="Elipse 1620">
                <a:extLst>
                  <a:ext uri="{FF2B5EF4-FFF2-40B4-BE49-F238E27FC236}">
                    <a16:creationId xmlns:a16="http://schemas.microsoft.com/office/drawing/2014/main" id="{4A5B96F9-61EE-6C46-864F-42DDE78EBF9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22" name="Elipse 1621">
                <a:extLst>
                  <a:ext uri="{FF2B5EF4-FFF2-40B4-BE49-F238E27FC236}">
                    <a16:creationId xmlns:a16="http://schemas.microsoft.com/office/drawing/2014/main" id="{913D54C3-C9D0-1C44-AAAD-DCDA6DCC1F5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23" name="Elipse 1622">
                <a:extLst>
                  <a:ext uri="{FF2B5EF4-FFF2-40B4-BE49-F238E27FC236}">
                    <a16:creationId xmlns:a16="http://schemas.microsoft.com/office/drawing/2014/main" id="{333CADD6-CFC6-AD42-8494-25EE185ECC7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24" name="Elipse 1623">
                <a:extLst>
                  <a:ext uri="{FF2B5EF4-FFF2-40B4-BE49-F238E27FC236}">
                    <a16:creationId xmlns:a16="http://schemas.microsoft.com/office/drawing/2014/main" id="{7F7D3B1E-8964-F94A-8A94-2108C55AFE8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25" name="Elipse 1624">
                <a:extLst>
                  <a:ext uri="{FF2B5EF4-FFF2-40B4-BE49-F238E27FC236}">
                    <a16:creationId xmlns:a16="http://schemas.microsoft.com/office/drawing/2014/main" id="{752E3051-0711-644F-ADB0-5BE47253D29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26" name="Elipse 1625">
                <a:extLst>
                  <a:ext uri="{FF2B5EF4-FFF2-40B4-BE49-F238E27FC236}">
                    <a16:creationId xmlns:a16="http://schemas.microsoft.com/office/drawing/2014/main" id="{F9E37C41-6755-9946-A0BF-E39BABB92F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27" name="Elipse 1626">
                <a:extLst>
                  <a:ext uri="{FF2B5EF4-FFF2-40B4-BE49-F238E27FC236}">
                    <a16:creationId xmlns:a16="http://schemas.microsoft.com/office/drawing/2014/main" id="{D75F94CB-0E8C-9A40-98E7-66A811ACAA4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28" name="Elipse 1627">
                <a:extLst>
                  <a:ext uri="{FF2B5EF4-FFF2-40B4-BE49-F238E27FC236}">
                    <a16:creationId xmlns:a16="http://schemas.microsoft.com/office/drawing/2014/main" id="{23FECC1A-FDD4-2D44-ADAA-F36CDD1AC59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29" name="Elipse 1628">
                <a:extLst>
                  <a:ext uri="{FF2B5EF4-FFF2-40B4-BE49-F238E27FC236}">
                    <a16:creationId xmlns:a16="http://schemas.microsoft.com/office/drawing/2014/main" id="{FA2559CE-FA1C-B54F-BB4D-2243D5A6476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30" name="Elipse 1629">
                <a:extLst>
                  <a:ext uri="{FF2B5EF4-FFF2-40B4-BE49-F238E27FC236}">
                    <a16:creationId xmlns:a16="http://schemas.microsoft.com/office/drawing/2014/main" id="{C76F4F6B-EE1D-544D-ACE4-6A4C2E7AB4B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31" name="Elipse 1630">
                <a:extLst>
                  <a:ext uri="{FF2B5EF4-FFF2-40B4-BE49-F238E27FC236}">
                    <a16:creationId xmlns:a16="http://schemas.microsoft.com/office/drawing/2014/main" id="{3CDE6196-9F54-7B47-BC2F-367812F55C6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32" name="Elipse 1631">
                <a:extLst>
                  <a:ext uri="{FF2B5EF4-FFF2-40B4-BE49-F238E27FC236}">
                    <a16:creationId xmlns:a16="http://schemas.microsoft.com/office/drawing/2014/main" id="{AC8540B5-B0CA-7747-93E7-58A22694515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33" name="Elipse 1632">
                <a:extLst>
                  <a:ext uri="{FF2B5EF4-FFF2-40B4-BE49-F238E27FC236}">
                    <a16:creationId xmlns:a16="http://schemas.microsoft.com/office/drawing/2014/main" id="{ABB9C15D-8722-B04F-9244-BA28C2ADB36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34" name="Elipse 1633">
                <a:extLst>
                  <a:ext uri="{FF2B5EF4-FFF2-40B4-BE49-F238E27FC236}">
                    <a16:creationId xmlns:a16="http://schemas.microsoft.com/office/drawing/2014/main" id="{4034F3C9-E053-574A-BE74-35A44E897D9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35" name="Elipse 1634">
                <a:extLst>
                  <a:ext uri="{FF2B5EF4-FFF2-40B4-BE49-F238E27FC236}">
                    <a16:creationId xmlns:a16="http://schemas.microsoft.com/office/drawing/2014/main" id="{74138465-72C3-3342-941C-7C9F2AE9A28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36" name="Elipse 1635">
                <a:extLst>
                  <a:ext uri="{FF2B5EF4-FFF2-40B4-BE49-F238E27FC236}">
                    <a16:creationId xmlns:a16="http://schemas.microsoft.com/office/drawing/2014/main" id="{B3735111-A873-E649-ACA8-011B233B47C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37" name="Elipse 1636">
                <a:extLst>
                  <a:ext uri="{FF2B5EF4-FFF2-40B4-BE49-F238E27FC236}">
                    <a16:creationId xmlns:a16="http://schemas.microsoft.com/office/drawing/2014/main" id="{63124FE4-5C41-8645-A669-F1D65D849C7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38" name="Elipse 1637">
                <a:extLst>
                  <a:ext uri="{FF2B5EF4-FFF2-40B4-BE49-F238E27FC236}">
                    <a16:creationId xmlns:a16="http://schemas.microsoft.com/office/drawing/2014/main" id="{33EC59FE-9080-F046-89FF-E0F6D8BA18F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39" name="Elipse 1638">
                <a:extLst>
                  <a:ext uri="{FF2B5EF4-FFF2-40B4-BE49-F238E27FC236}">
                    <a16:creationId xmlns:a16="http://schemas.microsoft.com/office/drawing/2014/main" id="{6A29EB19-1889-D64C-A6FB-01C896063E9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  <p:grpSp>
          <p:nvGrpSpPr>
            <p:cNvPr id="1563" name="Grupo 1562">
              <a:extLst>
                <a:ext uri="{FF2B5EF4-FFF2-40B4-BE49-F238E27FC236}">
                  <a16:creationId xmlns:a16="http://schemas.microsoft.com/office/drawing/2014/main" id="{51447BE9-21F8-504C-B8C9-5FF75F7FC291}"/>
                </a:ext>
              </a:extLst>
            </p:cNvPr>
            <p:cNvGrpSpPr/>
            <p:nvPr/>
          </p:nvGrpSpPr>
          <p:grpSpPr>
            <a:xfrm>
              <a:off x="6994167" y="32843"/>
              <a:ext cx="28800" cy="5462318"/>
              <a:chOff x="110763" y="32843"/>
              <a:chExt cx="28800" cy="5462318"/>
            </a:xfrm>
            <a:grpFill/>
          </p:grpSpPr>
          <p:sp>
            <p:nvSpPr>
              <p:cNvPr id="1564" name="Elipse 1563">
                <a:extLst>
                  <a:ext uri="{FF2B5EF4-FFF2-40B4-BE49-F238E27FC236}">
                    <a16:creationId xmlns:a16="http://schemas.microsoft.com/office/drawing/2014/main" id="{9BC76274-A79A-DF49-8433-0B504DFC11E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8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65" name="Elipse 1564">
                <a:extLst>
                  <a:ext uri="{FF2B5EF4-FFF2-40B4-BE49-F238E27FC236}">
                    <a16:creationId xmlns:a16="http://schemas.microsoft.com/office/drawing/2014/main" id="{DA99D5A7-E47B-1D44-8F3D-F183F9819E5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6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66" name="Elipse 1565">
                <a:extLst>
                  <a:ext uri="{FF2B5EF4-FFF2-40B4-BE49-F238E27FC236}">
                    <a16:creationId xmlns:a16="http://schemas.microsoft.com/office/drawing/2014/main" id="{8D4A3FCD-D391-754D-BF58-A81C0D7D163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5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67" name="Elipse 1566">
                <a:extLst>
                  <a:ext uri="{FF2B5EF4-FFF2-40B4-BE49-F238E27FC236}">
                    <a16:creationId xmlns:a16="http://schemas.microsoft.com/office/drawing/2014/main" id="{E2D94AB1-7ADC-EC49-B4C5-9645E6F71D4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3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68" name="Elipse 1567">
                <a:extLst>
                  <a:ext uri="{FF2B5EF4-FFF2-40B4-BE49-F238E27FC236}">
                    <a16:creationId xmlns:a16="http://schemas.microsoft.com/office/drawing/2014/main" id="{BEFD3FD5-D477-4640-8A95-16EB9175A94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6202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69" name="Elipse 1568">
                <a:extLst>
                  <a:ext uri="{FF2B5EF4-FFF2-40B4-BE49-F238E27FC236}">
                    <a16:creationId xmlns:a16="http://schemas.microsoft.com/office/drawing/2014/main" id="{778B02BD-B75D-8448-B40B-B0FAE83F064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7671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70" name="Elipse 1569">
                <a:extLst>
                  <a:ext uri="{FF2B5EF4-FFF2-40B4-BE49-F238E27FC236}">
                    <a16:creationId xmlns:a16="http://schemas.microsoft.com/office/drawing/2014/main" id="{9C7C94B4-2E6A-4B44-82F8-10C50275ADC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9139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71" name="Elipse 1570">
                <a:extLst>
                  <a:ext uri="{FF2B5EF4-FFF2-40B4-BE49-F238E27FC236}">
                    <a16:creationId xmlns:a16="http://schemas.microsoft.com/office/drawing/2014/main" id="{EB014771-576D-A04E-B098-5146A524316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0608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72" name="Elipse 1571">
                <a:extLst>
                  <a:ext uri="{FF2B5EF4-FFF2-40B4-BE49-F238E27FC236}">
                    <a16:creationId xmlns:a16="http://schemas.microsoft.com/office/drawing/2014/main" id="{421521EA-1D72-B74A-BE96-812617BB444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2076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73" name="Elipse 1572">
                <a:extLst>
                  <a:ext uri="{FF2B5EF4-FFF2-40B4-BE49-F238E27FC236}">
                    <a16:creationId xmlns:a16="http://schemas.microsoft.com/office/drawing/2014/main" id="{1DC07D40-771D-D94C-A505-0D518D3728F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3545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74" name="Elipse 1573">
                <a:extLst>
                  <a:ext uri="{FF2B5EF4-FFF2-40B4-BE49-F238E27FC236}">
                    <a16:creationId xmlns:a16="http://schemas.microsoft.com/office/drawing/2014/main" id="{F43EA269-1CA7-FF48-8833-273B02DE776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5013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75" name="Elipse 1574">
                <a:extLst>
                  <a:ext uri="{FF2B5EF4-FFF2-40B4-BE49-F238E27FC236}">
                    <a16:creationId xmlns:a16="http://schemas.microsoft.com/office/drawing/2014/main" id="{12D586D1-0CF2-FC45-8EF1-E4A3B4D2836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6482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76" name="Elipse 1575">
                <a:extLst>
                  <a:ext uri="{FF2B5EF4-FFF2-40B4-BE49-F238E27FC236}">
                    <a16:creationId xmlns:a16="http://schemas.microsoft.com/office/drawing/2014/main" id="{DF434BB0-C652-7149-B36D-1960E749CF0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79506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77" name="Elipse 1576">
                <a:extLst>
                  <a:ext uri="{FF2B5EF4-FFF2-40B4-BE49-F238E27FC236}">
                    <a16:creationId xmlns:a16="http://schemas.microsoft.com/office/drawing/2014/main" id="{09337B50-4A84-E84C-947B-837C10EEDAD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194191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78" name="Elipse 1577">
                <a:extLst>
                  <a:ext uri="{FF2B5EF4-FFF2-40B4-BE49-F238E27FC236}">
                    <a16:creationId xmlns:a16="http://schemas.microsoft.com/office/drawing/2014/main" id="{81A0DD62-7833-934F-BC6D-13E932F45E4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08877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79" name="Elipse 1578">
                <a:extLst>
                  <a:ext uri="{FF2B5EF4-FFF2-40B4-BE49-F238E27FC236}">
                    <a16:creationId xmlns:a16="http://schemas.microsoft.com/office/drawing/2014/main" id="{BBE26754-C32F-BB46-B78D-B41314DD5D9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23562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80" name="Elipse 1579">
                <a:extLst>
                  <a:ext uri="{FF2B5EF4-FFF2-40B4-BE49-F238E27FC236}">
                    <a16:creationId xmlns:a16="http://schemas.microsoft.com/office/drawing/2014/main" id="{913DF9EE-27A4-9D47-9CB6-60635418432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38247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81" name="Elipse 1580">
                <a:extLst>
                  <a:ext uri="{FF2B5EF4-FFF2-40B4-BE49-F238E27FC236}">
                    <a16:creationId xmlns:a16="http://schemas.microsoft.com/office/drawing/2014/main" id="{92B4EEF1-5DBD-BC46-822D-EE0DF11330C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52932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82" name="Elipse 1581">
                <a:extLst>
                  <a:ext uri="{FF2B5EF4-FFF2-40B4-BE49-F238E27FC236}">
                    <a16:creationId xmlns:a16="http://schemas.microsoft.com/office/drawing/2014/main" id="{48F7A79C-1D0F-AF48-B6C3-554A4270925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67617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83" name="Elipse 1582">
                <a:extLst>
                  <a:ext uri="{FF2B5EF4-FFF2-40B4-BE49-F238E27FC236}">
                    <a16:creationId xmlns:a16="http://schemas.microsoft.com/office/drawing/2014/main" id="{E827C654-9A4E-1340-99C0-D0FE354432E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82303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84" name="Elipse 1583">
                <a:extLst>
                  <a:ext uri="{FF2B5EF4-FFF2-40B4-BE49-F238E27FC236}">
                    <a16:creationId xmlns:a16="http://schemas.microsoft.com/office/drawing/2014/main" id="{3347E14A-EE2D-CA4A-ADC3-4D057C0F2DE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296988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85" name="Elipse 1584">
                <a:extLst>
                  <a:ext uri="{FF2B5EF4-FFF2-40B4-BE49-F238E27FC236}">
                    <a16:creationId xmlns:a16="http://schemas.microsoft.com/office/drawing/2014/main" id="{2AD638C6-92D8-6044-BFB2-A2E3D734141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11673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86" name="Elipse 1585">
                <a:extLst>
                  <a:ext uri="{FF2B5EF4-FFF2-40B4-BE49-F238E27FC236}">
                    <a16:creationId xmlns:a16="http://schemas.microsoft.com/office/drawing/2014/main" id="{729007A2-163B-B94E-831E-669C2B7BCED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26358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87" name="Elipse 1586">
                <a:extLst>
                  <a:ext uri="{FF2B5EF4-FFF2-40B4-BE49-F238E27FC236}">
                    <a16:creationId xmlns:a16="http://schemas.microsoft.com/office/drawing/2014/main" id="{65D7E23C-41D8-C142-A06A-8208CCCF12E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41043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88" name="Elipse 1587">
                <a:extLst>
                  <a:ext uri="{FF2B5EF4-FFF2-40B4-BE49-F238E27FC236}">
                    <a16:creationId xmlns:a16="http://schemas.microsoft.com/office/drawing/2014/main" id="{2C0220AC-24F5-F64B-AAE6-34ED2BE16A3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55729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89" name="Elipse 1588">
                <a:extLst>
                  <a:ext uri="{FF2B5EF4-FFF2-40B4-BE49-F238E27FC236}">
                    <a16:creationId xmlns:a16="http://schemas.microsoft.com/office/drawing/2014/main" id="{534C3B6B-A31B-2241-AF9D-F8670EC3F6B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70414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90" name="Elipse 1589">
                <a:extLst>
                  <a:ext uri="{FF2B5EF4-FFF2-40B4-BE49-F238E27FC236}">
                    <a16:creationId xmlns:a16="http://schemas.microsoft.com/office/drawing/2014/main" id="{5630967F-69EB-324A-9C64-D2EC2FA946B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85099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91" name="Elipse 1590">
                <a:extLst>
                  <a:ext uri="{FF2B5EF4-FFF2-40B4-BE49-F238E27FC236}">
                    <a16:creationId xmlns:a16="http://schemas.microsoft.com/office/drawing/2014/main" id="{0679737D-6444-0D46-8C24-E4B92AAEB05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399784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92" name="Elipse 1591">
                <a:extLst>
                  <a:ext uri="{FF2B5EF4-FFF2-40B4-BE49-F238E27FC236}">
                    <a16:creationId xmlns:a16="http://schemas.microsoft.com/office/drawing/2014/main" id="{C9B2B0FE-DE9D-834E-A87A-8F432D29443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14469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93" name="Elipse 1592">
                <a:extLst>
                  <a:ext uri="{FF2B5EF4-FFF2-40B4-BE49-F238E27FC236}">
                    <a16:creationId xmlns:a16="http://schemas.microsoft.com/office/drawing/2014/main" id="{68E8BCC7-4070-144A-8F81-C6EB01E68CD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29155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94" name="Elipse 1593">
                <a:extLst>
                  <a:ext uri="{FF2B5EF4-FFF2-40B4-BE49-F238E27FC236}">
                    <a16:creationId xmlns:a16="http://schemas.microsoft.com/office/drawing/2014/main" id="{93B9E237-7285-1143-8DC4-9E29FD9A4EC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43840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95" name="Elipse 1594">
                <a:extLst>
                  <a:ext uri="{FF2B5EF4-FFF2-40B4-BE49-F238E27FC236}">
                    <a16:creationId xmlns:a16="http://schemas.microsoft.com/office/drawing/2014/main" id="{E24F8436-D4F8-F04D-B548-81DFE41CB53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58525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96" name="Elipse 1595">
                <a:extLst>
                  <a:ext uri="{FF2B5EF4-FFF2-40B4-BE49-F238E27FC236}">
                    <a16:creationId xmlns:a16="http://schemas.microsoft.com/office/drawing/2014/main" id="{EB07B58D-523D-AD4F-8895-AAE9A8C0A44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732107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97" name="Elipse 1596">
                <a:extLst>
                  <a:ext uri="{FF2B5EF4-FFF2-40B4-BE49-F238E27FC236}">
                    <a16:creationId xmlns:a16="http://schemas.microsoft.com/office/drawing/2014/main" id="{F8D19764-E5A8-DF40-9FCF-18F9FCBD253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4878959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98" name="Elipse 1597">
                <a:extLst>
                  <a:ext uri="{FF2B5EF4-FFF2-40B4-BE49-F238E27FC236}">
                    <a16:creationId xmlns:a16="http://schemas.microsoft.com/office/drawing/2014/main" id="{A51A77AD-3A5E-1D47-A4C9-CF04A372131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02581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599" name="Elipse 1598">
                <a:extLst>
                  <a:ext uri="{FF2B5EF4-FFF2-40B4-BE49-F238E27FC236}">
                    <a16:creationId xmlns:a16="http://schemas.microsoft.com/office/drawing/2014/main" id="{2F0A0511-576B-6545-B515-1FCF03F4466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172663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00" name="Elipse 1599">
                <a:extLst>
                  <a:ext uri="{FF2B5EF4-FFF2-40B4-BE49-F238E27FC236}">
                    <a16:creationId xmlns:a16="http://schemas.microsoft.com/office/drawing/2014/main" id="{B91221DF-83F3-B74D-A6DD-5F6992F0818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319515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  <p:sp>
            <p:nvSpPr>
              <p:cNvPr id="1601" name="Elipse 1600">
                <a:extLst>
                  <a:ext uri="{FF2B5EF4-FFF2-40B4-BE49-F238E27FC236}">
                    <a16:creationId xmlns:a16="http://schemas.microsoft.com/office/drawing/2014/main" id="{48E1BB4D-C8A2-A846-99CB-7F122C6C78D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10763" y="5466361"/>
                <a:ext cx="28800" cy="288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/>
              </a:p>
            </p:txBody>
          </p:sp>
        </p:grpSp>
      </p:grpSp>
      <p:grpSp>
        <p:nvGrpSpPr>
          <p:cNvPr id="2070" name="Grupo 2069"/>
          <p:cNvGrpSpPr/>
          <p:nvPr userDrawn="1"/>
        </p:nvGrpSpPr>
        <p:grpSpPr>
          <a:xfrm>
            <a:off x="1009063" y="2398296"/>
            <a:ext cx="10173876" cy="2061410"/>
            <a:chOff x="2311017" y="3954780"/>
            <a:chExt cx="7559157" cy="1531620"/>
          </a:xfrm>
        </p:grpSpPr>
        <p:sp>
          <p:nvSpPr>
            <p:cNvPr id="2068" name="Forma libre 2067">
              <a:extLst>
                <a:ext uri="{FF2B5EF4-FFF2-40B4-BE49-F238E27FC236}">
                  <a16:creationId xmlns:a16="http://schemas.microsoft.com/office/drawing/2014/main" id="{C8B2A6F6-D022-BC43-91CB-0D6F5689CF4C}"/>
                </a:ext>
              </a:extLst>
            </p:cNvPr>
            <p:cNvSpPr/>
            <p:nvPr userDrawn="1"/>
          </p:nvSpPr>
          <p:spPr>
            <a:xfrm>
              <a:off x="2311017" y="3954780"/>
              <a:ext cx="5760000" cy="1531620"/>
            </a:xfrm>
            <a:custGeom>
              <a:avLst/>
              <a:gdLst>
                <a:gd name="connsiteX0" fmla="*/ 1546860 w 1546860"/>
                <a:gd name="connsiteY0" fmla="*/ 0 h 1531620"/>
                <a:gd name="connsiteX1" fmla="*/ 0 w 1546860"/>
                <a:gd name="connsiteY1" fmla="*/ 0 h 1531620"/>
                <a:gd name="connsiteX2" fmla="*/ 0 w 1546860"/>
                <a:gd name="connsiteY2" fmla="*/ 1531620 h 1531620"/>
                <a:gd name="connsiteX3" fmla="*/ 312420 w 1546860"/>
                <a:gd name="connsiteY3" fmla="*/ 1531620 h 1531620"/>
                <a:gd name="connsiteX0" fmla="*/ 1071480 w 1071480"/>
                <a:gd name="connsiteY0" fmla="*/ 120538 h 1642633"/>
                <a:gd name="connsiteX1" fmla="*/ 73895 w 1071480"/>
                <a:gd name="connsiteY1" fmla="*/ 111013 h 1642633"/>
                <a:gd name="connsiteX2" fmla="*/ 73895 w 1071480"/>
                <a:gd name="connsiteY2" fmla="*/ 1642633 h 1642633"/>
                <a:gd name="connsiteX3" fmla="*/ 386315 w 1071480"/>
                <a:gd name="connsiteY3" fmla="*/ 1642633 h 1642633"/>
                <a:gd name="connsiteX0" fmla="*/ 1071480 w 1071480"/>
                <a:gd name="connsiteY0" fmla="*/ 9525 h 1531620"/>
                <a:gd name="connsiteX1" fmla="*/ 73895 w 1071480"/>
                <a:gd name="connsiteY1" fmla="*/ 0 h 1531620"/>
                <a:gd name="connsiteX2" fmla="*/ 73895 w 1071480"/>
                <a:gd name="connsiteY2" fmla="*/ 1531620 h 1531620"/>
                <a:gd name="connsiteX3" fmla="*/ 386315 w 1071480"/>
                <a:gd name="connsiteY3" fmla="*/ 1531620 h 1531620"/>
                <a:gd name="connsiteX0" fmla="*/ 997585 w 997585"/>
                <a:gd name="connsiteY0" fmla="*/ 9525 h 1531620"/>
                <a:gd name="connsiteX1" fmla="*/ 0 w 997585"/>
                <a:gd name="connsiteY1" fmla="*/ 0 h 1531620"/>
                <a:gd name="connsiteX2" fmla="*/ 0 w 997585"/>
                <a:gd name="connsiteY2" fmla="*/ 1531620 h 1531620"/>
                <a:gd name="connsiteX3" fmla="*/ 312420 w 997585"/>
                <a:gd name="connsiteY3" fmla="*/ 1531620 h 1531620"/>
                <a:gd name="connsiteX0" fmla="*/ 994410 w 994410"/>
                <a:gd name="connsiteY0" fmla="*/ 0 h 1534795"/>
                <a:gd name="connsiteX1" fmla="*/ 0 w 994410"/>
                <a:gd name="connsiteY1" fmla="*/ 3175 h 1534795"/>
                <a:gd name="connsiteX2" fmla="*/ 0 w 994410"/>
                <a:gd name="connsiteY2" fmla="*/ 1534795 h 1534795"/>
                <a:gd name="connsiteX3" fmla="*/ 312420 w 994410"/>
                <a:gd name="connsiteY3" fmla="*/ 1534795 h 1534795"/>
                <a:gd name="connsiteX0" fmla="*/ 994410 w 994410"/>
                <a:gd name="connsiteY0" fmla="*/ 6350 h 1531620"/>
                <a:gd name="connsiteX1" fmla="*/ 0 w 994410"/>
                <a:gd name="connsiteY1" fmla="*/ 0 h 1531620"/>
                <a:gd name="connsiteX2" fmla="*/ 0 w 994410"/>
                <a:gd name="connsiteY2" fmla="*/ 1531620 h 1531620"/>
                <a:gd name="connsiteX3" fmla="*/ 312420 w 994410"/>
                <a:gd name="connsiteY3" fmla="*/ 1531620 h 1531620"/>
                <a:gd name="connsiteX0" fmla="*/ 997585 w 997585"/>
                <a:gd name="connsiteY0" fmla="*/ 0 h 1534795"/>
                <a:gd name="connsiteX1" fmla="*/ 0 w 997585"/>
                <a:gd name="connsiteY1" fmla="*/ 3175 h 1534795"/>
                <a:gd name="connsiteX2" fmla="*/ 0 w 997585"/>
                <a:gd name="connsiteY2" fmla="*/ 1534795 h 1534795"/>
                <a:gd name="connsiteX3" fmla="*/ 312420 w 997585"/>
                <a:gd name="connsiteY3" fmla="*/ 1534795 h 1534795"/>
                <a:gd name="connsiteX0" fmla="*/ 1000760 w 1000760"/>
                <a:gd name="connsiteY0" fmla="*/ 6350 h 1531620"/>
                <a:gd name="connsiteX1" fmla="*/ 0 w 1000760"/>
                <a:gd name="connsiteY1" fmla="*/ 0 h 1531620"/>
                <a:gd name="connsiteX2" fmla="*/ 0 w 1000760"/>
                <a:gd name="connsiteY2" fmla="*/ 1531620 h 1531620"/>
                <a:gd name="connsiteX3" fmla="*/ 312420 w 1000760"/>
                <a:gd name="connsiteY3" fmla="*/ 1531620 h 1531620"/>
                <a:gd name="connsiteX0" fmla="*/ 1000760 w 1000760"/>
                <a:gd name="connsiteY0" fmla="*/ 0 h 1531620"/>
                <a:gd name="connsiteX1" fmla="*/ 0 w 1000760"/>
                <a:gd name="connsiteY1" fmla="*/ 0 h 1531620"/>
                <a:gd name="connsiteX2" fmla="*/ 0 w 1000760"/>
                <a:gd name="connsiteY2" fmla="*/ 1531620 h 1531620"/>
                <a:gd name="connsiteX3" fmla="*/ 312420 w 1000760"/>
                <a:gd name="connsiteY3" fmla="*/ 1531620 h 1531620"/>
                <a:gd name="connsiteX0" fmla="*/ 838835 w 838835"/>
                <a:gd name="connsiteY0" fmla="*/ 6350 h 1531620"/>
                <a:gd name="connsiteX1" fmla="*/ 0 w 838835"/>
                <a:gd name="connsiteY1" fmla="*/ 0 h 1531620"/>
                <a:gd name="connsiteX2" fmla="*/ 0 w 838835"/>
                <a:gd name="connsiteY2" fmla="*/ 1531620 h 1531620"/>
                <a:gd name="connsiteX3" fmla="*/ 312420 w 838835"/>
                <a:gd name="connsiteY3" fmla="*/ 1531620 h 1531620"/>
                <a:gd name="connsiteX0" fmla="*/ 838835 w 838835"/>
                <a:gd name="connsiteY0" fmla="*/ 0 h 1534795"/>
                <a:gd name="connsiteX1" fmla="*/ 0 w 838835"/>
                <a:gd name="connsiteY1" fmla="*/ 3175 h 1534795"/>
                <a:gd name="connsiteX2" fmla="*/ 0 w 838835"/>
                <a:gd name="connsiteY2" fmla="*/ 1534795 h 1534795"/>
                <a:gd name="connsiteX3" fmla="*/ 312420 w 838835"/>
                <a:gd name="connsiteY3" fmla="*/ 1534795 h 1534795"/>
                <a:gd name="connsiteX0" fmla="*/ 838835 w 838835"/>
                <a:gd name="connsiteY0" fmla="*/ 6350 h 1531620"/>
                <a:gd name="connsiteX1" fmla="*/ 0 w 838835"/>
                <a:gd name="connsiteY1" fmla="*/ 0 h 1531620"/>
                <a:gd name="connsiteX2" fmla="*/ 0 w 838835"/>
                <a:gd name="connsiteY2" fmla="*/ 1531620 h 1531620"/>
                <a:gd name="connsiteX3" fmla="*/ 312420 w 838835"/>
                <a:gd name="connsiteY3" fmla="*/ 1531620 h 1531620"/>
                <a:gd name="connsiteX0" fmla="*/ 842010 w 842010"/>
                <a:gd name="connsiteY0" fmla="*/ 0 h 1531620"/>
                <a:gd name="connsiteX1" fmla="*/ 0 w 842010"/>
                <a:gd name="connsiteY1" fmla="*/ 0 h 1531620"/>
                <a:gd name="connsiteX2" fmla="*/ 0 w 842010"/>
                <a:gd name="connsiteY2" fmla="*/ 1531620 h 1531620"/>
                <a:gd name="connsiteX3" fmla="*/ 312420 w 842010"/>
                <a:gd name="connsiteY3" fmla="*/ 1531620 h 1531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42010" h="1531620">
                  <a:moveTo>
                    <a:pt x="842010" y="0"/>
                  </a:moveTo>
                  <a:lnTo>
                    <a:pt x="0" y="0"/>
                  </a:lnTo>
                  <a:cubicBezTo>
                    <a:pt x="2011" y="314008"/>
                    <a:pt x="0" y="1021080"/>
                    <a:pt x="0" y="1531620"/>
                  </a:cubicBezTo>
                  <a:lnTo>
                    <a:pt x="312420" y="1531620"/>
                  </a:lnTo>
                </a:path>
              </a:pathLst>
            </a:custGeom>
            <a:noFill/>
            <a:ln w="53975">
              <a:solidFill>
                <a:srgbClr val="424242"/>
              </a:solidFill>
              <a:headEnd type="none"/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2069" name="Forma libre 2068">
              <a:extLst>
                <a:ext uri="{FF2B5EF4-FFF2-40B4-BE49-F238E27FC236}">
                  <a16:creationId xmlns:a16="http://schemas.microsoft.com/office/drawing/2014/main" id="{729D5F12-82E3-3E4E-AE32-A55DFDA47DFA}"/>
                </a:ext>
              </a:extLst>
            </p:cNvPr>
            <p:cNvSpPr/>
            <p:nvPr/>
          </p:nvSpPr>
          <p:spPr>
            <a:xfrm flipH="1">
              <a:off x="4110174" y="3954780"/>
              <a:ext cx="5760000" cy="1531620"/>
            </a:xfrm>
            <a:custGeom>
              <a:avLst/>
              <a:gdLst>
                <a:gd name="connsiteX0" fmla="*/ 1546860 w 1546860"/>
                <a:gd name="connsiteY0" fmla="*/ 0 h 1531620"/>
                <a:gd name="connsiteX1" fmla="*/ 0 w 1546860"/>
                <a:gd name="connsiteY1" fmla="*/ 0 h 1531620"/>
                <a:gd name="connsiteX2" fmla="*/ 0 w 1546860"/>
                <a:gd name="connsiteY2" fmla="*/ 1531620 h 1531620"/>
                <a:gd name="connsiteX3" fmla="*/ 312420 w 1546860"/>
                <a:gd name="connsiteY3" fmla="*/ 1531620 h 1531620"/>
                <a:gd name="connsiteX0" fmla="*/ 1071480 w 1071480"/>
                <a:gd name="connsiteY0" fmla="*/ 120538 h 1642633"/>
                <a:gd name="connsiteX1" fmla="*/ 73895 w 1071480"/>
                <a:gd name="connsiteY1" fmla="*/ 111013 h 1642633"/>
                <a:gd name="connsiteX2" fmla="*/ 73895 w 1071480"/>
                <a:gd name="connsiteY2" fmla="*/ 1642633 h 1642633"/>
                <a:gd name="connsiteX3" fmla="*/ 386315 w 1071480"/>
                <a:gd name="connsiteY3" fmla="*/ 1642633 h 1642633"/>
                <a:gd name="connsiteX0" fmla="*/ 1071480 w 1071480"/>
                <a:gd name="connsiteY0" fmla="*/ 9525 h 1531620"/>
                <a:gd name="connsiteX1" fmla="*/ 73895 w 1071480"/>
                <a:gd name="connsiteY1" fmla="*/ 0 h 1531620"/>
                <a:gd name="connsiteX2" fmla="*/ 73895 w 1071480"/>
                <a:gd name="connsiteY2" fmla="*/ 1531620 h 1531620"/>
                <a:gd name="connsiteX3" fmla="*/ 386315 w 1071480"/>
                <a:gd name="connsiteY3" fmla="*/ 1531620 h 1531620"/>
                <a:gd name="connsiteX0" fmla="*/ 997585 w 997585"/>
                <a:gd name="connsiteY0" fmla="*/ 9525 h 1531620"/>
                <a:gd name="connsiteX1" fmla="*/ 0 w 997585"/>
                <a:gd name="connsiteY1" fmla="*/ 0 h 1531620"/>
                <a:gd name="connsiteX2" fmla="*/ 0 w 997585"/>
                <a:gd name="connsiteY2" fmla="*/ 1531620 h 1531620"/>
                <a:gd name="connsiteX3" fmla="*/ 312420 w 997585"/>
                <a:gd name="connsiteY3" fmla="*/ 1531620 h 1531620"/>
                <a:gd name="connsiteX0" fmla="*/ 994410 w 994410"/>
                <a:gd name="connsiteY0" fmla="*/ 0 h 1534795"/>
                <a:gd name="connsiteX1" fmla="*/ 0 w 994410"/>
                <a:gd name="connsiteY1" fmla="*/ 3175 h 1534795"/>
                <a:gd name="connsiteX2" fmla="*/ 0 w 994410"/>
                <a:gd name="connsiteY2" fmla="*/ 1534795 h 1534795"/>
                <a:gd name="connsiteX3" fmla="*/ 312420 w 994410"/>
                <a:gd name="connsiteY3" fmla="*/ 1534795 h 1534795"/>
                <a:gd name="connsiteX0" fmla="*/ 994410 w 994410"/>
                <a:gd name="connsiteY0" fmla="*/ 6350 h 1531620"/>
                <a:gd name="connsiteX1" fmla="*/ 0 w 994410"/>
                <a:gd name="connsiteY1" fmla="*/ 0 h 1531620"/>
                <a:gd name="connsiteX2" fmla="*/ 0 w 994410"/>
                <a:gd name="connsiteY2" fmla="*/ 1531620 h 1531620"/>
                <a:gd name="connsiteX3" fmla="*/ 312420 w 994410"/>
                <a:gd name="connsiteY3" fmla="*/ 1531620 h 1531620"/>
                <a:gd name="connsiteX0" fmla="*/ 997585 w 997585"/>
                <a:gd name="connsiteY0" fmla="*/ 0 h 1534795"/>
                <a:gd name="connsiteX1" fmla="*/ 0 w 997585"/>
                <a:gd name="connsiteY1" fmla="*/ 3175 h 1534795"/>
                <a:gd name="connsiteX2" fmla="*/ 0 w 997585"/>
                <a:gd name="connsiteY2" fmla="*/ 1534795 h 1534795"/>
                <a:gd name="connsiteX3" fmla="*/ 312420 w 997585"/>
                <a:gd name="connsiteY3" fmla="*/ 1534795 h 1534795"/>
                <a:gd name="connsiteX0" fmla="*/ 1000760 w 1000760"/>
                <a:gd name="connsiteY0" fmla="*/ 6350 h 1531620"/>
                <a:gd name="connsiteX1" fmla="*/ 0 w 1000760"/>
                <a:gd name="connsiteY1" fmla="*/ 0 h 1531620"/>
                <a:gd name="connsiteX2" fmla="*/ 0 w 1000760"/>
                <a:gd name="connsiteY2" fmla="*/ 1531620 h 1531620"/>
                <a:gd name="connsiteX3" fmla="*/ 312420 w 1000760"/>
                <a:gd name="connsiteY3" fmla="*/ 1531620 h 1531620"/>
                <a:gd name="connsiteX0" fmla="*/ 1000760 w 1000760"/>
                <a:gd name="connsiteY0" fmla="*/ 0 h 1531620"/>
                <a:gd name="connsiteX1" fmla="*/ 0 w 1000760"/>
                <a:gd name="connsiteY1" fmla="*/ 0 h 1531620"/>
                <a:gd name="connsiteX2" fmla="*/ 0 w 1000760"/>
                <a:gd name="connsiteY2" fmla="*/ 1531620 h 1531620"/>
                <a:gd name="connsiteX3" fmla="*/ 312420 w 1000760"/>
                <a:gd name="connsiteY3" fmla="*/ 1531620 h 1531620"/>
                <a:gd name="connsiteX0" fmla="*/ 838835 w 838835"/>
                <a:gd name="connsiteY0" fmla="*/ 6350 h 1531620"/>
                <a:gd name="connsiteX1" fmla="*/ 0 w 838835"/>
                <a:gd name="connsiteY1" fmla="*/ 0 h 1531620"/>
                <a:gd name="connsiteX2" fmla="*/ 0 w 838835"/>
                <a:gd name="connsiteY2" fmla="*/ 1531620 h 1531620"/>
                <a:gd name="connsiteX3" fmla="*/ 312420 w 838835"/>
                <a:gd name="connsiteY3" fmla="*/ 1531620 h 1531620"/>
                <a:gd name="connsiteX0" fmla="*/ 838835 w 838835"/>
                <a:gd name="connsiteY0" fmla="*/ 0 h 1534795"/>
                <a:gd name="connsiteX1" fmla="*/ 0 w 838835"/>
                <a:gd name="connsiteY1" fmla="*/ 3175 h 1534795"/>
                <a:gd name="connsiteX2" fmla="*/ 0 w 838835"/>
                <a:gd name="connsiteY2" fmla="*/ 1534795 h 1534795"/>
                <a:gd name="connsiteX3" fmla="*/ 312420 w 838835"/>
                <a:gd name="connsiteY3" fmla="*/ 1534795 h 1534795"/>
                <a:gd name="connsiteX0" fmla="*/ 838835 w 838835"/>
                <a:gd name="connsiteY0" fmla="*/ 6350 h 1531620"/>
                <a:gd name="connsiteX1" fmla="*/ 0 w 838835"/>
                <a:gd name="connsiteY1" fmla="*/ 0 h 1531620"/>
                <a:gd name="connsiteX2" fmla="*/ 0 w 838835"/>
                <a:gd name="connsiteY2" fmla="*/ 1531620 h 1531620"/>
                <a:gd name="connsiteX3" fmla="*/ 312420 w 838835"/>
                <a:gd name="connsiteY3" fmla="*/ 1531620 h 1531620"/>
                <a:gd name="connsiteX0" fmla="*/ 842010 w 842010"/>
                <a:gd name="connsiteY0" fmla="*/ 0 h 1531620"/>
                <a:gd name="connsiteX1" fmla="*/ 0 w 842010"/>
                <a:gd name="connsiteY1" fmla="*/ 0 h 1531620"/>
                <a:gd name="connsiteX2" fmla="*/ 0 w 842010"/>
                <a:gd name="connsiteY2" fmla="*/ 1531620 h 1531620"/>
                <a:gd name="connsiteX3" fmla="*/ 312420 w 842010"/>
                <a:gd name="connsiteY3" fmla="*/ 1531620 h 1531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42010" h="1531620">
                  <a:moveTo>
                    <a:pt x="842010" y="0"/>
                  </a:moveTo>
                  <a:lnTo>
                    <a:pt x="0" y="0"/>
                  </a:lnTo>
                  <a:cubicBezTo>
                    <a:pt x="2011" y="314008"/>
                    <a:pt x="0" y="1021080"/>
                    <a:pt x="0" y="1531620"/>
                  </a:cubicBezTo>
                  <a:lnTo>
                    <a:pt x="312420" y="1531620"/>
                  </a:lnTo>
                </a:path>
              </a:pathLst>
            </a:custGeom>
            <a:noFill/>
            <a:ln w="53975">
              <a:solidFill>
                <a:srgbClr val="424242"/>
              </a:solidFill>
              <a:headEnd type="none"/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  <p:sp>
        <p:nvSpPr>
          <p:cNvPr id="2073" name="Marcador de texto 2071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1009063" y="2470484"/>
            <a:ext cx="10173876" cy="1913552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4000" b="1" i="0" baseline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CO" dirty="0" smtClean="0"/>
              <a:t>Título de la Presentación</a:t>
            </a:r>
            <a:endParaRPr lang="es-CO" dirty="0"/>
          </a:p>
        </p:txBody>
      </p:sp>
      <p:sp>
        <p:nvSpPr>
          <p:cNvPr id="2074" name="Marcador de texto 2071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156000" y="6095935"/>
            <a:ext cx="2266358" cy="324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1" i="0" baseline="0">
                <a:solidFill>
                  <a:srgbClr val="424242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s-CO" dirty="0" smtClean="0"/>
              <a:t>Mes</a:t>
            </a:r>
            <a:endParaRPr lang="es-CO" dirty="0"/>
          </a:p>
        </p:txBody>
      </p:sp>
      <p:sp>
        <p:nvSpPr>
          <p:cNvPr id="2075" name="Marcador de texto 2071"/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156000" y="6405664"/>
            <a:ext cx="2266358" cy="324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1" i="0" baseline="0">
                <a:solidFill>
                  <a:srgbClr val="424242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s-CO" dirty="0" smtClean="0"/>
              <a:t>AÑO</a:t>
            </a:r>
            <a:endParaRPr lang="es-CO" dirty="0"/>
          </a:p>
        </p:txBody>
      </p:sp>
      <p:pic>
        <p:nvPicPr>
          <p:cNvPr id="1034" name="Imagen 103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658" b="39715"/>
          <a:stretch/>
        </p:blipFill>
        <p:spPr>
          <a:xfrm>
            <a:off x="3930325" y="4022025"/>
            <a:ext cx="4321556" cy="891397"/>
          </a:xfrm>
          <a:prstGeom prst="rect">
            <a:avLst/>
          </a:prstGeom>
        </p:spPr>
      </p:pic>
      <p:sp>
        <p:nvSpPr>
          <p:cNvPr id="1028" name="CuadroTexto 1027"/>
          <p:cNvSpPr txBox="1"/>
          <p:nvPr userDrawn="1"/>
        </p:nvSpPr>
        <p:spPr>
          <a:xfrm>
            <a:off x="2311524" y="4768861"/>
            <a:ext cx="7559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solidFill>
                  <a:srgbClr val="D3D92B"/>
                </a:solidFill>
                <a:latin typeface="Arial Narrow" panose="020B0606020202030204" pitchFamily="34" charset="0"/>
              </a:rPr>
              <a:t>Oficina Asesora de Planeación</a:t>
            </a:r>
          </a:p>
        </p:txBody>
      </p:sp>
    </p:spTree>
    <p:extLst>
      <p:ext uri="{BB962C8B-B14F-4D97-AF65-F5344CB8AC3E}">
        <p14:creationId xmlns:p14="http://schemas.microsoft.com/office/powerpoint/2010/main" val="2695344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texto 8"/>
          <p:cNvSpPr>
            <a:spLocks noGrp="1"/>
          </p:cNvSpPr>
          <p:nvPr>
            <p:ph type="body" sz="quarter" idx="10" hasCustomPrompt="1"/>
          </p:nvPr>
        </p:nvSpPr>
        <p:spPr>
          <a:xfrm>
            <a:off x="5671126" y="1010247"/>
            <a:ext cx="6105238" cy="90000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>
            <a:lvl1pPr marL="0" indent="0">
              <a:buNone/>
              <a:defRPr lang="es-CO" sz="3200" b="1" dirty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/>
            <a:r>
              <a:rPr lang="es-CO" dirty="0" smtClean="0"/>
              <a:t>Ítem del índice</a:t>
            </a:r>
            <a:endParaRPr lang="es-CO" dirty="0"/>
          </a:p>
        </p:txBody>
      </p:sp>
      <p:sp>
        <p:nvSpPr>
          <p:cNvPr id="13" name="Marcador de texto 8"/>
          <p:cNvSpPr>
            <a:spLocks noGrp="1"/>
          </p:cNvSpPr>
          <p:nvPr>
            <p:ph type="body" sz="quarter" idx="11" hasCustomPrompt="1"/>
          </p:nvPr>
        </p:nvSpPr>
        <p:spPr>
          <a:xfrm>
            <a:off x="5671126" y="2979000"/>
            <a:ext cx="6105238" cy="90000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>
            <a:lvl1pPr marL="0" indent="0">
              <a:buNone/>
              <a:defRPr lang="es-CO" sz="3200" b="1" dirty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/>
            <a:r>
              <a:rPr lang="es-CO" dirty="0" smtClean="0"/>
              <a:t>Ítem del índice</a:t>
            </a:r>
            <a:endParaRPr lang="es-CO" dirty="0"/>
          </a:p>
        </p:txBody>
      </p:sp>
      <p:sp>
        <p:nvSpPr>
          <p:cNvPr id="14" name="Marcador de texto 8"/>
          <p:cNvSpPr>
            <a:spLocks noGrp="1"/>
          </p:cNvSpPr>
          <p:nvPr>
            <p:ph type="body" sz="quarter" idx="12" hasCustomPrompt="1"/>
          </p:nvPr>
        </p:nvSpPr>
        <p:spPr>
          <a:xfrm>
            <a:off x="5671126" y="4947753"/>
            <a:ext cx="6105238" cy="90000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>
            <a:lvl1pPr marL="0" indent="0">
              <a:buNone/>
              <a:defRPr lang="es-CO" sz="3200" b="1" dirty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/>
            <a:r>
              <a:rPr lang="es-CO" dirty="0" smtClean="0"/>
              <a:t>Ítem del índice</a:t>
            </a:r>
            <a:endParaRPr lang="es-CO" dirty="0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BDCE9AEE-5C77-3542-891E-5F6EEBC3A1B0}"/>
              </a:ext>
            </a:extLst>
          </p:cNvPr>
          <p:cNvSpPr/>
          <p:nvPr userDrawn="1"/>
        </p:nvSpPr>
        <p:spPr>
          <a:xfrm>
            <a:off x="12025512" y="0"/>
            <a:ext cx="166487" cy="720000"/>
          </a:xfrm>
          <a:prstGeom prst="rect">
            <a:avLst/>
          </a:prstGeom>
          <a:solidFill>
            <a:srgbClr val="5B47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DCE9AEE-5C77-3542-891E-5F6EEBC3A1B0}"/>
              </a:ext>
            </a:extLst>
          </p:cNvPr>
          <p:cNvSpPr/>
          <p:nvPr userDrawn="1"/>
        </p:nvSpPr>
        <p:spPr>
          <a:xfrm>
            <a:off x="12025511" y="720000"/>
            <a:ext cx="166487" cy="82800"/>
          </a:xfrm>
          <a:prstGeom prst="rect">
            <a:avLst/>
          </a:prstGeom>
          <a:solidFill>
            <a:srgbClr val="D3D9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99465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_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>
            <a:endCxn id="5" idx="2"/>
          </p:cNvCxnSpPr>
          <p:nvPr userDrawn="1"/>
        </p:nvCxnSpPr>
        <p:spPr>
          <a:xfrm>
            <a:off x="0" y="3429001"/>
            <a:ext cx="2558473" cy="0"/>
          </a:xfrm>
          <a:prstGeom prst="line">
            <a:avLst/>
          </a:prstGeom>
          <a:ln w="101600">
            <a:solidFill>
              <a:srgbClr val="42424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lipse 4">
            <a:extLst>
              <a:ext uri="{FF2B5EF4-FFF2-40B4-BE49-F238E27FC236}">
                <a16:creationId xmlns:a16="http://schemas.microsoft.com/office/drawing/2014/main" id="{582EF9C1-D15A-E34F-A369-C634B533E76B}"/>
              </a:ext>
            </a:extLst>
          </p:cNvPr>
          <p:cNvSpPr/>
          <p:nvPr userDrawn="1"/>
        </p:nvSpPr>
        <p:spPr>
          <a:xfrm>
            <a:off x="2558473" y="2725600"/>
            <a:ext cx="1406801" cy="1406801"/>
          </a:xfrm>
          <a:prstGeom prst="ellipse">
            <a:avLst/>
          </a:prstGeom>
          <a:noFill/>
          <a:ln w="101600">
            <a:solidFill>
              <a:srgbClr val="424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Marcador de texto 16"/>
          <p:cNvSpPr>
            <a:spLocks noGrp="1"/>
          </p:cNvSpPr>
          <p:nvPr>
            <p:ph type="body" sz="quarter" idx="10" hasCustomPrompt="1"/>
          </p:nvPr>
        </p:nvSpPr>
        <p:spPr>
          <a:xfrm>
            <a:off x="2558473" y="2725600"/>
            <a:ext cx="1406801" cy="1406801"/>
          </a:xfrm>
          <a:prstGeom prst="rect">
            <a:avLst/>
          </a:prstGeom>
        </p:spPr>
        <p:txBody>
          <a:bodyPr lIns="36000" tIns="36000" rIns="36000" bIns="36000" anchor="ctr" anchorCtr="0"/>
          <a:lstStyle>
            <a:lvl1pPr marL="0" indent="0" algn="ctr">
              <a:buNone/>
              <a:defRPr sz="8000" b="1">
                <a:solidFill>
                  <a:srgbClr val="D3D92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CO" dirty="0" smtClean="0"/>
              <a:t>#</a:t>
            </a:r>
            <a:endParaRPr lang="es-CO" dirty="0"/>
          </a:p>
        </p:txBody>
      </p:sp>
      <p:grpSp>
        <p:nvGrpSpPr>
          <p:cNvPr id="18" name="Grupo 17"/>
          <p:cNvGrpSpPr/>
          <p:nvPr userDrawn="1"/>
        </p:nvGrpSpPr>
        <p:grpSpPr>
          <a:xfrm>
            <a:off x="8285017" y="5959335"/>
            <a:ext cx="3663991" cy="632838"/>
            <a:chOff x="6043247" y="5673741"/>
            <a:chExt cx="5905762" cy="1020032"/>
          </a:xfrm>
        </p:grpSpPr>
        <p:pic>
          <p:nvPicPr>
            <p:cNvPr id="19" name="Imagen 1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8432" y="5703642"/>
              <a:ext cx="960577" cy="960230"/>
            </a:xfrm>
            <a:prstGeom prst="rect">
              <a:avLst/>
            </a:prstGeom>
          </p:spPr>
        </p:pic>
        <p:pic>
          <p:nvPicPr>
            <p:cNvPr id="20" name="Imagen 19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658" b="39715"/>
            <a:stretch/>
          </p:blipFill>
          <p:spPr>
            <a:xfrm>
              <a:off x="6043247" y="5673741"/>
              <a:ext cx="4945185" cy="1020032"/>
            </a:xfrm>
            <a:prstGeom prst="rect">
              <a:avLst/>
            </a:prstGeom>
          </p:spPr>
        </p:pic>
      </p:grpSp>
      <p:sp>
        <p:nvSpPr>
          <p:cNvPr id="21" name="Marcador de texto 16"/>
          <p:cNvSpPr>
            <a:spLocks noGrp="1"/>
          </p:cNvSpPr>
          <p:nvPr>
            <p:ph type="body" sz="quarter" idx="11" hasCustomPrompt="1"/>
          </p:nvPr>
        </p:nvSpPr>
        <p:spPr>
          <a:xfrm>
            <a:off x="4230255" y="1861128"/>
            <a:ext cx="7638472" cy="3135746"/>
          </a:xfrm>
          <a:prstGeom prst="rect">
            <a:avLst/>
          </a:prstGeom>
        </p:spPr>
        <p:txBody>
          <a:bodyPr lIns="36000" tIns="36000" rIns="36000" bIns="36000" anchor="ctr" anchorCtr="0"/>
          <a:lstStyle>
            <a:lvl1pPr marL="0" indent="0" algn="l">
              <a:buNone/>
              <a:defRPr sz="6000" b="1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CO" dirty="0" smtClean="0"/>
              <a:t>Título de la sección</a:t>
            </a:r>
            <a:endParaRPr lang="es-CO" dirty="0"/>
          </a:p>
        </p:txBody>
      </p:sp>
      <p:pic>
        <p:nvPicPr>
          <p:cNvPr id="22" name="Imagen 21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73111"/>
          <a:stretch/>
        </p:blipFill>
        <p:spPr>
          <a:xfrm>
            <a:off x="0" y="0"/>
            <a:ext cx="3149600" cy="812800"/>
          </a:xfrm>
          <a:prstGeom prst="rect">
            <a:avLst/>
          </a:prstGeom>
        </p:spPr>
      </p:pic>
      <p:sp>
        <p:nvSpPr>
          <p:cNvPr id="23" name="Rectángulo 22">
            <a:extLst>
              <a:ext uri="{FF2B5EF4-FFF2-40B4-BE49-F238E27FC236}">
                <a16:creationId xmlns:a16="http://schemas.microsoft.com/office/drawing/2014/main" id="{BDCE9AEE-5C77-3542-891E-5F6EEBC3A1B0}"/>
              </a:ext>
            </a:extLst>
          </p:cNvPr>
          <p:cNvSpPr/>
          <p:nvPr userDrawn="1"/>
        </p:nvSpPr>
        <p:spPr>
          <a:xfrm>
            <a:off x="12025512" y="0"/>
            <a:ext cx="166487" cy="802640"/>
          </a:xfrm>
          <a:prstGeom prst="rect">
            <a:avLst/>
          </a:prstGeom>
          <a:solidFill>
            <a:srgbClr val="5B47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BDCE9AEE-5C77-3542-891E-5F6EEBC3A1B0}"/>
              </a:ext>
            </a:extLst>
          </p:cNvPr>
          <p:cNvSpPr/>
          <p:nvPr userDrawn="1"/>
        </p:nvSpPr>
        <p:spPr>
          <a:xfrm>
            <a:off x="12025511" y="720000"/>
            <a:ext cx="166487" cy="82800"/>
          </a:xfrm>
          <a:prstGeom prst="rect">
            <a:avLst/>
          </a:prstGeom>
          <a:solidFill>
            <a:srgbClr val="D3D9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761623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_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306753" y="276824"/>
            <a:ext cx="9638272" cy="799608"/>
          </a:xfrm>
          <a:prstGeom prst="rect">
            <a:avLst/>
          </a:prstGeom>
        </p:spPr>
        <p:txBody>
          <a:bodyPr anchor="ctr" anchorCtr="0"/>
          <a:lstStyle>
            <a:lvl1pPr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 smtClean="0"/>
              <a:t>Título</a:t>
            </a:r>
            <a:endParaRPr lang="es-CO" dirty="0"/>
          </a:p>
        </p:txBody>
      </p:sp>
      <p:sp>
        <p:nvSpPr>
          <p:cNvPr id="9" name="Marcador de texto 8"/>
          <p:cNvSpPr>
            <a:spLocks noGrp="1"/>
          </p:cNvSpPr>
          <p:nvPr>
            <p:ph type="body" sz="quarter" idx="10"/>
          </p:nvPr>
        </p:nvSpPr>
        <p:spPr>
          <a:xfrm>
            <a:off x="205160" y="1348508"/>
            <a:ext cx="7313240" cy="5301673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D3D92B"/>
              </a:buClr>
              <a:buFont typeface="Wingdings" panose="05000000000000000000" pitchFamily="2" charset="2"/>
              <a:buChar char="q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D3D92B"/>
              </a:buClr>
              <a:buFont typeface="Wingdings" panose="05000000000000000000" pitchFamily="2" charset="2"/>
              <a:buChar char="q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D3D92B"/>
              </a:buClr>
              <a:buFont typeface="Wingdings" panose="05000000000000000000" pitchFamily="2" charset="2"/>
              <a:buChar char="q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D3D92B"/>
              </a:buClr>
              <a:buFont typeface="Wingdings" panose="05000000000000000000" pitchFamily="2" charset="2"/>
              <a:buChar char="q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D3D92B"/>
              </a:buClr>
              <a:buFont typeface="Wingdings" panose="05000000000000000000" pitchFamily="2" charset="2"/>
              <a:buChar char="q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O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CE9AEE-5C77-3542-891E-5F6EEBC3A1B0}"/>
              </a:ext>
            </a:extLst>
          </p:cNvPr>
          <p:cNvSpPr/>
          <p:nvPr userDrawn="1"/>
        </p:nvSpPr>
        <p:spPr>
          <a:xfrm>
            <a:off x="12025512" y="0"/>
            <a:ext cx="166487" cy="802640"/>
          </a:xfrm>
          <a:prstGeom prst="rect">
            <a:avLst/>
          </a:prstGeom>
          <a:solidFill>
            <a:srgbClr val="5B47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" name="Marcador de posición de imagen 5"/>
          <p:cNvSpPr>
            <a:spLocks noGrp="1"/>
          </p:cNvSpPr>
          <p:nvPr>
            <p:ph type="pic" sz="quarter" idx="11"/>
          </p:nvPr>
        </p:nvSpPr>
        <p:spPr>
          <a:xfrm>
            <a:off x="7666038" y="1347788"/>
            <a:ext cx="4359275" cy="5302250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BDCE9AEE-5C77-3542-891E-5F6EEBC3A1B0}"/>
              </a:ext>
            </a:extLst>
          </p:cNvPr>
          <p:cNvSpPr/>
          <p:nvPr userDrawn="1"/>
        </p:nvSpPr>
        <p:spPr>
          <a:xfrm>
            <a:off x="12025511" y="720000"/>
            <a:ext cx="166487" cy="82800"/>
          </a:xfrm>
          <a:prstGeom prst="rect">
            <a:avLst/>
          </a:prstGeom>
          <a:solidFill>
            <a:srgbClr val="D3D9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81238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_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BDCE9AEE-5C77-3542-891E-5F6EEBC3A1B0}"/>
              </a:ext>
            </a:extLst>
          </p:cNvPr>
          <p:cNvSpPr/>
          <p:nvPr userDrawn="1"/>
        </p:nvSpPr>
        <p:spPr>
          <a:xfrm>
            <a:off x="12025512" y="0"/>
            <a:ext cx="166487" cy="802640"/>
          </a:xfrm>
          <a:prstGeom prst="rect">
            <a:avLst/>
          </a:prstGeom>
          <a:solidFill>
            <a:srgbClr val="5B47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" name="Marcador de posición de imagen 5"/>
          <p:cNvSpPr>
            <a:spLocks noGrp="1"/>
          </p:cNvSpPr>
          <p:nvPr>
            <p:ph type="pic" sz="quarter" idx="11"/>
          </p:nvPr>
        </p:nvSpPr>
        <p:spPr>
          <a:xfrm>
            <a:off x="7222836" y="1347788"/>
            <a:ext cx="4802477" cy="5302250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8" name="Título 6"/>
          <p:cNvSpPr>
            <a:spLocks noGrp="1"/>
          </p:cNvSpPr>
          <p:nvPr>
            <p:ph type="title" hasCustomPrompt="1"/>
          </p:nvPr>
        </p:nvSpPr>
        <p:spPr>
          <a:xfrm>
            <a:off x="1353958" y="874007"/>
            <a:ext cx="4165680" cy="799608"/>
          </a:xfrm>
          <a:prstGeom prst="rect">
            <a:avLst/>
          </a:prstGeom>
        </p:spPr>
        <p:txBody>
          <a:bodyPr anchor="ctr" anchorCtr="0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 smtClean="0"/>
              <a:t>Título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508728" y="996394"/>
            <a:ext cx="835591" cy="569913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3200" b="1">
                <a:solidFill>
                  <a:srgbClr val="D3D92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/>
            </a:lvl2pPr>
          </a:lstStyle>
          <a:p>
            <a:pPr lvl="0"/>
            <a:r>
              <a:rPr lang="es-CO" dirty="0" smtClean="0"/>
              <a:t>#</a:t>
            </a:r>
            <a:endParaRPr lang="es-CO" dirty="0"/>
          </a:p>
        </p:txBody>
      </p:sp>
      <p:sp>
        <p:nvSpPr>
          <p:cNvPr id="12" name="Marcador de texto 5"/>
          <p:cNvSpPr>
            <a:spLocks noGrp="1"/>
          </p:cNvSpPr>
          <p:nvPr>
            <p:ph type="body" sz="quarter" idx="13" hasCustomPrompt="1"/>
          </p:nvPr>
        </p:nvSpPr>
        <p:spPr>
          <a:xfrm>
            <a:off x="1335083" y="2037724"/>
            <a:ext cx="4991826" cy="1710054"/>
          </a:xfrm>
          <a:prstGeom prst="rect">
            <a:avLst/>
          </a:prstGeom>
        </p:spPr>
        <p:txBody>
          <a:bodyPr/>
          <a:lstStyle>
            <a:lvl1pPr>
              <a:buClr>
                <a:srgbClr val="424242"/>
              </a:buCl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smtClean="0"/>
              <a:t>Ítem 1</a:t>
            </a:r>
          </a:p>
          <a:p>
            <a:pPr lvl="0"/>
            <a:r>
              <a:rPr lang="es-ES" dirty="0" smtClean="0"/>
              <a:t>Ítem 2</a:t>
            </a:r>
          </a:p>
          <a:p>
            <a:pPr lvl="0"/>
            <a:r>
              <a:rPr lang="es-ES" dirty="0" smtClean="0"/>
              <a:t>Ítem 3</a:t>
            </a:r>
            <a:endParaRPr lang="es-CO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DCE9AEE-5C77-3542-891E-5F6EEBC3A1B0}"/>
              </a:ext>
            </a:extLst>
          </p:cNvPr>
          <p:cNvSpPr/>
          <p:nvPr userDrawn="1"/>
        </p:nvSpPr>
        <p:spPr>
          <a:xfrm>
            <a:off x="12025511" y="720000"/>
            <a:ext cx="166487" cy="82800"/>
          </a:xfrm>
          <a:prstGeom prst="rect">
            <a:avLst/>
          </a:prstGeom>
          <a:solidFill>
            <a:srgbClr val="D3D9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39251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_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1 Flecha abajo">
            <a:extLst>
              <a:ext uri="{FF2B5EF4-FFF2-40B4-BE49-F238E27FC236}">
                <a16:creationId xmlns:a16="http://schemas.microsoft.com/office/drawing/2014/main" id="{54D7A9D3-80FD-479A-8C22-5B2A43704CD3}"/>
              </a:ext>
            </a:extLst>
          </p:cNvPr>
          <p:cNvSpPr/>
          <p:nvPr userDrawn="1"/>
        </p:nvSpPr>
        <p:spPr>
          <a:xfrm rot="16200000">
            <a:off x="4583616" y="3051797"/>
            <a:ext cx="2888956" cy="1214342"/>
          </a:xfrm>
          <a:prstGeom prst="downArrow">
            <a:avLst>
              <a:gd name="adj1" fmla="val 71886"/>
              <a:gd name="adj2" fmla="val 45859"/>
            </a:avLst>
          </a:prstGeom>
          <a:solidFill>
            <a:srgbClr val="5B4637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928" tIns="35966" rIns="71928" bIns="35966" anchor="ctr"/>
          <a:lstStyle/>
          <a:p>
            <a:pPr algn="ctr" defTabSz="455379">
              <a:defRPr/>
            </a:pPr>
            <a:endParaRPr lang="es-CO">
              <a:solidFill>
                <a:srgbClr val="00B050"/>
              </a:solidFill>
            </a:endParaRP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F9357D98-C0A5-4A4D-A06E-B1B92CCDD1EF}"/>
              </a:ext>
            </a:extLst>
          </p:cNvPr>
          <p:cNvSpPr/>
          <p:nvPr userDrawn="1"/>
        </p:nvSpPr>
        <p:spPr>
          <a:xfrm>
            <a:off x="0" y="773786"/>
            <a:ext cx="5934450" cy="577036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731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BC1AC189-EAC0-1947-9F94-1254DB8B81D1}"/>
              </a:ext>
            </a:extLst>
          </p:cNvPr>
          <p:cNvSpPr/>
          <p:nvPr userDrawn="1"/>
        </p:nvSpPr>
        <p:spPr>
          <a:xfrm>
            <a:off x="0" y="156729"/>
            <a:ext cx="6558642" cy="6701271"/>
          </a:xfrm>
          <a:prstGeom prst="rect">
            <a:avLst/>
          </a:prstGeom>
          <a:gradFill>
            <a:gsLst>
              <a:gs pos="17000">
                <a:schemeClr val="bg1"/>
              </a:gs>
              <a:gs pos="33000">
                <a:schemeClr val="bg1">
                  <a:alpha val="0"/>
                </a:schemeClr>
              </a:gs>
              <a:gs pos="73000">
                <a:srgbClr val="FFFFFF">
                  <a:alpha val="0"/>
                </a:srgbClr>
              </a:gs>
              <a:gs pos="85000">
                <a:schemeClr val="bg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/>
              <a:t>3.2</a:t>
            </a:r>
            <a:endParaRPr lang="es-CO"/>
          </a:p>
        </p:txBody>
      </p:sp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306753" y="276824"/>
            <a:ext cx="9638272" cy="799608"/>
          </a:xfrm>
          <a:prstGeom prst="rect">
            <a:avLst/>
          </a:prstGeom>
        </p:spPr>
        <p:txBody>
          <a:bodyPr anchor="ctr" anchorCtr="0"/>
          <a:lstStyle>
            <a:lvl1pPr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 smtClean="0"/>
              <a:t>Título</a:t>
            </a:r>
            <a:endParaRPr lang="es-CO" dirty="0"/>
          </a:p>
        </p:txBody>
      </p:sp>
      <p:sp>
        <p:nvSpPr>
          <p:cNvPr id="9" name="Marcador de texto 8"/>
          <p:cNvSpPr>
            <a:spLocks noGrp="1"/>
          </p:cNvSpPr>
          <p:nvPr>
            <p:ph type="body" sz="quarter" idx="10"/>
          </p:nvPr>
        </p:nvSpPr>
        <p:spPr>
          <a:xfrm>
            <a:off x="306753" y="1371954"/>
            <a:ext cx="5340068" cy="5301673"/>
          </a:xfrm>
          <a:prstGeom prst="rect">
            <a:avLst/>
          </a:prstGeom>
        </p:spPr>
        <p:txBody>
          <a:bodyPr/>
          <a:lstStyle>
            <a:lvl1pPr>
              <a:defRPr lang="es-ES" dirty="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es-ES" dirty="0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s-ES" dirty="0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s-ES" dirty="0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s-CO" dirty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>
              <a:buClr>
                <a:srgbClr val="D3D92B"/>
              </a:buClr>
              <a:buFont typeface="Wingdings" panose="05000000000000000000" pitchFamily="2" charset="2"/>
              <a:buChar char="q"/>
            </a:pPr>
            <a:r>
              <a:rPr lang="es-ES" dirty="0" smtClean="0"/>
              <a:t>Editar el estilo de texto del patrón</a:t>
            </a:r>
          </a:p>
          <a:p>
            <a:pPr lvl="1">
              <a:buClr>
                <a:srgbClr val="D3D92B"/>
              </a:buClr>
              <a:buFont typeface="Wingdings" panose="05000000000000000000" pitchFamily="2" charset="2"/>
              <a:buChar char="q"/>
            </a:pPr>
            <a:r>
              <a:rPr lang="es-ES" dirty="0" smtClean="0"/>
              <a:t>Segundo nivel</a:t>
            </a:r>
          </a:p>
          <a:p>
            <a:pPr lvl="2">
              <a:buClr>
                <a:srgbClr val="D3D92B"/>
              </a:buClr>
              <a:buFont typeface="Wingdings" panose="05000000000000000000" pitchFamily="2" charset="2"/>
              <a:buChar char="q"/>
            </a:pPr>
            <a:r>
              <a:rPr lang="es-ES" dirty="0" smtClean="0"/>
              <a:t>Tercer nivel</a:t>
            </a:r>
          </a:p>
          <a:p>
            <a:pPr lvl="3">
              <a:buClr>
                <a:srgbClr val="D3D92B"/>
              </a:buClr>
              <a:buFont typeface="Wingdings" panose="05000000000000000000" pitchFamily="2" charset="2"/>
              <a:buChar char="q"/>
            </a:pPr>
            <a:r>
              <a:rPr lang="es-ES" dirty="0" smtClean="0"/>
              <a:t>Cuarto nivel</a:t>
            </a:r>
          </a:p>
          <a:p>
            <a:pPr lvl="4">
              <a:buClr>
                <a:srgbClr val="D3D92B"/>
              </a:buClr>
              <a:buFont typeface="Wingdings" panose="05000000000000000000" pitchFamily="2" charset="2"/>
              <a:buChar char="q"/>
            </a:pPr>
            <a:r>
              <a:rPr lang="es-ES" dirty="0" smtClean="0"/>
              <a:t>Quinto nivel</a:t>
            </a:r>
            <a:endParaRPr lang="es-CO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CE9AEE-5C77-3542-891E-5F6EEBC3A1B0}"/>
              </a:ext>
            </a:extLst>
          </p:cNvPr>
          <p:cNvSpPr/>
          <p:nvPr userDrawn="1"/>
        </p:nvSpPr>
        <p:spPr>
          <a:xfrm>
            <a:off x="12025512" y="0"/>
            <a:ext cx="166487" cy="802640"/>
          </a:xfrm>
          <a:prstGeom prst="rect">
            <a:avLst/>
          </a:prstGeom>
          <a:solidFill>
            <a:srgbClr val="5B47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" name="Marcador de texto 8"/>
          <p:cNvSpPr>
            <a:spLocks noGrp="1"/>
          </p:cNvSpPr>
          <p:nvPr>
            <p:ph type="body" sz="quarter" idx="11"/>
          </p:nvPr>
        </p:nvSpPr>
        <p:spPr>
          <a:xfrm>
            <a:off x="6825917" y="1371954"/>
            <a:ext cx="5107144" cy="5301673"/>
          </a:xfrm>
          <a:prstGeom prst="rect">
            <a:avLst/>
          </a:prstGeom>
        </p:spPr>
        <p:txBody>
          <a:bodyPr/>
          <a:lstStyle>
            <a:lvl1pPr>
              <a:defRPr lang="es-ES" dirty="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es-ES" dirty="0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s-ES" dirty="0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s-ES" dirty="0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s-CO" dirty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>
              <a:buClr>
                <a:srgbClr val="D3D92B"/>
              </a:buClr>
              <a:buFont typeface="Wingdings" panose="05000000000000000000" pitchFamily="2" charset="2"/>
              <a:buChar char="q"/>
            </a:pPr>
            <a:r>
              <a:rPr lang="es-ES" dirty="0" smtClean="0"/>
              <a:t>Editar el estilo de texto del patrón</a:t>
            </a:r>
          </a:p>
          <a:p>
            <a:pPr lvl="1">
              <a:buClr>
                <a:srgbClr val="D3D92B"/>
              </a:buClr>
              <a:buFont typeface="Wingdings" panose="05000000000000000000" pitchFamily="2" charset="2"/>
              <a:buChar char="q"/>
            </a:pPr>
            <a:r>
              <a:rPr lang="es-ES" dirty="0" smtClean="0"/>
              <a:t>Segundo nivel</a:t>
            </a:r>
          </a:p>
          <a:p>
            <a:pPr lvl="2">
              <a:buClr>
                <a:srgbClr val="D3D92B"/>
              </a:buClr>
              <a:buFont typeface="Wingdings" panose="05000000000000000000" pitchFamily="2" charset="2"/>
              <a:buChar char="q"/>
            </a:pPr>
            <a:r>
              <a:rPr lang="es-ES" dirty="0" smtClean="0"/>
              <a:t>Tercer nivel</a:t>
            </a:r>
          </a:p>
          <a:p>
            <a:pPr lvl="3">
              <a:buClr>
                <a:srgbClr val="D3D92B"/>
              </a:buClr>
              <a:buFont typeface="Wingdings" panose="05000000000000000000" pitchFamily="2" charset="2"/>
              <a:buChar char="q"/>
            </a:pPr>
            <a:r>
              <a:rPr lang="es-ES" dirty="0" smtClean="0"/>
              <a:t>Cuarto nivel</a:t>
            </a:r>
          </a:p>
          <a:p>
            <a:pPr lvl="4">
              <a:buClr>
                <a:srgbClr val="D3D92B"/>
              </a:buClr>
              <a:buFont typeface="Wingdings" panose="05000000000000000000" pitchFamily="2" charset="2"/>
              <a:buChar char="q"/>
            </a:pPr>
            <a:r>
              <a:rPr lang="es-ES" dirty="0" smtClean="0"/>
              <a:t>Quinto nivel</a:t>
            </a:r>
            <a:endParaRPr lang="es-CO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BDCE9AEE-5C77-3542-891E-5F6EEBC3A1B0}"/>
              </a:ext>
            </a:extLst>
          </p:cNvPr>
          <p:cNvSpPr/>
          <p:nvPr userDrawn="1"/>
        </p:nvSpPr>
        <p:spPr>
          <a:xfrm>
            <a:off x="12025511" y="720000"/>
            <a:ext cx="166487" cy="82800"/>
          </a:xfrm>
          <a:prstGeom prst="rect">
            <a:avLst/>
          </a:prstGeom>
          <a:solidFill>
            <a:srgbClr val="D3D9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51368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_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21 Flecha abajo">
            <a:extLst>
              <a:ext uri="{FF2B5EF4-FFF2-40B4-BE49-F238E27FC236}">
                <a16:creationId xmlns:a16="http://schemas.microsoft.com/office/drawing/2014/main" id="{54D7A9D3-80FD-479A-8C22-5B2A43704CD3}"/>
              </a:ext>
            </a:extLst>
          </p:cNvPr>
          <p:cNvSpPr/>
          <p:nvPr userDrawn="1"/>
        </p:nvSpPr>
        <p:spPr>
          <a:xfrm rot="16200000">
            <a:off x="4583616" y="3051797"/>
            <a:ext cx="2888956" cy="1214342"/>
          </a:xfrm>
          <a:prstGeom prst="downArrow">
            <a:avLst>
              <a:gd name="adj1" fmla="val 71886"/>
              <a:gd name="adj2" fmla="val 45859"/>
            </a:avLst>
          </a:prstGeom>
          <a:solidFill>
            <a:srgbClr val="5B4637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928" tIns="35966" rIns="71928" bIns="35966" anchor="ctr"/>
          <a:lstStyle/>
          <a:p>
            <a:pPr algn="ctr" defTabSz="455379">
              <a:defRPr/>
            </a:pPr>
            <a:endParaRPr lang="es-CO">
              <a:solidFill>
                <a:srgbClr val="00B050"/>
              </a:solidFill>
            </a:endParaRPr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F9357D98-C0A5-4A4D-A06E-B1B92CCDD1EF}"/>
              </a:ext>
            </a:extLst>
          </p:cNvPr>
          <p:cNvSpPr/>
          <p:nvPr userDrawn="1"/>
        </p:nvSpPr>
        <p:spPr>
          <a:xfrm>
            <a:off x="0" y="773786"/>
            <a:ext cx="5934450" cy="577036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731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BC1AC189-EAC0-1947-9F94-1254DB8B81D1}"/>
              </a:ext>
            </a:extLst>
          </p:cNvPr>
          <p:cNvSpPr/>
          <p:nvPr userDrawn="1"/>
        </p:nvSpPr>
        <p:spPr>
          <a:xfrm>
            <a:off x="0" y="156729"/>
            <a:ext cx="6558642" cy="6701271"/>
          </a:xfrm>
          <a:prstGeom prst="rect">
            <a:avLst/>
          </a:prstGeom>
          <a:gradFill>
            <a:gsLst>
              <a:gs pos="17000">
                <a:schemeClr val="bg1"/>
              </a:gs>
              <a:gs pos="33000">
                <a:schemeClr val="bg1">
                  <a:alpha val="0"/>
                </a:schemeClr>
              </a:gs>
              <a:gs pos="73000">
                <a:srgbClr val="FFFFFF">
                  <a:alpha val="0"/>
                </a:srgbClr>
              </a:gs>
              <a:gs pos="85000">
                <a:schemeClr val="bg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/>
              <a:t>3.2</a:t>
            </a:r>
            <a:endParaRPr lang="es-CO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CE9AEE-5C77-3542-891E-5F6EEBC3A1B0}"/>
              </a:ext>
            </a:extLst>
          </p:cNvPr>
          <p:cNvSpPr/>
          <p:nvPr userDrawn="1"/>
        </p:nvSpPr>
        <p:spPr>
          <a:xfrm>
            <a:off x="12025512" y="0"/>
            <a:ext cx="166487" cy="802640"/>
          </a:xfrm>
          <a:prstGeom prst="rect">
            <a:avLst/>
          </a:prstGeom>
          <a:solidFill>
            <a:srgbClr val="5B47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" name="Marcador de texto 8"/>
          <p:cNvSpPr>
            <a:spLocks noGrp="1"/>
          </p:cNvSpPr>
          <p:nvPr>
            <p:ph type="body" sz="quarter" idx="11"/>
          </p:nvPr>
        </p:nvSpPr>
        <p:spPr>
          <a:xfrm>
            <a:off x="6825917" y="1371954"/>
            <a:ext cx="5107144" cy="5301673"/>
          </a:xfrm>
          <a:prstGeom prst="rect">
            <a:avLst/>
          </a:prstGeom>
        </p:spPr>
        <p:txBody>
          <a:bodyPr/>
          <a:lstStyle>
            <a:lvl1pPr>
              <a:defRPr lang="es-ES" dirty="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es-ES" dirty="0" smtClean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es-ES" dirty="0" smtClean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s-ES" dirty="0" smtClean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s-CO" dirty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>
              <a:buClr>
                <a:srgbClr val="D3D92B"/>
              </a:buClr>
              <a:buFont typeface="Wingdings" panose="05000000000000000000" pitchFamily="2" charset="2"/>
              <a:buChar char="q"/>
            </a:pPr>
            <a:r>
              <a:rPr lang="es-ES" dirty="0" smtClean="0"/>
              <a:t>Editar el estilo de texto del patrón</a:t>
            </a:r>
          </a:p>
          <a:p>
            <a:pPr lvl="1">
              <a:buClr>
                <a:srgbClr val="D3D92B"/>
              </a:buClr>
              <a:buFont typeface="Wingdings" panose="05000000000000000000" pitchFamily="2" charset="2"/>
              <a:buChar char="q"/>
            </a:pPr>
            <a:r>
              <a:rPr lang="es-ES" dirty="0" smtClean="0"/>
              <a:t>Segundo nivel</a:t>
            </a:r>
          </a:p>
          <a:p>
            <a:pPr lvl="2">
              <a:buClr>
                <a:srgbClr val="D3D92B"/>
              </a:buClr>
              <a:buFont typeface="Wingdings" panose="05000000000000000000" pitchFamily="2" charset="2"/>
              <a:buChar char="q"/>
            </a:pPr>
            <a:r>
              <a:rPr lang="es-ES" dirty="0" smtClean="0"/>
              <a:t>Tercer nivel</a:t>
            </a:r>
          </a:p>
          <a:p>
            <a:pPr lvl="3">
              <a:buClr>
                <a:srgbClr val="D3D92B"/>
              </a:buClr>
              <a:buFont typeface="Wingdings" panose="05000000000000000000" pitchFamily="2" charset="2"/>
              <a:buChar char="q"/>
            </a:pPr>
            <a:r>
              <a:rPr lang="es-ES" dirty="0" smtClean="0"/>
              <a:t>Cuarto nivel</a:t>
            </a:r>
          </a:p>
          <a:p>
            <a:pPr lvl="4">
              <a:buClr>
                <a:srgbClr val="D3D92B"/>
              </a:buClr>
              <a:buFont typeface="Wingdings" panose="05000000000000000000" pitchFamily="2" charset="2"/>
              <a:buChar char="q"/>
            </a:pPr>
            <a:r>
              <a:rPr lang="es-ES" dirty="0" smtClean="0"/>
              <a:t>Quinto nivel</a:t>
            </a:r>
            <a:endParaRPr lang="es-CO" dirty="0"/>
          </a:p>
        </p:txBody>
      </p:sp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1353958" y="874007"/>
            <a:ext cx="4165680" cy="799608"/>
          </a:xfrm>
          <a:prstGeom prst="rect">
            <a:avLst/>
          </a:prstGeom>
        </p:spPr>
        <p:txBody>
          <a:bodyPr anchor="ctr" anchorCtr="0"/>
          <a:lstStyle>
            <a:lvl1pPr>
              <a:defRPr sz="2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 smtClean="0"/>
              <a:t>Título</a:t>
            </a:r>
            <a:endParaRPr lang="es-C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508728" y="996394"/>
            <a:ext cx="835591" cy="569913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3200" b="1">
                <a:solidFill>
                  <a:srgbClr val="D3D92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/>
            </a:lvl2pPr>
          </a:lstStyle>
          <a:p>
            <a:pPr lvl="0"/>
            <a:r>
              <a:rPr lang="es-CO" dirty="0" smtClean="0"/>
              <a:t>#</a:t>
            </a:r>
            <a:endParaRPr lang="es-CO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3" hasCustomPrompt="1"/>
          </p:nvPr>
        </p:nvSpPr>
        <p:spPr>
          <a:xfrm>
            <a:off x="1335083" y="2037724"/>
            <a:ext cx="4025900" cy="1710054"/>
          </a:xfrm>
          <a:prstGeom prst="rect">
            <a:avLst/>
          </a:prstGeom>
        </p:spPr>
        <p:txBody>
          <a:bodyPr/>
          <a:lstStyle>
            <a:lvl1pPr>
              <a:defRPr lang="es-CO" sz="2400" baseline="0" dirty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>
              <a:buClr>
                <a:srgbClr val="424242"/>
              </a:buClr>
            </a:pPr>
            <a:r>
              <a:rPr lang="es-ES" dirty="0" smtClean="0"/>
              <a:t>Ítem 1</a:t>
            </a:r>
          </a:p>
          <a:p>
            <a:pPr lvl="0">
              <a:buClr>
                <a:srgbClr val="424242"/>
              </a:buClr>
            </a:pPr>
            <a:r>
              <a:rPr lang="es-ES" dirty="0" smtClean="0"/>
              <a:t>Ítem 2</a:t>
            </a:r>
          </a:p>
          <a:p>
            <a:pPr lvl="0">
              <a:buClr>
                <a:srgbClr val="424242"/>
              </a:buClr>
            </a:pPr>
            <a:r>
              <a:rPr lang="es-ES" dirty="0" smtClean="0"/>
              <a:t>Ítem 3</a:t>
            </a:r>
            <a:endParaRPr lang="es-CO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DCE9AEE-5C77-3542-891E-5F6EEBC3A1B0}"/>
              </a:ext>
            </a:extLst>
          </p:cNvPr>
          <p:cNvSpPr/>
          <p:nvPr userDrawn="1"/>
        </p:nvSpPr>
        <p:spPr>
          <a:xfrm>
            <a:off x="12025511" y="720000"/>
            <a:ext cx="166487" cy="82800"/>
          </a:xfrm>
          <a:prstGeom prst="rect">
            <a:avLst/>
          </a:prstGeom>
          <a:solidFill>
            <a:srgbClr val="D3D9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78901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_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306753" y="276824"/>
            <a:ext cx="9638272" cy="799608"/>
          </a:xfrm>
          <a:prstGeom prst="rect">
            <a:avLst/>
          </a:prstGeom>
        </p:spPr>
        <p:txBody>
          <a:bodyPr anchor="ctr" anchorCtr="0"/>
          <a:lstStyle>
            <a:lvl1pPr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 smtClean="0"/>
              <a:t>Título</a:t>
            </a:r>
            <a:endParaRPr lang="es-CO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CE9AEE-5C77-3542-891E-5F6EEBC3A1B0}"/>
              </a:ext>
            </a:extLst>
          </p:cNvPr>
          <p:cNvSpPr/>
          <p:nvPr userDrawn="1"/>
        </p:nvSpPr>
        <p:spPr>
          <a:xfrm>
            <a:off x="12025512" y="0"/>
            <a:ext cx="166487" cy="802640"/>
          </a:xfrm>
          <a:prstGeom prst="rect">
            <a:avLst/>
          </a:prstGeom>
          <a:solidFill>
            <a:srgbClr val="5B47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" name="Marcador de tabla 2"/>
          <p:cNvSpPr>
            <a:spLocks noGrp="1"/>
          </p:cNvSpPr>
          <p:nvPr>
            <p:ph type="tbl" sz="quarter" idx="10"/>
          </p:nvPr>
        </p:nvSpPr>
        <p:spPr>
          <a:xfrm>
            <a:off x="823119" y="1579563"/>
            <a:ext cx="10545762" cy="3020146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endParaRPr lang="es-CO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1" hasCustomPrompt="1"/>
          </p:nvPr>
        </p:nvSpPr>
        <p:spPr>
          <a:xfrm>
            <a:off x="823913" y="4903788"/>
            <a:ext cx="10544175" cy="14224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2400" b="1" i="1">
                <a:solidFill>
                  <a:srgbClr val="D3D92B"/>
                </a:solidFill>
                <a:latin typeface="Arial Narrow" panose="020B0606020202030204" pitchFamily="34" charset="0"/>
              </a:defRPr>
            </a:lvl1pPr>
            <a:lvl2pPr algn="ctr">
              <a:defRPr/>
            </a:lvl2pPr>
          </a:lstStyle>
          <a:p>
            <a:pPr lvl="0"/>
            <a:r>
              <a:rPr lang="es-CO" dirty="0" smtClean="0"/>
              <a:t>Texto, frase o párrafo que se quiera resaltar</a:t>
            </a:r>
            <a:endParaRPr lang="es-CO" dirty="0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BDCE9AEE-5C77-3542-891E-5F6EEBC3A1B0}"/>
              </a:ext>
            </a:extLst>
          </p:cNvPr>
          <p:cNvSpPr/>
          <p:nvPr userDrawn="1"/>
        </p:nvSpPr>
        <p:spPr>
          <a:xfrm>
            <a:off x="12025511" y="720000"/>
            <a:ext cx="166487" cy="82800"/>
          </a:xfrm>
          <a:prstGeom prst="rect">
            <a:avLst/>
          </a:prstGeom>
          <a:solidFill>
            <a:srgbClr val="D3D9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36782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1535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7" r:id="rId2"/>
    <p:sldLayoutId id="2147483652" r:id="rId3"/>
    <p:sldLayoutId id="2147483653" r:id="rId4"/>
    <p:sldLayoutId id="2147483651" r:id="rId5"/>
    <p:sldLayoutId id="2147483660" r:id="rId6"/>
    <p:sldLayoutId id="2147483658" r:id="rId7"/>
    <p:sldLayoutId id="2147483659" r:id="rId8"/>
    <p:sldLayoutId id="2147483661" r:id="rId9"/>
    <p:sldLayoutId id="2147483662" r:id="rId10"/>
    <p:sldLayoutId id="2147483654" r:id="rId11"/>
    <p:sldLayoutId id="2147483650" r:id="rId12"/>
    <p:sldLayoutId id="214748365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CO" dirty="0"/>
              <a:t>Plan Estratégico Sectorial vigencia 2018</a:t>
            </a:r>
            <a:endParaRPr lang="es-CO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CO" dirty="0" smtClean="0"/>
              <a:t>Octubre</a:t>
            </a:r>
            <a:endParaRPr lang="es-CO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CO" dirty="0" smtClean="0"/>
              <a:t>2018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6620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ángulo 15">
            <a:extLst>
              <a:ext uri="{FF2B5EF4-FFF2-40B4-BE49-F238E27FC236}">
                <a16:creationId xmlns:a16="http://schemas.microsoft.com/office/drawing/2014/main" id="{2D40FE15-0B83-384F-82E1-892944415F9A}"/>
              </a:ext>
            </a:extLst>
          </p:cNvPr>
          <p:cNvSpPr/>
          <p:nvPr/>
        </p:nvSpPr>
        <p:spPr>
          <a:xfrm>
            <a:off x="178160" y="2830292"/>
            <a:ext cx="3269673" cy="895190"/>
          </a:xfrm>
          <a:prstGeom prst="rect">
            <a:avLst/>
          </a:prstGeom>
          <a:solidFill>
            <a:srgbClr val="D3D9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432000" rtlCol="0" anchor="ctr"/>
          <a:lstStyle/>
          <a:p>
            <a:pPr algn="r"/>
            <a:endParaRPr lang="es-CO" sz="3600" dirty="0"/>
          </a:p>
        </p:txBody>
      </p:sp>
      <p:sp>
        <p:nvSpPr>
          <p:cNvPr id="26" name="Título 1">
            <a:extLst>
              <a:ext uri="{FF2B5EF4-FFF2-40B4-BE49-F238E27FC236}">
                <a16:creationId xmlns:a16="http://schemas.microsoft.com/office/drawing/2014/main" id="{10B16429-E3F1-804E-B16A-B05E73FFC349}"/>
              </a:ext>
            </a:extLst>
          </p:cNvPr>
          <p:cNvSpPr txBox="1">
            <a:spLocks/>
          </p:cNvSpPr>
          <p:nvPr/>
        </p:nvSpPr>
        <p:spPr>
          <a:xfrm>
            <a:off x="1481007" y="3067049"/>
            <a:ext cx="2391906" cy="8606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s-ES_tradnl" sz="4000" dirty="0">
              <a:solidFill>
                <a:schemeClr val="bg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2D40FE15-0B83-384F-82E1-892944415F9A}"/>
              </a:ext>
            </a:extLst>
          </p:cNvPr>
          <p:cNvSpPr/>
          <p:nvPr/>
        </p:nvSpPr>
        <p:spPr>
          <a:xfrm>
            <a:off x="46183" y="2981405"/>
            <a:ext cx="3269673" cy="895190"/>
          </a:xfrm>
          <a:prstGeom prst="rect">
            <a:avLst/>
          </a:prstGeom>
          <a:solidFill>
            <a:schemeClr val="bg1"/>
          </a:solidFill>
          <a:ln w="76200">
            <a:solidFill>
              <a:srgbClr val="424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432000" rtlCol="0" anchor="ctr"/>
          <a:lstStyle/>
          <a:p>
            <a:pPr algn="r"/>
            <a:r>
              <a:rPr lang="es-ES_tradnl" sz="3600" dirty="0">
                <a:solidFill>
                  <a:srgbClr val="42424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ÍNDICE</a:t>
            </a:r>
            <a:endParaRPr lang="es-CO" sz="3600" dirty="0">
              <a:solidFill>
                <a:srgbClr val="424242"/>
              </a:solidFill>
            </a:endParaRPr>
          </a:p>
        </p:txBody>
      </p:sp>
      <p:cxnSp>
        <p:nvCxnSpPr>
          <p:cNvPr id="33" name="Conector angular 32"/>
          <p:cNvCxnSpPr>
            <a:stCxn id="27" idx="3"/>
            <a:endCxn id="32" idx="2"/>
          </p:cNvCxnSpPr>
          <p:nvPr/>
        </p:nvCxnSpPr>
        <p:spPr>
          <a:xfrm>
            <a:off x="3315856" y="3429000"/>
            <a:ext cx="1341766" cy="12700"/>
          </a:xfrm>
          <a:prstGeom prst="bentConnector3">
            <a:avLst/>
          </a:prstGeom>
          <a:ln w="76200">
            <a:solidFill>
              <a:srgbClr val="42424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lipse 31">
            <a:extLst>
              <a:ext uri="{FF2B5EF4-FFF2-40B4-BE49-F238E27FC236}">
                <a16:creationId xmlns:a16="http://schemas.microsoft.com/office/drawing/2014/main" id="{992B75F8-43AA-3245-BC8B-B29A84DAFCC8}"/>
              </a:ext>
            </a:extLst>
          </p:cNvPr>
          <p:cNvSpPr/>
          <p:nvPr/>
        </p:nvSpPr>
        <p:spPr>
          <a:xfrm>
            <a:off x="4657622" y="2979000"/>
            <a:ext cx="900000" cy="900000"/>
          </a:xfrm>
          <a:prstGeom prst="ellipse">
            <a:avLst/>
          </a:prstGeom>
          <a:noFill/>
          <a:ln w="63500">
            <a:solidFill>
              <a:srgbClr val="424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5400" b="1" dirty="0" smtClean="0">
                <a:solidFill>
                  <a:srgbClr val="D3D9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CO" sz="5400" b="1" dirty="0">
              <a:solidFill>
                <a:srgbClr val="D3D9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Marcador de texto 49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CO" dirty="0" smtClean="0"/>
              <a:t>Seguimiento Plan Estratégico Sectorial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3407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texto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s-CO" dirty="0" smtClean="0"/>
              <a:t>1</a:t>
            </a:r>
            <a:endParaRPr lang="es-CO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CO" dirty="0" smtClean="0"/>
              <a:t>Seguimiento </a:t>
            </a:r>
            <a:r>
              <a:rPr lang="es-CO" dirty="0"/>
              <a:t>Plan Estratégico Sectorial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6445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30099" y="0"/>
            <a:ext cx="9890187" cy="1292287"/>
            <a:chOff x="1002523" y="508321"/>
            <a:chExt cx="5826604" cy="933531"/>
          </a:xfrm>
        </p:grpSpPr>
        <p:sp>
          <p:nvSpPr>
            <p:cNvPr id="5" name="Rectángulo 4">
              <a:extLst>
                <a:ext uri="{FF2B5EF4-FFF2-40B4-BE49-F238E27FC236}">
                  <a16:creationId xmlns:a16="http://schemas.microsoft.com/office/drawing/2014/main" id="{DD98AC89-AB4C-499C-A78C-BEED20C091A5}"/>
                </a:ext>
              </a:extLst>
            </p:cNvPr>
            <p:cNvSpPr/>
            <p:nvPr/>
          </p:nvSpPr>
          <p:spPr>
            <a:xfrm>
              <a:off x="1062374" y="508321"/>
              <a:ext cx="5766753" cy="765656"/>
            </a:xfrm>
            <a:prstGeom prst="rect">
              <a:avLst/>
            </a:prstGeom>
            <a:solidFill>
              <a:srgbClr val="D3D92B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/>
                <a:t>v</a:t>
              </a:r>
            </a:p>
          </p:txBody>
        </p:sp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920B0CB0-D5D8-4FB8-AE0C-77CFF8AC4D48}"/>
                </a:ext>
              </a:extLst>
            </p:cNvPr>
            <p:cNvSpPr/>
            <p:nvPr/>
          </p:nvSpPr>
          <p:spPr>
            <a:xfrm>
              <a:off x="1002523" y="646842"/>
              <a:ext cx="5738044" cy="795010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rgbClr val="424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6753" y="276824"/>
            <a:ext cx="9638272" cy="920210"/>
          </a:xfrm>
        </p:spPr>
        <p:txBody>
          <a:bodyPr/>
          <a:lstStyle/>
          <a:p>
            <a:r>
              <a:rPr lang="es-CO" dirty="0" smtClean="0"/>
              <a:t>Seguimiento Plan Estratégic</a:t>
            </a:r>
            <a:r>
              <a:rPr lang="es-CO" dirty="0" smtClean="0"/>
              <a:t>o Sectorial III trimestre</a:t>
            </a:r>
            <a:endParaRPr lang="es-CO" dirty="0"/>
          </a:p>
        </p:txBody>
      </p:sp>
      <p:sp>
        <p:nvSpPr>
          <p:cNvPr id="7" name="7 Marcador de texto"/>
          <p:cNvSpPr>
            <a:spLocks noGrp="1"/>
          </p:cNvSpPr>
          <p:nvPr>
            <p:ph type="body" sz="quarter" idx="4294967295"/>
          </p:nvPr>
        </p:nvSpPr>
        <p:spPr>
          <a:xfrm>
            <a:off x="613697" y="1875383"/>
            <a:ext cx="9024384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s-CO" sz="1800" dirty="0" smtClean="0">
                <a:solidFill>
                  <a:schemeClr val="tx1"/>
                </a:solidFill>
              </a:rPr>
              <a:t>El Sector Función Pública conformado por el Departamento Administrativo de la Función Pública y la Escuela Superior de Administración Pública, formularon su Plan Estratégico Sectorial de acuerdo con las </a:t>
            </a:r>
            <a:r>
              <a:rPr lang="es-CO" sz="1800" dirty="0">
                <a:solidFill>
                  <a:schemeClr val="tx1"/>
                </a:solidFill>
              </a:rPr>
              <a:t>competencias propias </a:t>
            </a:r>
            <a:r>
              <a:rPr lang="es-CO" sz="1800" dirty="0" smtClean="0">
                <a:solidFill>
                  <a:schemeClr val="tx1"/>
                </a:solidFill>
              </a:rPr>
              <a:t>de las entidades del sector, el cual presentó los siguientes resultados por trimestre:</a:t>
            </a:r>
            <a:endParaRPr lang="es-CO" sz="1800" dirty="0">
              <a:solidFill>
                <a:schemeClr val="tx1"/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6570" y="3548008"/>
            <a:ext cx="4584589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9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279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unción Pública">
  <a:themeElements>
    <a:clrScheme name="Personalizado 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3D92B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o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1489</TotalTime>
  <Words>72</Words>
  <Application>Microsoft Office PowerPoint</Application>
  <PresentationFormat>Panorámica</PresentationFormat>
  <Paragraphs>11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Arial Narrow</vt:lpstr>
      <vt:lpstr>Calibri</vt:lpstr>
      <vt:lpstr>Wingdings</vt:lpstr>
      <vt:lpstr>Función Pública</vt:lpstr>
      <vt:lpstr>Presentación de PowerPoint</vt:lpstr>
      <vt:lpstr>Presentación de PowerPoint</vt:lpstr>
      <vt:lpstr>Presentación de PowerPoint</vt:lpstr>
      <vt:lpstr>Seguimiento Plan Estratégico Sectorial III trimestre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Santiago Arango Corrales</dc:creator>
  <cp:lastModifiedBy>Karol Wilfredo Camargo Vargas</cp:lastModifiedBy>
  <cp:revision>121</cp:revision>
  <dcterms:created xsi:type="dcterms:W3CDTF">2018-09-13T19:41:21Z</dcterms:created>
  <dcterms:modified xsi:type="dcterms:W3CDTF">2019-04-30T20:47:46Z</dcterms:modified>
</cp:coreProperties>
</file>