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4"/>
  </p:sldMasterIdLst>
  <p:notesMasterIdLst>
    <p:notesMasterId r:id="rId17"/>
  </p:notesMasterIdLst>
  <p:sldIdLst>
    <p:sldId id="2145706303" r:id="rId5"/>
    <p:sldId id="2145706304" r:id="rId6"/>
    <p:sldId id="257" r:id="rId7"/>
    <p:sldId id="2145706316" r:id="rId8"/>
    <p:sldId id="2145706311" r:id="rId9"/>
    <p:sldId id="2145706317" r:id="rId10"/>
    <p:sldId id="2145706306" r:id="rId11"/>
    <p:sldId id="2145706319" r:id="rId12"/>
    <p:sldId id="2145706320" r:id="rId13"/>
    <p:sldId id="2145706321" r:id="rId14"/>
    <p:sldId id="2145706322" r:id="rId15"/>
    <p:sldId id="2145706323" r:id="rId16"/>
  </p:sldIdLst>
  <p:sldSz cx="12192000" cy="6858000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Lucia Arango Barbaran" initials="OLAB" lastIdx="1" clrIdx="0">
    <p:extLst>
      <p:ext uri="{19B8F6BF-5375-455C-9EA6-DF929625EA0E}">
        <p15:presenceInfo xmlns:p15="http://schemas.microsoft.com/office/powerpoint/2012/main" userId="S-1-5-21-698892919-1512978967-1683584401-3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B12C"/>
    <a:srgbClr val="FFCC00"/>
    <a:srgbClr val="FFFF00"/>
    <a:srgbClr val="E6E379"/>
    <a:srgbClr val="FF9933"/>
    <a:srgbClr val="004A84"/>
    <a:srgbClr val="FF3300"/>
    <a:srgbClr val="CC3300"/>
    <a:srgbClr val="D9E4ED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88506" autoAdjust="0"/>
  </p:normalViewPr>
  <p:slideViewPr>
    <p:cSldViewPr snapToGrid="0">
      <p:cViewPr varScale="1">
        <p:scale>
          <a:sx n="101" d="100"/>
          <a:sy n="101" d="100"/>
        </p:scale>
        <p:origin x="1206" y="114"/>
      </p:cViewPr>
      <p:guideLst/>
    </p:cSldViewPr>
  </p:slideViewPr>
  <p:outlineViewPr>
    <p:cViewPr>
      <p:scale>
        <a:sx n="33" d="100"/>
        <a:sy n="33" d="100"/>
      </p:scale>
      <p:origin x="0" y="-31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334E34-BB83-41EA-AC68-667334557500}" type="datetimeFigureOut">
              <a:rPr lang="es-CO" smtClean="0"/>
              <a:t>7/09/2023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5FFCD0D-A011-4850-8059-EC5FEC2BFB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4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4518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538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805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4434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6345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481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9906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4009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7764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FCD0D-A011-4850-8059-EC5FEC2BFBAE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433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2023-05-16_Presentacion_titul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49957" y="2508419"/>
            <a:ext cx="5924513" cy="1821991"/>
          </a:xfrm>
          <a:prstGeom prst="rect">
            <a:avLst/>
          </a:prstGeom>
        </p:spPr>
        <p:txBody>
          <a:bodyPr anchor="t"/>
          <a:lstStyle>
            <a:lvl1pPr algn="l">
              <a:defRPr sz="5333" b="1" cap="none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titulo 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49956" y="4253436"/>
            <a:ext cx="6546176" cy="9355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 b="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8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104545" y="1089455"/>
            <a:ext cx="1656716" cy="1418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0" b="1">
                <a:solidFill>
                  <a:schemeClr val="bg1"/>
                </a:solidFill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287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9317" y="3443816"/>
            <a:ext cx="5780616" cy="566739"/>
          </a:xfrm>
          <a:prstGeom prst="rect">
            <a:avLst/>
          </a:prstGeom>
        </p:spPr>
        <p:txBody>
          <a:bodyPr anchor="b"/>
          <a:lstStyle>
            <a:lvl1pPr algn="l">
              <a:defRPr sz="2667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958850" y="1307041"/>
            <a:ext cx="4315883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>
                <a:latin typeface="Helvetica"/>
                <a:cs typeface="Helvetica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539317" y="4120623"/>
            <a:ext cx="5780616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3"/>
          </p:nvPr>
        </p:nvSpPr>
        <p:spPr>
          <a:xfrm>
            <a:off x="5556251" y="5037134"/>
            <a:ext cx="5645149" cy="477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1" name="Marcador de contenido 3"/>
          <p:cNvSpPr>
            <a:spLocks noGrp="1"/>
          </p:cNvSpPr>
          <p:nvPr>
            <p:ph sz="half" idx="14" hasCustomPrompt="1"/>
          </p:nvPr>
        </p:nvSpPr>
        <p:spPr>
          <a:xfrm>
            <a:off x="1907261" y="225252"/>
            <a:ext cx="618067" cy="52599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 marL="2438339" indent="0">
              <a:buNone/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  <p:sp>
        <p:nvSpPr>
          <p:cNvPr id="13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2451245" y="222779"/>
            <a:ext cx="3847955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_tradnl" dirty="0"/>
              <a:t>Clic para editar título</a:t>
            </a:r>
          </a:p>
        </p:txBody>
      </p:sp>
      <p:sp>
        <p:nvSpPr>
          <p:cNvPr id="15" name="Marcador de texto 3"/>
          <p:cNvSpPr>
            <a:spLocks noGrp="1"/>
          </p:cNvSpPr>
          <p:nvPr>
            <p:ph type="body" sz="half" idx="16"/>
          </p:nvPr>
        </p:nvSpPr>
        <p:spPr>
          <a:xfrm>
            <a:off x="5530851" y="2114023"/>
            <a:ext cx="5780616" cy="1179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cxnSp>
        <p:nvCxnSpPr>
          <p:cNvPr id="16" name="Conector recto 15"/>
          <p:cNvCxnSpPr/>
          <p:nvPr userDrawn="1"/>
        </p:nvCxnSpPr>
        <p:spPr>
          <a:xfrm>
            <a:off x="1924195" y="757887"/>
            <a:ext cx="7969132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26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latin typeface="Helvetica"/>
                <a:cs typeface="Helvetica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latin typeface="Helvetica"/>
                <a:cs typeface="Helvetica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ítulo 1"/>
          <p:cNvSpPr txBox="1">
            <a:spLocks/>
          </p:cNvSpPr>
          <p:nvPr userDrawn="1"/>
        </p:nvSpPr>
        <p:spPr>
          <a:xfrm>
            <a:off x="2463800" y="240773"/>
            <a:ext cx="7318571" cy="57798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s-ES_tradnl" sz="2400"/>
              <a:t>Clic para editar título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86505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20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6" y="2421466"/>
            <a:ext cx="4011084" cy="630767"/>
          </a:xfrm>
          <a:prstGeom prst="rect">
            <a:avLst/>
          </a:prstGeom>
        </p:spPr>
        <p:txBody>
          <a:bodyPr anchor="b"/>
          <a:lstStyle>
            <a:lvl1pPr algn="l">
              <a:defRPr sz="2667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3" y="1871134"/>
            <a:ext cx="6815667" cy="349673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2667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2400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2133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867">
                <a:solidFill>
                  <a:srgbClr val="4D4D4D"/>
                </a:solidFill>
                <a:latin typeface="Helvetica"/>
                <a:cs typeface="Helvetica"/>
              </a:defRPr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6" y="3077632"/>
            <a:ext cx="4011084" cy="17912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165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0777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381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2023-05-16_Presentacion_cierr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 userDrawn="1"/>
        </p:nvSpPr>
        <p:spPr>
          <a:xfrm>
            <a:off x="5046134" y="2853267"/>
            <a:ext cx="6824133" cy="2718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33" b="1" dirty="0">
                <a:solidFill>
                  <a:srgbClr val="4D4D4D"/>
                </a:solidFill>
                <a:latin typeface="Helvetica"/>
                <a:cs typeface="Helvetica"/>
              </a:rPr>
              <a:t>Carrera 6 No. 12-62 </a:t>
            </a:r>
          </a:p>
          <a:p>
            <a:r>
              <a:rPr lang="es-ES" sz="2133" b="1" dirty="0">
                <a:solidFill>
                  <a:srgbClr val="4D4D4D"/>
                </a:solidFill>
                <a:latin typeface="Helvetica"/>
                <a:cs typeface="Helvetica"/>
              </a:rPr>
              <a:t>Bogotá, D.C. Colombia</a:t>
            </a:r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 </a:t>
            </a: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Teléfono: </a:t>
            </a:r>
            <a:r>
              <a:rPr lang="es-ES" sz="2133" b="1" dirty="0">
                <a:solidFill>
                  <a:srgbClr val="4D4D4D"/>
                </a:solidFill>
                <a:latin typeface="Helvetica"/>
                <a:cs typeface="Helvetica"/>
              </a:rPr>
              <a:t>601 7395656  </a:t>
            </a: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Fax: </a:t>
            </a:r>
            <a:r>
              <a:rPr lang="es-ES" sz="2133" b="1" dirty="0">
                <a:solidFill>
                  <a:srgbClr val="4D4D4D"/>
                </a:solidFill>
                <a:latin typeface="Helvetica"/>
                <a:cs typeface="Helvetica"/>
              </a:rPr>
              <a:t>601 7395657 </a:t>
            </a: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Código Postal: </a:t>
            </a:r>
            <a:r>
              <a:rPr lang="es-ES" sz="2133" b="1" dirty="0">
                <a:solidFill>
                  <a:srgbClr val="4D4D4D"/>
                </a:solidFill>
                <a:latin typeface="Helvetica"/>
                <a:cs typeface="Helvetica"/>
              </a:rPr>
              <a:t>111711</a:t>
            </a: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	</a:t>
            </a: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Internet: </a:t>
            </a:r>
            <a:r>
              <a:rPr lang="es-ES" sz="2133" b="1" dirty="0" err="1">
                <a:solidFill>
                  <a:srgbClr val="4D4D4D"/>
                </a:solidFill>
                <a:latin typeface="Helvetica"/>
                <a:cs typeface="Helvetica"/>
              </a:rPr>
              <a:t>www.funcionpublica.gov.co</a:t>
            </a:r>
            <a:endParaRPr lang="es-ES" sz="2133" b="1" dirty="0">
              <a:solidFill>
                <a:srgbClr val="4D4D4D"/>
              </a:solidFill>
              <a:latin typeface="Helvetica"/>
              <a:cs typeface="Helvetica"/>
            </a:endParaRPr>
          </a:p>
          <a:p>
            <a:r>
              <a:rPr lang="es-ES" sz="2133" dirty="0">
                <a:solidFill>
                  <a:srgbClr val="4D4D4D"/>
                </a:solidFill>
                <a:latin typeface="Helvetica"/>
                <a:cs typeface="Helvetica"/>
              </a:rPr>
              <a:t>Email: </a:t>
            </a:r>
            <a:r>
              <a:rPr lang="es-ES" sz="2133" b="1" dirty="0" err="1">
                <a:solidFill>
                  <a:srgbClr val="4D4D4D"/>
                </a:solidFill>
                <a:latin typeface="Helvetica"/>
                <a:cs typeface="Helvetica"/>
              </a:rPr>
              <a:t>eva@funcionpublica.gov.co</a:t>
            </a:r>
            <a:endParaRPr lang="es-ES" sz="2133" b="1" dirty="0">
              <a:solidFill>
                <a:srgbClr val="4D4D4D"/>
              </a:solidFill>
              <a:latin typeface="Helvetica"/>
              <a:cs typeface="Helvetica"/>
            </a:endParaRPr>
          </a:p>
        </p:txBody>
      </p:sp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601" y="1244600"/>
            <a:ext cx="2784561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58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2023-05-16_Presentacion_portad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73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4270587" y="1625613"/>
            <a:ext cx="7565813" cy="526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0" name="Marcador de contenido 2"/>
          <p:cNvSpPr>
            <a:spLocks noGrp="1"/>
          </p:cNvSpPr>
          <p:nvPr>
            <p:ph idx="13" hasCustomPrompt="1"/>
          </p:nvPr>
        </p:nvSpPr>
        <p:spPr>
          <a:xfrm>
            <a:off x="623147" y="2900707"/>
            <a:ext cx="2235200" cy="6756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1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Contenido</a:t>
            </a:r>
          </a:p>
        </p:txBody>
      </p:sp>
      <p:sp>
        <p:nvSpPr>
          <p:cNvPr id="11" name="Marcador de contenido 2"/>
          <p:cNvSpPr>
            <a:spLocks noGrp="1"/>
          </p:cNvSpPr>
          <p:nvPr>
            <p:ph idx="14" hasCustomPrompt="1"/>
          </p:nvPr>
        </p:nvSpPr>
        <p:spPr>
          <a:xfrm>
            <a:off x="3457787" y="1386003"/>
            <a:ext cx="657013" cy="6654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33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1</a:t>
            </a:r>
          </a:p>
        </p:txBody>
      </p:sp>
      <p:sp>
        <p:nvSpPr>
          <p:cNvPr id="14" name="Rectángulo 13"/>
          <p:cNvSpPr/>
          <p:nvPr userDrawn="1"/>
        </p:nvSpPr>
        <p:spPr>
          <a:xfrm>
            <a:off x="2943014" y="1115069"/>
            <a:ext cx="88053" cy="4980931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sp>
        <p:nvSpPr>
          <p:cNvPr id="15" name="Marcador de contenido 2"/>
          <p:cNvSpPr>
            <a:spLocks noGrp="1"/>
          </p:cNvSpPr>
          <p:nvPr>
            <p:ph idx="15"/>
          </p:nvPr>
        </p:nvSpPr>
        <p:spPr>
          <a:xfrm>
            <a:off x="4270587" y="2523079"/>
            <a:ext cx="7565813" cy="526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6" name="Marcador de contenido 2"/>
          <p:cNvSpPr>
            <a:spLocks noGrp="1"/>
          </p:cNvSpPr>
          <p:nvPr>
            <p:ph idx="16" hasCustomPrompt="1"/>
          </p:nvPr>
        </p:nvSpPr>
        <p:spPr>
          <a:xfrm>
            <a:off x="3457787" y="2283470"/>
            <a:ext cx="657013" cy="6654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33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2</a:t>
            </a:r>
          </a:p>
        </p:txBody>
      </p:sp>
      <p:sp>
        <p:nvSpPr>
          <p:cNvPr id="17" name="Marcador de contenido 2"/>
          <p:cNvSpPr>
            <a:spLocks noGrp="1"/>
          </p:cNvSpPr>
          <p:nvPr>
            <p:ph idx="17"/>
          </p:nvPr>
        </p:nvSpPr>
        <p:spPr>
          <a:xfrm>
            <a:off x="4270587" y="3412079"/>
            <a:ext cx="7565813" cy="526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18" name="Marcador de contenido 2"/>
          <p:cNvSpPr>
            <a:spLocks noGrp="1"/>
          </p:cNvSpPr>
          <p:nvPr>
            <p:ph idx="18" hasCustomPrompt="1"/>
          </p:nvPr>
        </p:nvSpPr>
        <p:spPr>
          <a:xfrm>
            <a:off x="3457787" y="3172470"/>
            <a:ext cx="657013" cy="6654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33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3</a:t>
            </a:r>
          </a:p>
        </p:txBody>
      </p:sp>
      <p:sp>
        <p:nvSpPr>
          <p:cNvPr id="19" name="Marcador de contenido 2"/>
          <p:cNvSpPr>
            <a:spLocks noGrp="1"/>
          </p:cNvSpPr>
          <p:nvPr>
            <p:ph idx="19"/>
          </p:nvPr>
        </p:nvSpPr>
        <p:spPr>
          <a:xfrm>
            <a:off x="4270587" y="4334946"/>
            <a:ext cx="7565813" cy="526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0" name="Marcador de contenido 2"/>
          <p:cNvSpPr>
            <a:spLocks noGrp="1"/>
          </p:cNvSpPr>
          <p:nvPr>
            <p:ph idx="20" hasCustomPrompt="1"/>
          </p:nvPr>
        </p:nvSpPr>
        <p:spPr>
          <a:xfrm>
            <a:off x="3457787" y="4095336"/>
            <a:ext cx="657013" cy="6654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33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4</a:t>
            </a:r>
          </a:p>
        </p:txBody>
      </p:sp>
      <p:sp>
        <p:nvSpPr>
          <p:cNvPr id="21" name="Marcador de contenido 2"/>
          <p:cNvSpPr>
            <a:spLocks noGrp="1"/>
          </p:cNvSpPr>
          <p:nvPr>
            <p:ph idx="21"/>
          </p:nvPr>
        </p:nvSpPr>
        <p:spPr>
          <a:xfrm>
            <a:off x="4270587" y="5308613"/>
            <a:ext cx="7565813" cy="5266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22" name="Marcador de contenido 2"/>
          <p:cNvSpPr>
            <a:spLocks noGrp="1"/>
          </p:cNvSpPr>
          <p:nvPr>
            <p:ph idx="22" hasCustomPrompt="1"/>
          </p:nvPr>
        </p:nvSpPr>
        <p:spPr>
          <a:xfrm>
            <a:off x="3457787" y="5069003"/>
            <a:ext cx="657013" cy="6654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333" b="1">
                <a:solidFill>
                  <a:srgbClr val="FFCD00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2400">
                <a:latin typeface="Helvetica"/>
                <a:cs typeface="Helvetica"/>
              </a:defRPr>
            </a:lvl2pPr>
            <a:lvl3pPr marL="1219170" indent="0">
              <a:buNone/>
              <a:defRPr sz="2133">
                <a:latin typeface="Helvetica"/>
                <a:cs typeface="Helvetica"/>
              </a:defRPr>
            </a:lvl3pPr>
            <a:lvl4pPr marL="1828754" indent="0">
              <a:buNone/>
              <a:defRPr sz="1867">
                <a:latin typeface="Helvetica"/>
                <a:cs typeface="Helvetica"/>
              </a:defRPr>
            </a:lvl4pPr>
            <a:lvl5pPr marL="2438339" indent="0">
              <a:buNone/>
              <a:defRPr sz="1600"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72940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3346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6756" y="232306"/>
            <a:ext cx="7298488" cy="597428"/>
          </a:xfrm>
          <a:prstGeom prst="rect">
            <a:avLst/>
          </a:prstGeom>
        </p:spPr>
        <p:txBody>
          <a:bodyPr/>
          <a:lstStyle>
            <a:lvl1pPr algn="ctr">
              <a:defRPr sz="2667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2667">
                <a:solidFill>
                  <a:srgbClr val="4D4D4D"/>
                </a:solidFill>
                <a:latin typeface="Helvetica"/>
                <a:cs typeface="Helvetica"/>
              </a:defRPr>
            </a:lvl1pPr>
            <a:lvl2pPr>
              <a:defRPr sz="2400">
                <a:solidFill>
                  <a:srgbClr val="4D4D4D"/>
                </a:solidFill>
                <a:latin typeface="Helvetica"/>
                <a:cs typeface="Helvetica"/>
              </a:defRPr>
            </a:lvl2pPr>
            <a:lvl3pPr>
              <a:defRPr sz="2133">
                <a:solidFill>
                  <a:srgbClr val="4D4D4D"/>
                </a:solidFill>
                <a:latin typeface="Helvetica"/>
                <a:cs typeface="Helvetica"/>
              </a:defRPr>
            </a:lvl3pPr>
            <a:lvl4pPr>
              <a:defRPr sz="1867">
                <a:solidFill>
                  <a:srgbClr val="4D4D4D"/>
                </a:solidFill>
                <a:latin typeface="Helvetica"/>
                <a:cs typeface="Helvetica"/>
              </a:defRPr>
            </a:lvl4pPr>
            <a:lvl5pPr>
              <a:defRPr sz="1600">
                <a:solidFill>
                  <a:srgbClr val="4D4D4D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924195" y="757887"/>
            <a:ext cx="7969132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28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3801" y="233719"/>
            <a:ext cx="7429527" cy="524168"/>
          </a:xfrm>
          <a:prstGeom prst="rect">
            <a:avLst/>
          </a:prstGeom>
        </p:spPr>
        <p:txBody>
          <a:bodyPr vert="horz"/>
          <a:lstStyle>
            <a:lvl1pPr algn="l">
              <a:defRPr sz="24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pPr/>
              <a:t>07/09/2023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1924195" y="757887"/>
            <a:ext cx="7969132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1907261" y="225252"/>
            <a:ext cx="618067" cy="52599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 marL="2438339" indent="0">
              <a:buNone/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8993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3800" y="240773"/>
            <a:ext cx="7318571" cy="577985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rgbClr val="4D4D4D"/>
                </a:solidFill>
                <a:latin typeface="Helvetica"/>
                <a:cs typeface="Helvetica"/>
              </a:defRPr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582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1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3200">
                <a:latin typeface="Helvetica"/>
                <a:cs typeface="Helvetica"/>
              </a:defRPr>
            </a:lvl2pPr>
            <a:lvl3pPr>
              <a:defRPr sz="2667">
                <a:latin typeface="Helvetica"/>
                <a:cs typeface="Helvetica"/>
              </a:defRPr>
            </a:lvl3pPr>
            <a:lvl4pPr>
              <a:defRPr sz="2400">
                <a:latin typeface="Helvetica"/>
                <a:cs typeface="Helvetica"/>
              </a:defRPr>
            </a:lvl4pPr>
            <a:lvl5pPr marL="2438339" indent="0">
              <a:buNone/>
              <a:defRPr sz="2133">
                <a:latin typeface="Helvetica"/>
                <a:cs typeface="Helvetica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 dirty="0"/>
              <a:t>Haga clic para modificar 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09601" y="1829590"/>
            <a:ext cx="5334684" cy="28124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rgbClr val="4D4D4D"/>
                </a:solidFill>
                <a:latin typeface="Helvetica"/>
                <a:cs typeface="Helvetica"/>
              </a:defRPr>
            </a:lvl1pPr>
            <a:lvl2pPr marL="609585" indent="0">
              <a:buNone/>
              <a:defRPr sz="3200">
                <a:latin typeface="Helvetica"/>
                <a:cs typeface="Helvetica"/>
              </a:defRPr>
            </a:lvl2pPr>
            <a:lvl3pPr>
              <a:defRPr sz="2667">
                <a:latin typeface="Helvetica"/>
                <a:cs typeface="Helvetica"/>
              </a:defRPr>
            </a:lvl3pPr>
            <a:lvl4pPr>
              <a:defRPr sz="2400">
                <a:latin typeface="Helvetica"/>
                <a:cs typeface="Helvetica"/>
              </a:defRPr>
            </a:lvl4pPr>
            <a:lvl5pPr marL="2438339" indent="0">
              <a:buNone/>
              <a:defRPr sz="2400">
                <a:latin typeface="Helvetica"/>
                <a:cs typeface="Helvetica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_tradnl" dirty="0"/>
              <a:t>Modificar texto</a:t>
            </a:r>
            <a:endParaRPr lang="es-E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1924195" y="757887"/>
            <a:ext cx="7969132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contenido 3"/>
          <p:cNvSpPr>
            <a:spLocks noGrp="1"/>
          </p:cNvSpPr>
          <p:nvPr>
            <p:ph sz="half" idx="13" hasCustomPrompt="1"/>
          </p:nvPr>
        </p:nvSpPr>
        <p:spPr>
          <a:xfrm>
            <a:off x="1907261" y="225252"/>
            <a:ext cx="618067" cy="52599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888888"/>
                </a:solidFill>
                <a:latin typeface="Helvetica"/>
                <a:cs typeface="Helvetica"/>
              </a:defRPr>
            </a:lvl1pPr>
            <a:lvl2pPr>
              <a:defRPr sz="2667">
                <a:latin typeface="Helvetica"/>
                <a:cs typeface="Helvetica"/>
              </a:defRPr>
            </a:lvl2pPr>
            <a:lvl3pPr>
              <a:defRPr sz="2400">
                <a:latin typeface="Helvetica"/>
                <a:cs typeface="Helvetica"/>
              </a:defRPr>
            </a:lvl3pPr>
            <a:lvl4pPr>
              <a:defRPr sz="2133">
                <a:latin typeface="Helvetica"/>
                <a:cs typeface="Helvetica"/>
              </a:defRPr>
            </a:lvl4pPr>
            <a:lvl5pPr marL="2438339" indent="0">
              <a:buNone/>
              <a:defRPr sz="2133">
                <a:latin typeface="Helvetica"/>
                <a:cs typeface="Helvetica"/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s-ES_tradnl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296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784CB-8CC4-EC4F-AEBD-74AC7F28F255}" type="datetimeFigureOut">
              <a:rPr lang="es-ES" smtClean="0"/>
              <a:t>07/09/2023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75CB7-5D67-5A4B-A2D4-58727A2D6A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130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 userDrawn="1"/>
        </p:nvSpPr>
        <p:spPr>
          <a:xfrm>
            <a:off x="0" y="6595533"/>
            <a:ext cx="12192000" cy="262467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0" y="608541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3F0784CB-8CC4-EC4F-AEBD-74AC7F28F255}" type="datetimeFigureOut">
              <a:rPr lang="es-ES" smtClean="0"/>
              <a:pPr/>
              <a:t>07/09/2023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0" y="608541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287933" y="653044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5975CB7-5D67-5A4B-A2D4-58727A2D6AA7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 descr="2023-05-16_Logo_vida.jp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43935"/>
            <a:ext cx="1337733" cy="671133"/>
          </a:xfrm>
          <a:prstGeom prst="rect">
            <a:avLst/>
          </a:prstGeom>
        </p:spPr>
      </p:pic>
      <p:pic>
        <p:nvPicPr>
          <p:cNvPr id="11" name="Imagen 10" descr="2023-05-16_Logo_fp.jp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3867" y="1"/>
            <a:ext cx="1828800" cy="917499"/>
          </a:xfrm>
          <a:prstGeom prst="rect">
            <a:avLst/>
          </a:prstGeom>
        </p:spPr>
      </p:pic>
      <p:sp>
        <p:nvSpPr>
          <p:cNvPr id="13" name="CuadroTexto 12"/>
          <p:cNvSpPr txBox="1"/>
          <p:nvPr userDrawn="1"/>
        </p:nvSpPr>
        <p:spPr>
          <a:xfrm>
            <a:off x="4428067" y="6576055"/>
            <a:ext cx="2912533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67" dirty="0" err="1">
                <a:latin typeface="Helvetica"/>
                <a:cs typeface="Helvetica"/>
              </a:rPr>
              <a:t>www.funcionpublica.gov.co</a:t>
            </a:r>
            <a:endParaRPr lang="es-ES" sz="1067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36786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2023-05-16_Presentaciones_porta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67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188828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33" name="Google Shape;1861;p41">
            <a:extLst>
              <a:ext uri="{FF2B5EF4-FFF2-40B4-BE49-F238E27FC236}">
                <a16:creationId xmlns:a16="http://schemas.microsoft.com/office/drawing/2014/main" id="{F2AC5A9D-45E6-44D3-ABA8-9AC673B04000}"/>
              </a:ext>
            </a:extLst>
          </p:cNvPr>
          <p:cNvSpPr txBox="1"/>
          <p:nvPr/>
        </p:nvSpPr>
        <p:spPr>
          <a:xfrm>
            <a:off x="877152" y="2439960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34" name="Google Shape;1866;p41">
            <a:extLst>
              <a:ext uri="{FF2B5EF4-FFF2-40B4-BE49-F238E27FC236}">
                <a16:creationId xmlns:a16="http://schemas.microsoft.com/office/drawing/2014/main" id="{F36078D8-3D8F-4AF0-890C-A56923D69573}"/>
              </a:ext>
            </a:extLst>
          </p:cNvPr>
          <p:cNvSpPr txBox="1"/>
          <p:nvPr/>
        </p:nvSpPr>
        <p:spPr>
          <a:xfrm>
            <a:off x="524206" y="2971035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3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35" name="Google Shape;1861;p41">
            <a:extLst>
              <a:ext uri="{FF2B5EF4-FFF2-40B4-BE49-F238E27FC236}">
                <a16:creationId xmlns:a16="http://schemas.microsoft.com/office/drawing/2014/main" id="{F33FAEBE-A3B9-45DF-9975-EF53A11E1C97}"/>
              </a:ext>
            </a:extLst>
          </p:cNvPr>
          <p:cNvSpPr txBox="1"/>
          <p:nvPr/>
        </p:nvSpPr>
        <p:spPr>
          <a:xfrm>
            <a:off x="996178" y="1009452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SG</a:t>
            </a:r>
          </a:p>
        </p:txBody>
      </p:sp>
      <p:sp>
        <p:nvSpPr>
          <p:cNvPr id="36" name="Google Shape;1866;p41">
            <a:extLst>
              <a:ext uri="{FF2B5EF4-FFF2-40B4-BE49-F238E27FC236}">
                <a16:creationId xmlns:a16="http://schemas.microsoft.com/office/drawing/2014/main" id="{60E68A3D-B4D0-4391-B63A-9D4C067AA5CD}"/>
              </a:ext>
            </a:extLst>
          </p:cNvPr>
          <p:cNvSpPr txBox="1"/>
          <p:nvPr/>
        </p:nvSpPr>
        <p:spPr>
          <a:xfrm>
            <a:off x="510847" y="1707789"/>
            <a:ext cx="2584471" cy="615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3</a:t>
            </a:r>
          </a:p>
          <a:p>
            <a:r>
              <a:rPr lang="es-419" sz="1800" dirty="0"/>
              <a:t>Total  Cargos PU: 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37" name="Google Shape;1866;p41">
            <a:extLst>
              <a:ext uri="{FF2B5EF4-FFF2-40B4-BE49-F238E27FC236}">
                <a16:creationId xmlns:a16="http://schemas.microsoft.com/office/drawing/2014/main" id="{7ADF66BA-F090-4E70-9C72-1ECF99196C6E}"/>
              </a:ext>
            </a:extLst>
          </p:cNvPr>
          <p:cNvSpPr txBox="1"/>
          <p:nvPr/>
        </p:nvSpPr>
        <p:spPr>
          <a:xfrm>
            <a:off x="779526" y="4977862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38" name="Google Shape;1861;p41">
            <a:extLst>
              <a:ext uri="{FF2B5EF4-FFF2-40B4-BE49-F238E27FC236}">
                <a16:creationId xmlns:a16="http://schemas.microsoft.com/office/drawing/2014/main" id="{BFA93637-1151-40D2-A670-146CEFA42379}"/>
              </a:ext>
            </a:extLst>
          </p:cNvPr>
          <p:cNvSpPr txBox="1"/>
          <p:nvPr/>
        </p:nvSpPr>
        <p:spPr>
          <a:xfrm>
            <a:off x="1102377" y="4538405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934DF97-5CC7-4A56-A535-73EFD1484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929871"/>
              </p:ext>
            </p:extLst>
          </p:nvPr>
        </p:nvGraphicFramePr>
        <p:xfrm>
          <a:off x="197273" y="3312577"/>
          <a:ext cx="3670300" cy="971550"/>
        </p:xfrm>
        <a:graphic>
          <a:graphicData uri="http://schemas.openxmlformats.org/drawingml/2006/table">
            <a:tbl>
              <a:tblPr/>
              <a:tblGrid>
                <a:gridCol w="2060575">
                  <a:extLst>
                    <a:ext uri="{9D8B030D-6E8A-4147-A177-3AD203B41FA5}">
                      <a16:colId xmlns:a16="http://schemas.microsoft.com/office/drawing/2014/main" val="1222189089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1480179459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310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JESSICA CHARRY MORENO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7445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YUNAIRA MARGARITA URRUTIA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089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3185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ROSA MARÍA BOLAÑOS TOVAR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4240412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767EE08-2BF6-4A26-9AE2-9F33868580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988615"/>
              </p:ext>
            </p:extLst>
          </p:nvPr>
        </p:nvGraphicFramePr>
        <p:xfrm>
          <a:off x="260354" y="5362507"/>
          <a:ext cx="3607118" cy="714375"/>
        </p:xfrm>
        <a:graphic>
          <a:graphicData uri="http://schemas.openxmlformats.org/drawingml/2006/table">
            <a:tbl>
              <a:tblPr/>
              <a:tblGrid>
                <a:gridCol w="2035493">
                  <a:extLst>
                    <a:ext uri="{9D8B030D-6E8A-4147-A177-3AD203B41FA5}">
                      <a16:colId xmlns:a16="http://schemas.microsoft.com/office/drawing/2014/main" val="2078608346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55151256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416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FABIAN ORLANDO MARTINEZ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088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0014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KAROL ANDREA GRUEZO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PEND. RENUNCIA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32060"/>
                  </a:ext>
                </a:extLst>
              </a:tr>
            </a:tbl>
          </a:graphicData>
        </a:graphic>
      </p:graphicFrame>
      <p:sp>
        <p:nvSpPr>
          <p:cNvPr id="42" name="Google Shape;1861;p41">
            <a:extLst>
              <a:ext uri="{FF2B5EF4-FFF2-40B4-BE49-F238E27FC236}">
                <a16:creationId xmlns:a16="http://schemas.microsoft.com/office/drawing/2014/main" id="{10B44DE5-1D54-478B-A5BA-A31ADAF86A05}"/>
              </a:ext>
            </a:extLst>
          </p:cNvPr>
          <p:cNvSpPr txBox="1"/>
          <p:nvPr/>
        </p:nvSpPr>
        <p:spPr>
          <a:xfrm>
            <a:off x="5156418" y="2422665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43" name="Google Shape;1866;p41">
            <a:extLst>
              <a:ext uri="{FF2B5EF4-FFF2-40B4-BE49-F238E27FC236}">
                <a16:creationId xmlns:a16="http://schemas.microsoft.com/office/drawing/2014/main" id="{DD3D8944-14E7-4C05-B57D-94DD8F0A2CBF}"/>
              </a:ext>
            </a:extLst>
          </p:cNvPr>
          <p:cNvSpPr txBox="1"/>
          <p:nvPr/>
        </p:nvSpPr>
        <p:spPr>
          <a:xfrm>
            <a:off x="4774037" y="2961501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1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44" name="Google Shape;1861;p41">
            <a:extLst>
              <a:ext uri="{FF2B5EF4-FFF2-40B4-BE49-F238E27FC236}">
                <a16:creationId xmlns:a16="http://schemas.microsoft.com/office/drawing/2014/main" id="{B1E41B79-30C3-4641-9805-967569F616E0}"/>
              </a:ext>
            </a:extLst>
          </p:cNvPr>
          <p:cNvSpPr txBox="1"/>
          <p:nvPr/>
        </p:nvSpPr>
        <p:spPr>
          <a:xfrm>
            <a:off x="5128836" y="1056153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OREC</a:t>
            </a:r>
          </a:p>
        </p:txBody>
      </p:sp>
      <p:sp>
        <p:nvSpPr>
          <p:cNvPr id="45" name="Google Shape;1866;p41">
            <a:extLst>
              <a:ext uri="{FF2B5EF4-FFF2-40B4-BE49-F238E27FC236}">
                <a16:creationId xmlns:a16="http://schemas.microsoft.com/office/drawing/2014/main" id="{6687FD1D-99D4-447D-B97B-A85268FA2BF5}"/>
              </a:ext>
            </a:extLst>
          </p:cNvPr>
          <p:cNvSpPr txBox="1"/>
          <p:nvPr/>
        </p:nvSpPr>
        <p:spPr>
          <a:xfrm>
            <a:off x="4806333" y="1826111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1</a:t>
            </a:r>
          </a:p>
          <a:p>
            <a:r>
              <a:rPr lang="es-419" sz="1800" dirty="0"/>
              <a:t>Total  Cargos PU: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49" name="Google Shape;1861;p41">
            <a:extLst>
              <a:ext uri="{FF2B5EF4-FFF2-40B4-BE49-F238E27FC236}">
                <a16:creationId xmlns:a16="http://schemas.microsoft.com/office/drawing/2014/main" id="{8C1B25CA-C31B-473E-9957-A52EC6E929FA}"/>
              </a:ext>
            </a:extLst>
          </p:cNvPr>
          <p:cNvSpPr txBox="1"/>
          <p:nvPr/>
        </p:nvSpPr>
        <p:spPr>
          <a:xfrm>
            <a:off x="5174421" y="4510584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50" name="Google Shape;1866;p41">
            <a:extLst>
              <a:ext uri="{FF2B5EF4-FFF2-40B4-BE49-F238E27FC236}">
                <a16:creationId xmlns:a16="http://schemas.microsoft.com/office/drawing/2014/main" id="{D36F8A45-8385-443A-A007-C1AB9195A1B9}"/>
              </a:ext>
            </a:extLst>
          </p:cNvPr>
          <p:cNvSpPr txBox="1"/>
          <p:nvPr/>
        </p:nvSpPr>
        <p:spPr>
          <a:xfrm>
            <a:off x="4723253" y="4977862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C51072D6-E422-4500-A4E7-5A1643A5D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369188"/>
              </p:ext>
            </p:extLst>
          </p:nvPr>
        </p:nvGraphicFramePr>
        <p:xfrm>
          <a:off x="4265996" y="5419724"/>
          <a:ext cx="3674244" cy="505485"/>
        </p:xfrm>
        <a:graphic>
          <a:graphicData uri="http://schemas.openxmlformats.org/drawingml/2006/table">
            <a:tbl>
              <a:tblPr/>
              <a:tblGrid>
                <a:gridCol w="2205702">
                  <a:extLst>
                    <a:ext uri="{9D8B030D-6E8A-4147-A177-3AD203B41FA5}">
                      <a16:colId xmlns:a16="http://schemas.microsoft.com/office/drawing/2014/main" val="3803277985"/>
                    </a:ext>
                  </a:extLst>
                </a:gridCol>
                <a:gridCol w="1468542">
                  <a:extLst>
                    <a:ext uri="{9D8B030D-6E8A-4147-A177-3AD203B41FA5}">
                      <a16:colId xmlns:a16="http://schemas.microsoft.com/office/drawing/2014/main" val="2654871048"/>
                    </a:ext>
                  </a:extLst>
                </a:gridCol>
              </a:tblGrid>
              <a:tr h="3149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6586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SARAI DANIELA MARTINEZ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176265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985B7CDF-745B-414A-9927-F5345880F8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157560"/>
              </p:ext>
            </p:extLst>
          </p:nvPr>
        </p:nvGraphicFramePr>
        <p:xfrm>
          <a:off x="4265799" y="3309703"/>
          <a:ext cx="3706626" cy="590550"/>
        </p:xfrm>
        <a:graphic>
          <a:graphicData uri="http://schemas.openxmlformats.org/drawingml/2006/table">
            <a:tbl>
              <a:tblPr/>
              <a:tblGrid>
                <a:gridCol w="2283609">
                  <a:extLst>
                    <a:ext uri="{9D8B030D-6E8A-4147-A177-3AD203B41FA5}">
                      <a16:colId xmlns:a16="http://schemas.microsoft.com/office/drawing/2014/main" val="1312692340"/>
                    </a:ext>
                  </a:extLst>
                </a:gridCol>
                <a:gridCol w="1423017">
                  <a:extLst>
                    <a:ext uri="{9D8B030D-6E8A-4147-A177-3AD203B41FA5}">
                      <a16:colId xmlns:a16="http://schemas.microsoft.com/office/drawing/2014/main" val="158650918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6953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CHRISTIAN CAMILO AYALA MORALES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160687"/>
                  </a:ext>
                </a:extLst>
              </a:tr>
            </a:tbl>
          </a:graphicData>
        </a:graphic>
      </p:graphicFrame>
      <p:sp>
        <p:nvSpPr>
          <p:cNvPr id="51" name="Google Shape;1866;p41">
            <a:extLst>
              <a:ext uri="{FF2B5EF4-FFF2-40B4-BE49-F238E27FC236}">
                <a16:creationId xmlns:a16="http://schemas.microsoft.com/office/drawing/2014/main" id="{5FAC0B4A-5A33-4669-8CB1-27071091C8DA}"/>
              </a:ext>
            </a:extLst>
          </p:cNvPr>
          <p:cNvSpPr txBox="1"/>
          <p:nvPr/>
        </p:nvSpPr>
        <p:spPr>
          <a:xfrm>
            <a:off x="8630087" y="3020416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5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52" name="Google Shape;1861;p41">
            <a:extLst>
              <a:ext uri="{FF2B5EF4-FFF2-40B4-BE49-F238E27FC236}">
                <a16:creationId xmlns:a16="http://schemas.microsoft.com/office/drawing/2014/main" id="{37034DC6-77D9-4285-ACB1-9FC428136191}"/>
              </a:ext>
            </a:extLst>
          </p:cNvPr>
          <p:cNvSpPr txBox="1"/>
          <p:nvPr/>
        </p:nvSpPr>
        <p:spPr>
          <a:xfrm>
            <a:off x="9286025" y="1134744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OAC</a:t>
            </a:r>
          </a:p>
        </p:txBody>
      </p:sp>
      <p:sp>
        <p:nvSpPr>
          <p:cNvPr id="54" name="Google Shape;1866;p41">
            <a:extLst>
              <a:ext uri="{FF2B5EF4-FFF2-40B4-BE49-F238E27FC236}">
                <a16:creationId xmlns:a16="http://schemas.microsoft.com/office/drawing/2014/main" id="{1BCD7512-2608-46E6-80F1-622DDF704C4A}"/>
              </a:ext>
            </a:extLst>
          </p:cNvPr>
          <p:cNvSpPr txBox="1"/>
          <p:nvPr/>
        </p:nvSpPr>
        <p:spPr>
          <a:xfrm>
            <a:off x="8823788" y="1865188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5</a:t>
            </a:r>
          </a:p>
          <a:p>
            <a:r>
              <a:rPr lang="es-419" sz="1800" dirty="0"/>
              <a:t>Total  Cargos PU: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55" name="Google Shape;1861;p41">
            <a:extLst>
              <a:ext uri="{FF2B5EF4-FFF2-40B4-BE49-F238E27FC236}">
                <a16:creationId xmlns:a16="http://schemas.microsoft.com/office/drawing/2014/main" id="{6E600BBD-B657-4CFF-AF25-6589FF18145A}"/>
              </a:ext>
            </a:extLst>
          </p:cNvPr>
          <p:cNvSpPr txBox="1"/>
          <p:nvPr/>
        </p:nvSpPr>
        <p:spPr>
          <a:xfrm>
            <a:off x="9155466" y="4615796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63" name="Google Shape;1866;p41">
            <a:extLst>
              <a:ext uri="{FF2B5EF4-FFF2-40B4-BE49-F238E27FC236}">
                <a16:creationId xmlns:a16="http://schemas.microsoft.com/office/drawing/2014/main" id="{517BF247-4C0A-4D8D-A390-310D408211DE}"/>
              </a:ext>
            </a:extLst>
          </p:cNvPr>
          <p:cNvSpPr txBox="1"/>
          <p:nvPr/>
        </p:nvSpPr>
        <p:spPr>
          <a:xfrm>
            <a:off x="8723498" y="4968988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1</a:t>
            </a:r>
          </a:p>
        </p:txBody>
      </p:sp>
      <p:sp>
        <p:nvSpPr>
          <p:cNvPr id="64" name="Google Shape;1861;p41">
            <a:extLst>
              <a:ext uri="{FF2B5EF4-FFF2-40B4-BE49-F238E27FC236}">
                <a16:creationId xmlns:a16="http://schemas.microsoft.com/office/drawing/2014/main" id="{DE6FEAE0-7189-4254-964B-3035A17F93EE}"/>
              </a:ext>
            </a:extLst>
          </p:cNvPr>
          <p:cNvSpPr txBox="1"/>
          <p:nvPr/>
        </p:nvSpPr>
        <p:spPr>
          <a:xfrm>
            <a:off x="8986826" y="2396676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AD9238D5-CB07-4D94-85FD-049A6FA1B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354658"/>
              </p:ext>
            </p:extLst>
          </p:nvPr>
        </p:nvGraphicFramePr>
        <p:xfrm>
          <a:off x="8377803" y="3285756"/>
          <a:ext cx="3622675" cy="1352550"/>
        </p:xfrm>
        <a:graphic>
          <a:graphicData uri="http://schemas.openxmlformats.org/drawingml/2006/table">
            <a:tbl>
              <a:tblPr/>
              <a:tblGrid>
                <a:gridCol w="2251075">
                  <a:extLst>
                    <a:ext uri="{9D8B030D-6E8A-4147-A177-3AD203B41FA5}">
                      <a16:colId xmlns:a16="http://schemas.microsoft.com/office/drawing/2014/main" val="37443312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68681401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737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CARLOS JOSE CAMACHO ROSSO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06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FRANCISCO MARTINEZ FRANCO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2664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LAURA ANDREA VERGARA GRACIA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4009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 ORLANDO CANARIA GONZALEZ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099 DE 23/08/2023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39889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ESTEBAN GOMEZ CARVAJAL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2799583"/>
                  </a:ext>
                </a:extLst>
              </a:tr>
            </a:tbl>
          </a:graphicData>
        </a:graphic>
      </p:graphicFrame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D4F666AF-1AD0-490A-81D0-7D93D493F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982793"/>
              </p:ext>
            </p:extLst>
          </p:nvPr>
        </p:nvGraphicFramePr>
        <p:xfrm>
          <a:off x="8410367" y="5486541"/>
          <a:ext cx="3581608" cy="514350"/>
        </p:xfrm>
        <a:graphic>
          <a:graphicData uri="http://schemas.openxmlformats.org/drawingml/2006/table">
            <a:tbl>
              <a:tblPr/>
              <a:tblGrid>
                <a:gridCol w="2219533">
                  <a:extLst>
                    <a:ext uri="{9D8B030D-6E8A-4147-A177-3AD203B41FA5}">
                      <a16:colId xmlns:a16="http://schemas.microsoft.com/office/drawing/2014/main" val="1604004199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765114829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0033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JULIAN EDUARDO DUARTE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087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55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78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188828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46" name="Google Shape;1861;p41">
            <a:extLst>
              <a:ext uri="{FF2B5EF4-FFF2-40B4-BE49-F238E27FC236}">
                <a16:creationId xmlns:a16="http://schemas.microsoft.com/office/drawing/2014/main" id="{6ED248AD-5181-47A5-90D8-96BB59112137}"/>
              </a:ext>
            </a:extLst>
          </p:cNvPr>
          <p:cNvSpPr txBox="1"/>
          <p:nvPr/>
        </p:nvSpPr>
        <p:spPr>
          <a:xfrm>
            <a:off x="851414" y="2543494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47" name="Google Shape;1866;p41">
            <a:extLst>
              <a:ext uri="{FF2B5EF4-FFF2-40B4-BE49-F238E27FC236}">
                <a16:creationId xmlns:a16="http://schemas.microsoft.com/office/drawing/2014/main" id="{D9535BD1-7B92-41DA-896B-9B50551A7C59}"/>
              </a:ext>
            </a:extLst>
          </p:cNvPr>
          <p:cNvSpPr txBox="1"/>
          <p:nvPr/>
        </p:nvSpPr>
        <p:spPr>
          <a:xfrm>
            <a:off x="559208" y="1793692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2</a:t>
            </a:r>
          </a:p>
          <a:p>
            <a:r>
              <a:rPr lang="es-419" sz="1800" dirty="0"/>
              <a:t>Total  Cargos PU: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48" name="Google Shape;1861;p41">
            <a:extLst>
              <a:ext uri="{FF2B5EF4-FFF2-40B4-BE49-F238E27FC236}">
                <a16:creationId xmlns:a16="http://schemas.microsoft.com/office/drawing/2014/main" id="{0BCD22C4-CBDE-4AB6-AEE2-08FB609838E3}"/>
              </a:ext>
            </a:extLst>
          </p:cNvPr>
          <p:cNvSpPr txBox="1"/>
          <p:nvPr/>
        </p:nvSpPr>
        <p:spPr>
          <a:xfrm>
            <a:off x="878705" y="4345182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53" name="Google Shape;1866;p41">
            <a:extLst>
              <a:ext uri="{FF2B5EF4-FFF2-40B4-BE49-F238E27FC236}">
                <a16:creationId xmlns:a16="http://schemas.microsoft.com/office/drawing/2014/main" id="{F6E6F54B-FFF7-4511-9EC4-E5653A947CE8}"/>
              </a:ext>
            </a:extLst>
          </p:cNvPr>
          <p:cNvSpPr txBox="1"/>
          <p:nvPr/>
        </p:nvSpPr>
        <p:spPr>
          <a:xfrm>
            <a:off x="559208" y="3042189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2 </a:t>
            </a:r>
          </a:p>
        </p:txBody>
      </p:sp>
      <p:sp>
        <p:nvSpPr>
          <p:cNvPr id="56" name="Google Shape;1861;p41">
            <a:extLst>
              <a:ext uri="{FF2B5EF4-FFF2-40B4-BE49-F238E27FC236}">
                <a16:creationId xmlns:a16="http://schemas.microsoft.com/office/drawing/2014/main" id="{BF384738-88C9-4C8A-B1ED-C95090777CCD}"/>
              </a:ext>
            </a:extLst>
          </p:cNvPr>
          <p:cNvSpPr txBox="1"/>
          <p:nvPr/>
        </p:nvSpPr>
        <p:spPr>
          <a:xfrm>
            <a:off x="904086" y="1086141"/>
            <a:ext cx="17484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GGA</a:t>
            </a:r>
          </a:p>
        </p:txBody>
      </p:sp>
      <p:sp>
        <p:nvSpPr>
          <p:cNvPr id="57" name="Google Shape;1866;p41">
            <a:extLst>
              <a:ext uri="{FF2B5EF4-FFF2-40B4-BE49-F238E27FC236}">
                <a16:creationId xmlns:a16="http://schemas.microsoft.com/office/drawing/2014/main" id="{6B071E72-CC2B-4F8A-A8F8-965F2793125C}"/>
              </a:ext>
            </a:extLst>
          </p:cNvPr>
          <p:cNvSpPr txBox="1"/>
          <p:nvPr/>
        </p:nvSpPr>
        <p:spPr>
          <a:xfrm>
            <a:off x="509062" y="4810857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1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E7AEFF8-081C-495D-BCBE-67963B699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173528"/>
              </p:ext>
            </p:extLst>
          </p:nvPr>
        </p:nvGraphicFramePr>
        <p:xfrm>
          <a:off x="209713" y="3480765"/>
          <a:ext cx="3708400" cy="781050"/>
        </p:xfrm>
        <a:graphic>
          <a:graphicData uri="http://schemas.openxmlformats.org/drawingml/2006/table">
            <a:tbl>
              <a:tblPr/>
              <a:tblGrid>
                <a:gridCol w="2193925">
                  <a:extLst>
                    <a:ext uri="{9D8B030D-6E8A-4147-A177-3AD203B41FA5}">
                      <a16:colId xmlns:a16="http://schemas.microsoft.com/office/drawing/2014/main" val="355739890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536285789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8593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EDWIN OSWALDO PEÑA ROA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PEND. POSESIÓN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6336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SONIA YOLANDA CAPADOR SANCHEZ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918059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3A2E805-3893-4ADA-80BC-8211FC09C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8982853"/>
              </p:ext>
            </p:extLst>
          </p:nvPr>
        </p:nvGraphicFramePr>
        <p:xfrm>
          <a:off x="215244" y="5257509"/>
          <a:ext cx="3680481" cy="514350"/>
        </p:xfrm>
        <a:graphic>
          <a:graphicData uri="http://schemas.openxmlformats.org/drawingml/2006/table">
            <a:tbl>
              <a:tblPr/>
              <a:tblGrid>
                <a:gridCol w="2185056">
                  <a:extLst>
                    <a:ext uri="{9D8B030D-6E8A-4147-A177-3AD203B41FA5}">
                      <a16:colId xmlns:a16="http://schemas.microsoft.com/office/drawing/2014/main" val="15523892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3107717373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1185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DISSY YANETH DAZA 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086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85950"/>
                  </a:ext>
                </a:extLst>
              </a:tr>
            </a:tbl>
          </a:graphicData>
        </a:graphic>
      </p:graphicFrame>
      <p:sp>
        <p:nvSpPr>
          <p:cNvPr id="58" name="Google Shape;1861;p41">
            <a:extLst>
              <a:ext uri="{FF2B5EF4-FFF2-40B4-BE49-F238E27FC236}">
                <a16:creationId xmlns:a16="http://schemas.microsoft.com/office/drawing/2014/main" id="{1E20746C-03AC-426C-A8FF-8FAAB0943EF3}"/>
              </a:ext>
            </a:extLst>
          </p:cNvPr>
          <p:cNvSpPr txBox="1"/>
          <p:nvPr/>
        </p:nvSpPr>
        <p:spPr>
          <a:xfrm>
            <a:off x="5195465" y="2495521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59" name="Google Shape;1866;p41">
            <a:extLst>
              <a:ext uri="{FF2B5EF4-FFF2-40B4-BE49-F238E27FC236}">
                <a16:creationId xmlns:a16="http://schemas.microsoft.com/office/drawing/2014/main" id="{102A46CE-9A91-47D0-887A-9ABF74C7114D}"/>
              </a:ext>
            </a:extLst>
          </p:cNvPr>
          <p:cNvSpPr txBox="1"/>
          <p:nvPr/>
        </p:nvSpPr>
        <p:spPr>
          <a:xfrm>
            <a:off x="4723253" y="2927878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2</a:t>
            </a:r>
          </a:p>
        </p:txBody>
      </p:sp>
      <p:sp>
        <p:nvSpPr>
          <p:cNvPr id="60" name="Google Shape;1861;p41">
            <a:extLst>
              <a:ext uri="{FF2B5EF4-FFF2-40B4-BE49-F238E27FC236}">
                <a16:creationId xmlns:a16="http://schemas.microsoft.com/office/drawing/2014/main" id="{611A371A-9843-4F97-BD98-FDA2F585ECE5}"/>
              </a:ext>
            </a:extLst>
          </p:cNvPr>
          <p:cNvSpPr txBox="1"/>
          <p:nvPr/>
        </p:nvSpPr>
        <p:spPr>
          <a:xfrm>
            <a:off x="5020485" y="1056153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GGC</a:t>
            </a:r>
          </a:p>
        </p:txBody>
      </p:sp>
      <p:sp>
        <p:nvSpPr>
          <p:cNvPr id="61" name="Google Shape;1866;p41">
            <a:extLst>
              <a:ext uri="{FF2B5EF4-FFF2-40B4-BE49-F238E27FC236}">
                <a16:creationId xmlns:a16="http://schemas.microsoft.com/office/drawing/2014/main" id="{CA5920ED-7227-48F8-9AFB-AAEFEE61E561}"/>
              </a:ext>
            </a:extLst>
          </p:cNvPr>
          <p:cNvSpPr txBox="1"/>
          <p:nvPr/>
        </p:nvSpPr>
        <p:spPr>
          <a:xfrm>
            <a:off x="4659239" y="1751460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2</a:t>
            </a:r>
          </a:p>
          <a:p>
            <a:r>
              <a:rPr lang="es-419" sz="1800" dirty="0"/>
              <a:t>Total  Cargos PU: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62" name="Google Shape;1861;p41">
            <a:extLst>
              <a:ext uri="{FF2B5EF4-FFF2-40B4-BE49-F238E27FC236}">
                <a16:creationId xmlns:a16="http://schemas.microsoft.com/office/drawing/2014/main" id="{8D477178-F254-4BE8-B7CE-616578D7A780}"/>
              </a:ext>
            </a:extLst>
          </p:cNvPr>
          <p:cNvSpPr txBox="1"/>
          <p:nvPr/>
        </p:nvSpPr>
        <p:spPr>
          <a:xfrm>
            <a:off x="5208278" y="4315069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66" name="Google Shape;1866;p41">
            <a:extLst>
              <a:ext uri="{FF2B5EF4-FFF2-40B4-BE49-F238E27FC236}">
                <a16:creationId xmlns:a16="http://schemas.microsoft.com/office/drawing/2014/main" id="{300A149D-D24F-4FF0-B798-89FE5CA0477A}"/>
              </a:ext>
            </a:extLst>
          </p:cNvPr>
          <p:cNvSpPr txBox="1"/>
          <p:nvPr/>
        </p:nvSpPr>
        <p:spPr>
          <a:xfrm>
            <a:off x="4615108" y="4899428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1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6E94055E-F0AA-4674-A2C8-140A78C03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968122"/>
              </p:ext>
            </p:extLst>
          </p:nvPr>
        </p:nvGraphicFramePr>
        <p:xfrm>
          <a:off x="4310855" y="5319183"/>
          <a:ext cx="3680619" cy="514350"/>
        </p:xfrm>
        <a:graphic>
          <a:graphicData uri="http://schemas.openxmlformats.org/drawingml/2006/table">
            <a:tbl>
              <a:tblPr/>
              <a:tblGrid>
                <a:gridCol w="2156620">
                  <a:extLst>
                    <a:ext uri="{9D8B030D-6E8A-4147-A177-3AD203B41FA5}">
                      <a16:colId xmlns:a16="http://schemas.microsoft.com/office/drawing/2014/main" val="1985596568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1776252156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0763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BRAYAN ANDRES MOSQUERA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719691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8ED8F586-59E7-45F7-82CE-857CA6640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079024"/>
              </p:ext>
            </p:extLst>
          </p:nvPr>
        </p:nvGraphicFramePr>
        <p:xfrm>
          <a:off x="4310856" y="3485288"/>
          <a:ext cx="3680619" cy="781050"/>
        </p:xfrm>
        <a:graphic>
          <a:graphicData uri="http://schemas.openxmlformats.org/drawingml/2006/table">
            <a:tbl>
              <a:tblPr/>
              <a:tblGrid>
                <a:gridCol w="2137569">
                  <a:extLst>
                    <a:ext uri="{9D8B030D-6E8A-4147-A177-3AD203B41FA5}">
                      <a16:colId xmlns:a16="http://schemas.microsoft.com/office/drawing/2014/main" val="1185911367"/>
                    </a:ext>
                  </a:extLst>
                </a:gridCol>
                <a:gridCol w="1543050">
                  <a:extLst>
                    <a:ext uri="{9D8B030D-6E8A-4147-A177-3AD203B41FA5}">
                      <a16:colId xmlns:a16="http://schemas.microsoft.com/office/drawing/2014/main" val="1579250909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0815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CAROLINA CASTAÑEDA COTACHIRA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48966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DIANA PAOLA REYES BERNAL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305018"/>
                  </a:ext>
                </a:extLst>
              </a:tr>
            </a:tbl>
          </a:graphicData>
        </a:graphic>
      </p:graphicFrame>
      <p:sp>
        <p:nvSpPr>
          <p:cNvPr id="67" name="Google Shape;1861;p41">
            <a:extLst>
              <a:ext uri="{FF2B5EF4-FFF2-40B4-BE49-F238E27FC236}">
                <a16:creationId xmlns:a16="http://schemas.microsoft.com/office/drawing/2014/main" id="{543E32DF-A5CE-47DE-8CC8-2330CDF957D8}"/>
              </a:ext>
            </a:extLst>
          </p:cNvPr>
          <p:cNvSpPr txBox="1"/>
          <p:nvPr/>
        </p:nvSpPr>
        <p:spPr>
          <a:xfrm>
            <a:off x="9154478" y="2412615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70" name="Google Shape;1866;p41">
            <a:extLst>
              <a:ext uri="{FF2B5EF4-FFF2-40B4-BE49-F238E27FC236}">
                <a16:creationId xmlns:a16="http://schemas.microsoft.com/office/drawing/2014/main" id="{2EBA7F43-333B-4BCF-9DAA-5A8BD3E5C5E4}"/>
              </a:ext>
            </a:extLst>
          </p:cNvPr>
          <p:cNvSpPr txBox="1"/>
          <p:nvPr/>
        </p:nvSpPr>
        <p:spPr>
          <a:xfrm>
            <a:off x="8676507" y="3009169"/>
            <a:ext cx="2807803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2 </a:t>
            </a:r>
          </a:p>
          <a:p>
            <a:r>
              <a:rPr lang="es-419" sz="1800" dirty="0">
                <a:solidFill>
                  <a:schemeClr val="tx1"/>
                </a:solidFill>
              </a:rPr>
              <a:t>Cargos Por Proveer: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73" name="Google Shape;1861;p41">
            <a:extLst>
              <a:ext uri="{FF2B5EF4-FFF2-40B4-BE49-F238E27FC236}">
                <a16:creationId xmlns:a16="http://schemas.microsoft.com/office/drawing/2014/main" id="{C231F806-B5DD-47BD-A257-3692193AF0A3}"/>
              </a:ext>
            </a:extLst>
          </p:cNvPr>
          <p:cNvSpPr txBox="1"/>
          <p:nvPr/>
        </p:nvSpPr>
        <p:spPr>
          <a:xfrm>
            <a:off x="9189692" y="1046821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GGH</a:t>
            </a:r>
          </a:p>
        </p:txBody>
      </p:sp>
      <p:sp>
        <p:nvSpPr>
          <p:cNvPr id="74" name="Google Shape;1866;p41">
            <a:extLst>
              <a:ext uri="{FF2B5EF4-FFF2-40B4-BE49-F238E27FC236}">
                <a16:creationId xmlns:a16="http://schemas.microsoft.com/office/drawing/2014/main" id="{A217237A-79B6-4B09-A879-28B2D1A051C8}"/>
              </a:ext>
            </a:extLst>
          </p:cNvPr>
          <p:cNvSpPr txBox="1"/>
          <p:nvPr/>
        </p:nvSpPr>
        <p:spPr>
          <a:xfrm>
            <a:off x="8788174" y="1454561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3</a:t>
            </a: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C57AB448-DFB1-4AAD-AACC-401D7F50B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174218"/>
              </p:ext>
            </p:extLst>
          </p:nvPr>
        </p:nvGraphicFramePr>
        <p:xfrm>
          <a:off x="8361153" y="3500610"/>
          <a:ext cx="3764172" cy="771525"/>
        </p:xfrm>
        <a:graphic>
          <a:graphicData uri="http://schemas.openxmlformats.org/drawingml/2006/table">
            <a:tbl>
              <a:tblPr/>
              <a:tblGrid>
                <a:gridCol w="1906797">
                  <a:extLst>
                    <a:ext uri="{9D8B030D-6E8A-4147-A177-3AD203B41FA5}">
                      <a16:colId xmlns:a16="http://schemas.microsoft.com/office/drawing/2014/main" val="2782676451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1507817252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150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RUBY SILVA GOMEZ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7073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JENNY PAOLA SAENZ PERDOMO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743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9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188828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18" name="Google Shape;1861;p41">
            <a:extLst>
              <a:ext uri="{FF2B5EF4-FFF2-40B4-BE49-F238E27FC236}">
                <a16:creationId xmlns:a16="http://schemas.microsoft.com/office/drawing/2014/main" id="{A832F81C-3E9C-4B62-91B1-10EFD216B0F1}"/>
              </a:ext>
            </a:extLst>
          </p:cNvPr>
          <p:cNvSpPr txBox="1"/>
          <p:nvPr/>
        </p:nvSpPr>
        <p:spPr>
          <a:xfrm>
            <a:off x="1045122" y="2445901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19" name="Google Shape;1861;p41">
            <a:extLst>
              <a:ext uri="{FF2B5EF4-FFF2-40B4-BE49-F238E27FC236}">
                <a16:creationId xmlns:a16="http://schemas.microsoft.com/office/drawing/2014/main" id="{22AB1859-6C17-4F45-9BA2-666619E4CA62}"/>
              </a:ext>
            </a:extLst>
          </p:cNvPr>
          <p:cNvSpPr txBox="1"/>
          <p:nvPr/>
        </p:nvSpPr>
        <p:spPr>
          <a:xfrm>
            <a:off x="1130620" y="1041099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GGF</a:t>
            </a:r>
          </a:p>
        </p:txBody>
      </p:sp>
      <p:sp>
        <p:nvSpPr>
          <p:cNvPr id="20" name="Google Shape;1866;p41">
            <a:extLst>
              <a:ext uri="{FF2B5EF4-FFF2-40B4-BE49-F238E27FC236}">
                <a16:creationId xmlns:a16="http://schemas.microsoft.com/office/drawing/2014/main" id="{233AF6B0-35DA-4103-ADE8-A12719FA984F}"/>
              </a:ext>
            </a:extLst>
          </p:cNvPr>
          <p:cNvSpPr txBox="1"/>
          <p:nvPr/>
        </p:nvSpPr>
        <p:spPr>
          <a:xfrm>
            <a:off x="468955" y="1605652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PU: 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21" name="Google Shape;1866;p41">
            <a:extLst>
              <a:ext uri="{FF2B5EF4-FFF2-40B4-BE49-F238E27FC236}">
                <a16:creationId xmlns:a16="http://schemas.microsoft.com/office/drawing/2014/main" id="{B108E57B-42DB-44CD-8717-0413CAE19A7B}"/>
              </a:ext>
            </a:extLst>
          </p:cNvPr>
          <p:cNvSpPr txBox="1"/>
          <p:nvPr/>
        </p:nvSpPr>
        <p:spPr>
          <a:xfrm>
            <a:off x="528619" y="3073795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2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ECC295B-A478-4C88-A5EB-ECDC2AD90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579815"/>
              </p:ext>
            </p:extLst>
          </p:nvPr>
        </p:nvGraphicFramePr>
        <p:xfrm>
          <a:off x="331528" y="3589459"/>
          <a:ext cx="3464769" cy="704850"/>
        </p:xfrm>
        <a:graphic>
          <a:graphicData uri="http://schemas.openxmlformats.org/drawingml/2006/table">
            <a:tbl>
              <a:tblPr/>
              <a:tblGrid>
                <a:gridCol w="2015546">
                  <a:extLst>
                    <a:ext uri="{9D8B030D-6E8A-4147-A177-3AD203B41FA5}">
                      <a16:colId xmlns:a16="http://schemas.microsoft.com/office/drawing/2014/main" val="3788253899"/>
                    </a:ext>
                  </a:extLst>
                </a:gridCol>
                <a:gridCol w="1449223">
                  <a:extLst>
                    <a:ext uri="{9D8B030D-6E8A-4147-A177-3AD203B41FA5}">
                      <a16:colId xmlns:a16="http://schemas.microsoft.com/office/drawing/2014/main" val="2211477975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36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JENNY LIBEST AGUDELO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098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787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ALEJANDRO BARRAGÁN G.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085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715120"/>
                  </a:ext>
                </a:extLst>
              </a:tr>
            </a:tbl>
          </a:graphicData>
        </a:graphic>
      </p:graphicFrame>
      <p:sp>
        <p:nvSpPr>
          <p:cNvPr id="23" name="Google Shape;1861;p41">
            <a:extLst>
              <a:ext uri="{FF2B5EF4-FFF2-40B4-BE49-F238E27FC236}">
                <a16:creationId xmlns:a16="http://schemas.microsoft.com/office/drawing/2014/main" id="{6E5C5348-1A97-4158-8E87-851AC61215B7}"/>
              </a:ext>
            </a:extLst>
          </p:cNvPr>
          <p:cNvSpPr txBox="1"/>
          <p:nvPr/>
        </p:nvSpPr>
        <p:spPr>
          <a:xfrm>
            <a:off x="4930232" y="2760561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24" name="Google Shape;1866;p41">
            <a:extLst>
              <a:ext uri="{FF2B5EF4-FFF2-40B4-BE49-F238E27FC236}">
                <a16:creationId xmlns:a16="http://schemas.microsoft.com/office/drawing/2014/main" id="{08DA7A3E-2180-4A20-AC23-B626E7057A0C}"/>
              </a:ext>
            </a:extLst>
          </p:cNvPr>
          <p:cNvSpPr txBox="1"/>
          <p:nvPr/>
        </p:nvSpPr>
        <p:spPr>
          <a:xfrm>
            <a:off x="4550723" y="3218848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Provisto: 1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25" name="Google Shape;1861;p41">
            <a:extLst>
              <a:ext uri="{FF2B5EF4-FFF2-40B4-BE49-F238E27FC236}">
                <a16:creationId xmlns:a16="http://schemas.microsoft.com/office/drawing/2014/main" id="{3F74888B-1D64-4751-AC19-4559CAE12733}"/>
              </a:ext>
            </a:extLst>
          </p:cNvPr>
          <p:cNvSpPr txBox="1"/>
          <p:nvPr/>
        </p:nvSpPr>
        <p:spPr>
          <a:xfrm>
            <a:off x="4930232" y="1020877"/>
            <a:ext cx="17484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GGD</a:t>
            </a:r>
          </a:p>
        </p:txBody>
      </p:sp>
      <p:sp>
        <p:nvSpPr>
          <p:cNvPr id="26" name="Google Shape;1861;p41">
            <a:extLst>
              <a:ext uri="{FF2B5EF4-FFF2-40B4-BE49-F238E27FC236}">
                <a16:creationId xmlns:a16="http://schemas.microsoft.com/office/drawing/2014/main" id="{6D61C062-99F4-42F1-BF04-4490B5E48FB5}"/>
              </a:ext>
            </a:extLst>
          </p:cNvPr>
          <p:cNvSpPr txBox="1"/>
          <p:nvPr/>
        </p:nvSpPr>
        <p:spPr>
          <a:xfrm>
            <a:off x="4960982" y="4306140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/>
              <a:t>PU Grado 1 </a:t>
            </a:r>
            <a:endParaRPr lang="es-419" b="1" dirty="0">
              <a:solidFill>
                <a:schemeClr val="bg1"/>
              </a:solidFill>
            </a:endParaRPr>
          </a:p>
        </p:txBody>
      </p:sp>
      <p:sp>
        <p:nvSpPr>
          <p:cNvPr id="27" name="Google Shape;1866;p41">
            <a:extLst>
              <a:ext uri="{FF2B5EF4-FFF2-40B4-BE49-F238E27FC236}">
                <a16:creationId xmlns:a16="http://schemas.microsoft.com/office/drawing/2014/main" id="{3F2F1E85-7821-4DED-A8E0-E419ACA6898A}"/>
              </a:ext>
            </a:extLst>
          </p:cNvPr>
          <p:cNvSpPr txBox="1"/>
          <p:nvPr/>
        </p:nvSpPr>
        <p:spPr>
          <a:xfrm>
            <a:off x="4584577" y="4788423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28" name="Google Shape;1866;p41">
            <a:extLst>
              <a:ext uri="{FF2B5EF4-FFF2-40B4-BE49-F238E27FC236}">
                <a16:creationId xmlns:a16="http://schemas.microsoft.com/office/drawing/2014/main" id="{5751DE5E-AAA2-4F61-AE07-EF5D793CEF9A}"/>
              </a:ext>
            </a:extLst>
          </p:cNvPr>
          <p:cNvSpPr txBox="1"/>
          <p:nvPr/>
        </p:nvSpPr>
        <p:spPr>
          <a:xfrm>
            <a:off x="4571091" y="1642193"/>
            <a:ext cx="2584471" cy="451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1</a:t>
            </a:r>
          </a:p>
          <a:p>
            <a:r>
              <a:rPr lang="es-419" sz="1800" dirty="0"/>
              <a:t>Total  Cargos PU: 1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242A2A3-56E8-49BD-8190-4FEF07268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84882"/>
              </p:ext>
            </p:extLst>
          </p:nvPr>
        </p:nvGraphicFramePr>
        <p:xfrm>
          <a:off x="4294061" y="5147921"/>
          <a:ext cx="3678364" cy="514350"/>
        </p:xfrm>
        <a:graphic>
          <a:graphicData uri="http://schemas.openxmlformats.org/drawingml/2006/table">
            <a:tbl>
              <a:tblPr/>
              <a:tblGrid>
                <a:gridCol w="2139800">
                  <a:extLst>
                    <a:ext uri="{9D8B030D-6E8A-4147-A177-3AD203B41FA5}">
                      <a16:colId xmlns:a16="http://schemas.microsoft.com/office/drawing/2014/main" val="3487441787"/>
                    </a:ext>
                  </a:extLst>
                </a:gridCol>
                <a:gridCol w="1538564">
                  <a:extLst>
                    <a:ext uri="{9D8B030D-6E8A-4147-A177-3AD203B41FA5}">
                      <a16:colId xmlns:a16="http://schemas.microsoft.com/office/drawing/2014/main" val="359220163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212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 JULIA RODRIGUEZ 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773500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03F5F57-000D-4D3B-9004-76FF99C24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830231"/>
              </p:ext>
            </p:extLst>
          </p:nvPr>
        </p:nvGraphicFramePr>
        <p:xfrm>
          <a:off x="4294061" y="3574309"/>
          <a:ext cx="3678364" cy="590550"/>
        </p:xfrm>
        <a:graphic>
          <a:graphicData uri="http://schemas.openxmlformats.org/drawingml/2006/table">
            <a:tbl>
              <a:tblPr/>
              <a:tblGrid>
                <a:gridCol w="2297239">
                  <a:extLst>
                    <a:ext uri="{9D8B030D-6E8A-4147-A177-3AD203B41FA5}">
                      <a16:colId xmlns:a16="http://schemas.microsoft.com/office/drawing/2014/main" val="3199622063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9779658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2740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LUCY STELLA CONTRERAS HERNANDEZ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DE 5/09/2023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332523"/>
                  </a:ext>
                </a:extLst>
              </a:tr>
            </a:tbl>
          </a:graphicData>
        </a:graphic>
      </p:graphicFrame>
      <p:sp>
        <p:nvSpPr>
          <p:cNvPr id="32" name="Google Shape;1861;p41">
            <a:extLst>
              <a:ext uri="{FF2B5EF4-FFF2-40B4-BE49-F238E27FC236}">
                <a16:creationId xmlns:a16="http://schemas.microsoft.com/office/drawing/2014/main" id="{6C52F9F8-8DBB-4F8A-BF26-B3192EE66576}"/>
              </a:ext>
            </a:extLst>
          </p:cNvPr>
          <p:cNvSpPr txBox="1"/>
          <p:nvPr/>
        </p:nvSpPr>
        <p:spPr>
          <a:xfrm>
            <a:off x="9188545" y="1119469"/>
            <a:ext cx="17484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GAGM</a:t>
            </a:r>
          </a:p>
        </p:txBody>
      </p:sp>
      <p:sp>
        <p:nvSpPr>
          <p:cNvPr id="33" name="Google Shape;1866;p41">
            <a:extLst>
              <a:ext uri="{FF2B5EF4-FFF2-40B4-BE49-F238E27FC236}">
                <a16:creationId xmlns:a16="http://schemas.microsoft.com/office/drawing/2014/main" id="{09156C97-643A-49EC-9435-365E40B49B1C}"/>
              </a:ext>
            </a:extLst>
          </p:cNvPr>
          <p:cNvSpPr txBox="1"/>
          <p:nvPr/>
        </p:nvSpPr>
        <p:spPr>
          <a:xfrm>
            <a:off x="8929619" y="1605652"/>
            <a:ext cx="2272205" cy="569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1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5D5DE5A0-22A8-4C1A-86D3-68A528895C37}"/>
              </a:ext>
            </a:extLst>
          </p:cNvPr>
          <p:cNvSpPr/>
          <p:nvPr/>
        </p:nvSpPr>
        <p:spPr>
          <a:xfrm>
            <a:off x="8988472" y="3443561"/>
            <a:ext cx="2230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419" b="1" dirty="0"/>
              <a:t>Cargos Por Proveer: 1</a:t>
            </a:r>
          </a:p>
        </p:txBody>
      </p:sp>
      <p:sp>
        <p:nvSpPr>
          <p:cNvPr id="35" name="Google Shape;1861;p41">
            <a:extLst>
              <a:ext uri="{FF2B5EF4-FFF2-40B4-BE49-F238E27FC236}">
                <a16:creationId xmlns:a16="http://schemas.microsoft.com/office/drawing/2014/main" id="{C52DC7FD-0E6A-4469-B2F4-27C4E6176F33}"/>
              </a:ext>
            </a:extLst>
          </p:cNvPr>
          <p:cNvSpPr txBox="1"/>
          <p:nvPr/>
        </p:nvSpPr>
        <p:spPr>
          <a:xfrm>
            <a:off x="9215049" y="2947168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</p:spTree>
    <p:extLst>
      <p:ext uri="{BB962C8B-B14F-4D97-AF65-F5344CB8AC3E}">
        <p14:creationId xmlns:p14="http://schemas.microsoft.com/office/powerpoint/2010/main" val="31343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717" y="1644949"/>
            <a:ext cx="7086653" cy="1992471"/>
          </a:xfrm>
        </p:spPr>
        <p:txBody>
          <a:bodyPr/>
          <a:lstStyle/>
          <a:p>
            <a:r>
              <a:rPr lang="es-ES" dirty="0"/>
              <a:t>Planta Temporal</a:t>
            </a:r>
            <a:br>
              <a:rPr lang="es-ES" dirty="0"/>
            </a:br>
            <a:r>
              <a:rPr lang="es-ES" dirty="0"/>
              <a:t>Función Pública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79717" y="4293031"/>
            <a:ext cx="6546176" cy="749539"/>
          </a:xfrm>
        </p:spPr>
        <p:txBody>
          <a:bodyPr/>
          <a:lstStyle/>
          <a:p>
            <a:r>
              <a:rPr lang="es-ES" dirty="0"/>
              <a:t>Septiembre 05 de 2023 </a:t>
            </a:r>
          </a:p>
        </p:txBody>
      </p:sp>
    </p:spTree>
    <p:extLst>
      <p:ext uri="{BB962C8B-B14F-4D97-AF65-F5344CB8AC3E}">
        <p14:creationId xmlns:p14="http://schemas.microsoft.com/office/powerpoint/2010/main" val="91701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283344" y="2018942"/>
            <a:ext cx="31344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67" b="1" i="0" u="none" strike="noStrike" kern="1200" cap="none" spc="0" normalizeH="0" baseline="0" noProof="0" dirty="0">
                <a:ln>
                  <a:noFill/>
                </a:ln>
                <a:solidFill>
                  <a:srgbClr val="FFCD00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1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746874" y="2011394"/>
            <a:ext cx="375949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r>
              <a:rPr kumimoji="0" lang="es-CO" sz="2133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Mongolian Baiti" panose="03000500000000000000" pitchFamily="66" charset="0"/>
              </a:rPr>
              <a:t>Decreto Creación Planta </a:t>
            </a:r>
            <a:r>
              <a:rPr lang="es-CO" sz="2133" dirty="0">
                <a:solidFill>
                  <a:srgbClr val="3B3838"/>
                </a:solidFill>
                <a:latin typeface="Arial Narrow" panose="020B0606020202030204" pitchFamily="34" charset="0"/>
                <a:cs typeface="Mongolian Baiti" panose="03000500000000000000" pitchFamily="66" charset="0"/>
              </a:rPr>
              <a:t>T</a:t>
            </a:r>
            <a:r>
              <a:rPr kumimoji="0" lang="es-CO" sz="2133" b="0" i="0" u="none" strike="noStrike" kern="1200" cap="none" spc="0" normalizeH="0" baseline="0" noProof="0" dirty="0" err="1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Mongolian Baiti" panose="03000500000000000000" pitchFamily="66" charset="0"/>
              </a:rPr>
              <a:t>emporal</a:t>
            </a:r>
            <a:endParaRPr kumimoji="0" lang="es-CO" sz="2133" b="0" i="0" u="none" strike="noStrike" kern="1200" cap="none" spc="0" normalizeH="0" baseline="0" noProof="0" dirty="0">
              <a:ln>
                <a:noFill/>
              </a:ln>
              <a:solidFill>
                <a:srgbClr val="3B3838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Mongolian Baiti" panose="03000500000000000000" pitchFamily="66" charset="0"/>
            </a:endParaRPr>
          </a:p>
        </p:txBody>
      </p:sp>
      <p:cxnSp>
        <p:nvCxnSpPr>
          <p:cNvPr id="10" name="Conector recto 9"/>
          <p:cNvCxnSpPr>
            <a:cxnSpLocks/>
          </p:cNvCxnSpPr>
          <p:nvPr/>
        </p:nvCxnSpPr>
        <p:spPr>
          <a:xfrm>
            <a:off x="4855772" y="2461548"/>
            <a:ext cx="3650593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4239393" y="2852673"/>
            <a:ext cx="4544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67" b="1" i="0" u="none" strike="noStrike" kern="1200" cap="none" spc="0" normalizeH="0" baseline="0" noProof="0" dirty="0">
                <a:ln>
                  <a:noFill/>
                </a:ln>
                <a:solidFill>
                  <a:srgbClr val="FFCD00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2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737901" y="2877350"/>
            <a:ext cx="3768464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r>
              <a:rPr kumimoji="0" lang="es-CO" sz="2133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Mongolian Baiti" panose="03000500000000000000" pitchFamily="66" charset="0"/>
              </a:rPr>
              <a:t>Consolidado Planta Temporal</a:t>
            </a:r>
          </a:p>
        </p:txBody>
      </p:sp>
      <p:cxnSp>
        <p:nvCxnSpPr>
          <p:cNvPr id="21" name="Conector recto 20"/>
          <p:cNvCxnSpPr>
            <a:cxnSpLocks/>
          </p:cNvCxnSpPr>
          <p:nvPr/>
        </p:nvCxnSpPr>
        <p:spPr>
          <a:xfrm>
            <a:off x="4796836" y="3364207"/>
            <a:ext cx="3768464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4239393" y="3681418"/>
            <a:ext cx="4544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67" b="1" i="0" u="none" strike="noStrike" kern="1200" cap="none" spc="0" normalizeH="0" baseline="0" noProof="0" dirty="0">
                <a:ln>
                  <a:noFill/>
                </a:ln>
                <a:solidFill>
                  <a:srgbClr val="FFCD00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3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4710400" y="3481368"/>
            <a:ext cx="4083227" cy="7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r>
              <a:rPr kumimoji="0" lang="es-CO" sz="2133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Mongolian Baiti" panose="03000500000000000000" pitchFamily="66" charset="0"/>
              </a:rPr>
              <a:t>Ubicación puesto trabajo servidores Planta Temporal</a:t>
            </a:r>
          </a:p>
        </p:txBody>
      </p:sp>
      <p:cxnSp>
        <p:nvCxnSpPr>
          <p:cNvPr id="24" name="Conector recto 23"/>
          <p:cNvCxnSpPr>
            <a:cxnSpLocks/>
          </p:cNvCxnSpPr>
          <p:nvPr/>
        </p:nvCxnSpPr>
        <p:spPr>
          <a:xfrm>
            <a:off x="4796836" y="4279720"/>
            <a:ext cx="3758839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1955793" y="3040712"/>
            <a:ext cx="2150532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67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Contenido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3935282" y="1767265"/>
            <a:ext cx="154023" cy="351441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32905C4-DD77-EAD6-F40E-7201D9F73407}"/>
              </a:ext>
            </a:extLst>
          </p:cNvPr>
          <p:cNvSpPr txBox="1"/>
          <p:nvPr/>
        </p:nvSpPr>
        <p:spPr>
          <a:xfrm>
            <a:off x="4239393" y="4549684"/>
            <a:ext cx="4544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667" b="1" dirty="0">
                <a:solidFill>
                  <a:srgbClr val="FFCD00"/>
                </a:solidFill>
                <a:latin typeface="Helvetica"/>
                <a:cs typeface="Helvetica"/>
              </a:rPr>
              <a:t>4</a:t>
            </a:r>
            <a:endParaRPr kumimoji="0" lang="es-ES" sz="2667" b="1" i="0" u="none" strike="noStrike" kern="1200" cap="none" spc="0" normalizeH="0" baseline="0" noProof="0" dirty="0">
              <a:ln>
                <a:noFill/>
              </a:ln>
              <a:solidFill>
                <a:srgbClr val="FFCD00"/>
              </a:solidFill>
              <a:effectLst/>
              <a:uLnTx/>
              <a:uFillTx/>
              <a:latin typeface="Helvetica"/>
              <a:ea typeface="+mn-ea"/>
              <a:cs typeface="Helvetica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6B79864-87CC-3A62-522B-1915C4FE166B}"/>
              </a:ext>
            </a:extLst>
          </p:cNvPr>
          <p:cNvSpPr txBox="1"/>
          <p:nvPr/>
        </p:nvSpPr>
        <p:spPr>
          <a:xfrm>
            <a:off x="4746874" y="4567162"/>
            <a:ext cx="364699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Tx/>
              <a:buNone/>
              <a:tabLst/>
              <a:defRPr/>
            </a:pPr>
            <a:r>
              <a:rPr kumimoji="0" lang="es-CO" sz="2133" b="0" i="0" u="none" strike="noStrike" kern="1200" cap="none" spc="0" normalizeH="0" baseline="0" noProof="0" dirty="0">
                <a:ln>
                  <a:noFill/>
                </a:ln>
                <a:solidFill>
                  <a:srgbClr val="3B3838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Mongolian Baiti" panose="03000500000000000000" pitchFamily="66" charset="0"/>
              </a:rPr>
              <a:t>Provisión Planta Temporal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BAE9B0B-C9F5-F45E-D906-4CB686738BC5}"/>
              </a:ext>
            </a:extLst>
          </p:cNvPr>
          <p:cNvCxnSpPr>
            <a:cxnSpLocks/>
          </p:cNvCxnSpPr>
          <p:nvPr/>
        </p:nvCxnSpPr>
        <p:spPr>
          <a:xfrm>
            <a:off x="4796836" y="5052450"/>
            <a:ext cx="3758839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13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866;p41">
            <a:extLst>
              <a:ext uri="{FF2B5EF4-FFF2-40B4-BE49-F238E27FC236}">
                <a16:creationId xmlns:a16="http://schemas.microsoft.com/office/drawing/2014/main" id="{186427D1-2F7E-B547-52E3-AC304F7FD844}"/>
              </a:ext>
            </a:extLst>
          </p:cNvPr>
          <p:cNvSpPr txBox="1"/>
          <p:nvPr/>
        </p:nvSpPr>
        <p:spPr>
          <a:xfrm>
            <a:off x="3481437" y="2922976"/>
            <a:ext cx="2413359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Derecho y Afines</a:t>
            </a:r>
          </a:p>
        </p:txBody>
      </p:sp>
      <p:sp>
        <p:nvSpPr>
          <p:cNvPr id="105" name="Google Shape;1866;p41">
            <a:extLst>
              <a:ext uri="{FF2B5EF4-FFF2-40B4-BE49-F238E27FC236}">
                <a16:creationId xmlns:a16="http://schemas.microsoft.com/office/drawing/2014/main" id="{1A195173-A6EA-1A7D-5BD9-4AA7C52B44A0}"/>
              </a:ext>
            </a:extLst>
          </p:cNvPr>
          <p:cNvSpPr txBox="1"/>
          <p:nvPr/>
        </p:nvSpPr>
        <p:spPr>
          <a:xfrm>
            <a:off x="3489393" y="4037020"/>
            <a:ext cx="2367600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140" name="Google Shape;1866;p41">
            <a:extLst>
              <a:ext uri="{FF2B5EF4-FFF2-40B4-BE49-F238E27FC236}">
                <a16:creationId xmlns:a16="http://schemas.microsoft.com/office/drawing/2014/main" id="{EC46D73C-3EBF-B47A-CCC3-3304971286F1}"/>
              </a:ext>
            </a:extLst>
          </p:cNvPr>
          <p:cNvSpPr txBox="1"/>
          <p:nvPr/>
        </p:nvSpPr>
        <p:spPr>
          <a:xfrm>
            <a:off x="3471531" y="3479998"/>
            <a:ext cx="2135952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Psicología</a:t>
            </a:r>
          </a:p>
        </p:txBody>
      </p:sp>
      <p:sp>
        <p:nvSpPr>
          <p:cNvPr id="11" name="Google Shape;1866;p41">
            <a:extLst>
              <a:ext uri="{FF2B5EF4-FFF2-40B4-BE49-F238E27FC236}">
                <a16:creationId xmlns:a16="http://schemas.microsoft.com/office/drawing/2014/main" id="{601BC7FA-D61F-984B-A73D-DA5ABD58873B}"/>
              </a:ext>
            </a:extLst>
          </p:cNvPr>
          <p:cNvSpPr txBox="1"/>
          <p:nvPr/>
        </p:nvSpPr>
        <p:spPr>
          <a:xfrm>
            <a:off x="723778" y="2887135"/>
            <a:ext cx="2869308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Bibliotecología, Otros de Ciencias Sociales y Humanas</a:t>
            </a:r>
            <a:endParaRPr lang="es-419" sz="1800" dirty="0"/>
          </a:p>
        </p:txBody>
      </p:sp>
      <p:sp>
        <p:nvSpPr>
          <p:cNvPr id="16" name="Google Shape;1866;p41">
            <a:extLst>
              <a:ext uri="{FF2B5EF4-FFF2-40B4-BE49-F238E27FC236}">
                <a16:creationId xmlns:a16="http://schemas.microsoft.com/office/drawing/2014/main" id="{C3B02929-34C4-A552-830A-39671337A872}"/>
              </a:ext>
            </a:extLst>
          </p:cNvPr>
          <p:cNvSpPr txBox="1"/>
          <p:nvPr/>
        </p:nvSpPr>
        <p:spPr>
          <a:xfrm>
            <a:off x="764532" y="2230493"/>
            <a:ext cx="23073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Administración </a:t>
            </a:r>
          </a:p>
        </p:txBody>
      </p:sp>
      <p:sp>
        <p:nvSpPr>
          <p:cNvPr id="13" name="Google Shape;1861;p41">
            <a:extLst>
              <a:ext uri="{FF2B5EF4-FFF2-40B4-BE49-F238E27FC236}">
                <a16:creationId xmlns:a16="http://schemas.microsoft.com/office/drawing/2014/main" id="{8DE1D2D6-0C5A-1684-87A0-819EABBA4FEF}"/>
              </a:ext>
            </a:extLst>
          </p:cNvPr>
          <p:cNvSpPr txBox="1"/>
          <p:nvPr/>
        </p:nvSpPr>
        <p:spPr>
          <a:xfrm>
            <a:off x="1175248" y="1275327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PE Grado 18 (16)</a:t>
            </a:r>
          </a:p>
        </p:txBody>
      </p:sp>
      <p:sp>
        <p:nvSpPr>
          <p:cNvPr id="24" name="Google Shape;1861;p41">
            <a:extLst>
              <a:ext uri="{FF2B5EF4-FFF2-40B4-BE49-F238E27FC236}">
                <a16:creationId xmlns:a16="http://schemas.microsoft.com/office/drawing/2014/main" id="{B8AD71C6-D34A-E555-E434-DF1D42BEC9E5}"/>
              </a:ext>
            </a:extLst>
          </p:cNvPr>
          <p:cNvSpPr txBox="1"/>
          <p:nvPr/>
        </p:nvSpPr>
        <p:spPr>
          <a:xfrm>
            <a:off x="1226914" y="1511997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PU Grado 1(15)</a:t>
            </a:r>
          </a:p>
        </p:txBody>
      </p:sp>
      <p:sp>
        <p:nvSpPr>
          <p:cNvPr id="27" name="Google Shape;1866;p41">
            <a:extLst>
              <a:ext uri="{FF2B5EF4-FFF2-40B4-BE49-F238E27FC236}">
                <a16:creationId xmlns:a16="http://schemas.microsoft.com/office/drawing/2014/main" id="{501EB8AA-0118-C68E-4452-DD019D075641}"/>
              </a:ext>
            </a:extLst>
          </p:cNvPr>
          <p:cNvSpPr txBox="1"/>
          <p:nvPr/>
        </p:nvSpPr>
        <p:spPr>
          <a:xfrm>
            <a:off x="742264" y="4877007"/>
            <a:ext cx="2732005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Ingeniería de Sistemas, Telemática y Afines</a:t>
            </a:r>
            <a:endParaRPr lang="es-419" sz="1800" dirty="0"/>
          </a:p>
        </p:txBody>
      </p:sp>
      <p:sp>
        <p:nvSpPr>
          <p:cNvPr id="28" name="Google Shape;1866;p41">
            <a:extLst>
              <a:ext uri="{FF2B5EF4-FFF2-40B4-BE49-F238E27FC236}">
                <a16:creationId xmlns:a16="http://schemas.microsoft.com/office/drawing/2014/main" id="{B8D5923C-A36B-4C11-FE5A-06DF10604955}"/>
              </a:ext>
            </a:extLst>
          </p:cNvPr>
          <p:cNvSpPr txBox="1"/>
          <p:nvPr/>
        </p:nvSpPr>
        <p:spPr>
          <a:xfrm>
            <a:off x="704368" y="5622176"/>
            <a:ext cx="2732005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29" name="Google Shape;1861;p41">
            <a:extLst>
              <a:ext uri="{FF2B5EF4-FFF2-40B4-BE49-F238E27FC236}">
                <a16:creationId xmlns:a16="http://schemas.microsoft.com/office/drawing/2014/main" id="{E89D7F5A-940B-1EC1-A834-01ED2B8E5BB7}"/>
              </a:ext>
            </a:extLst>
          </p:cNvPr>
          <p:cNvSpPr txBox="1"/>
          <p:nvPr/>
        </p:nvSpPr>
        <p:spPr>
          <a:xfrm>
            <a:off x="3799168" y="1523821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PU Grado 1 (7)</a:t>
            </a:r>
          </a:p>
        </p:txBody>
      </p:sp>
      <p:sp>
        <p:nvSpPr>
          <p:cNvPr id="30" name="Título 3">
            <a:extLst>
              <a:ext uri="{FF2B5EF4-FFF2-40B4-BE49-F238E27FC236}">
                <a16:creationId xmlns:a16="http://schemas.microsoft.com/office/drawing/2014/main" id="{5322E104-163D-4B50-AD21-71779FB4F468}"/>
              </a:ext>
            </a:extLst>
          </p:cNvPr>
          <p:cNvSpPr txBox="1">
            <a:spLocks/>
          </p:cNvSpPr>
          <p:nvPr/>
        </p:nvSpPr>
        <p:spPr>
          <a:xfrm>
            <a:off x="1469660" y="189426"/>
            <a:ext cx="87746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Decreto Creación Planta Temporal 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263EAF-6909-A3BB-1EA5-8D35E94B86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978" y="922267"/>
            <a:ext cx="4258269" cy="5420481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DB70CDC-D2E7-4315-2E84-BF175B3432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7055" y="945913"/>
            <a:ext cx="3952035" cy="530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4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866;p41">
            <a:extLst>
              <a:ext uri="{FF2B5EF4-FFF2-40B4-BE49-F238E27FC236}">
                <a16:creationId xmlns:a16="http://schemas.microsoft.com/office/drawing/2014/main" id="{186427D1-2F7E-B547-52E3-AC304F7FD844}"/>
              </a:ext>
            </a:extLst>
          </p:cNvPr>
          <p:cNvSpPr txBox="1"/>
          <p:nvPr/>
        </p:nvSpPr>
        <p:spPr>
          <a:xfrm>
            <a:off x="3481437" y="2922976"/>
            <a:ext cx="2413359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Derecho y Afines</a:t>
            </a:r>
          </a:p>
        </p:txBody>
      </p:sp>
      <p:sp>
        <p:nvSpPr>
          <p:cNvPr id="105" name="Google Shape;1866;p41">
            <a:extLst>
              <a:ext uri="{FF2B5EF4-FFF2-40B4-BE49-F238E27FC236}">
                <a16:creationId xmlns:a16="http://schemas.microsoft.com/office/drawing/2014/main" id="{1A195173-A6EA-1A7D-5BD9-4AA7C52B44A0}"/>
              </a:ext>
            </a:extLst>
          </p:cNvPr>
          <p:cNvSpPr txBox="1"/>
          <p:nvPr/>
        </p:nvSpPr>
        <p:spPr>
          <a:xfrm>
            <a:off x="3489393" y="4037020"/>
            <a:ext cx="2367600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140" name="Google Shape;1866;p41">
            <a:extLst>
              <a:ext uri="{FF2B5EF4-FFF2-40B4-BE49-F238E27FC236}">
                <a16:creationId xmlns:a16="http://schemas.microsoft.com/office/drawing/2014/main" id="{EC46D73C-3EBF-B47A-CCC3-3304971286F1}"/>
              </a:ext>
            </a:extLst>
          </p:cNvPr>
          <p:cNvSpPr txBox="1"/>
          <p:nvPr/>
        </p:nvSpPr>
        <p:spPr>
          <a:xfrm>
            <a:off x="3471531" y="3479998"/>
            <a:ext cx="2135952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Psicología</a:t>
            </a:r>
          </a:p>
        </p:txBody>
      </p:sp>
      <p:sp>
        <p:nvSpPr>
          <p:cNvPr id="11" name="Google Shape;1866;p41">
            <a:extLst>
              <a:ext uri="{FF2B5EF4-FFF2-40B4-BE49-F238E27FC236}">
                <a16:creationId xmlns:a16="http://schemas.microsoft.com/office/drawing/2014/main" id="{601BC7FA-D61F-984B-A73D-DA5ABD58873B}"/>
              </a:ext>
            </a:extLst>
          </p:cNvPr>
          <p:cNvSpPr txBox="1"/>
          <p:nvPr/>
        </p:nvSpPr>
        <p:spPr>
          <a:xfrm>
            <a:off x="723778" y="2887135"/>
            <a:ext cx="2869308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Bibliotecología, Otros de Ciencias Sociales y Humanas</a:t>
            </a:r>
            <a:endParaRPr lang="es-419" sz="1800" dirty="0"/>
          </a:p>
        </p:txBody>
      </p:sp>
      <p:sp>
        <p:nvSpPr>
          <p:cNvPr id="13" name="Google Shape;1861;p41">
            <a:extLst>
              <a:ext uri="{FF2B5EF4-FFF2-40B4-BE49-F238E27FC236}">
                <a16:creationId xmlns:a16="http://schemas.microsoft.com/office/drawing/2014/main" id="{8DE1D2D6-0C5A-1684-87A0-819EABBA4FEF}"/>
              </a:ext>
            </a:extLst>
          </p:cNvPr>
          <p:cNvSpPr txBox="1"/>
          <p:nvPr/>
        </p:nvSpPr>
        <p:spPr>
          <a:xfrm>
            <a:off x="1175248" y="1275327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PE Grado 18 (16)</a:t>
            </a:r>
          </a:p>
        </p:txBody>
      </p:sp>
      <p:sp>
        <p:nvSpPr>
          <p:cNvPr id="24" name="Google Shape;1861;p41">
            <a:extLst>
              <a:ext uri="{FF2B5EF4-FFF2-40B4-BE49-F238E27FC236}">
                <a16:creationId xmlns:a16="http://schemas.microsoft.com/office/drawing/2014/main" id="{B8AD71C6-D34A-E555-E434-DF1D42BEC9E5}"/>
              </a:ext>
            </a:extLst>
          </p:cNvPr>
          <p:cNvSpPr txBox="1"/>
          <p:nvPr/>
        </p:nvSpPr>
        <p:spPr>
          <a:xfrm>
            <a:off x="1226914" y="1511997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PU Grado 1(15)</a:t>
            </a:r>
          </a:p>
        </p:txBody>
      </p:sp>
      <p:sp>
        <p:nvSpPr>
          <p:cNvPr id="27" name="Google Shape;1866;p41">
            <a:extLst>
              <a:ext uri="{FF2B5EF4-FFF2-40B4-BE49-F238E27FC236}">
                <a16:creationId xmlns:a16="http://schemas.microsoft.com/office/drawing/2014/main" id="{501EB8AA-0118-C68E-4452-DD019D075641}"/>
              </a:ext>
            </a:extLst>
          </p:cNvPr>
          <p:cNvSpPr txBox="1"/>
          <p:nvPr/>
        </p:nvSpPr>
        <p:spPr>
          <a:xfrm>
            <a:off x="742264" y="4877007"/>
            <a:ext cx="2732005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Ingeniería de Sistemas, Telemática y Afines</a:t>
            </a:r>
            <a:endParaRPr lang="es-419" sz="1800" dirty="0"/>
          </a:p>
        </p:txBody>
      </p:sp>
      <p:sp>
        <p:nvSpPr>
          <p:cNvPr id="28" name="Google Shape;1866;p41">
            <a:extLst>
              <a:ext uri="{FF2B5EF4-FFF2-40B4-BE49-F238E27FC236}">
                <a16:creationId xmlns:a16="http://schemas.microsoft.com/office/drawing/2014/main" id="{B8D5923C-A36B-4C11-FE5A-06DF10604955}"/>
              </a:ext>
            </a:extLst>
          </p:cNvPr>
          <p:cNvSpPr txBox="1"/>
          <p:nvPr/>
        </p:nvSpPr>
        <p:spPr>
          <a:xfrm>
            <a:off x="704368" y="5622176"/>
            <a:ext cx="2732005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30" name="Título 3">
            <a:extLst>
              <a:ext uri="{FF2B5EF4-FFF2-40B4-BE49-F238E27FC236}">
                <a16:creationId xmlns:a16="http://schemas.microsoft.com/office/drawing/2014/main" id="{5322E104-163D-4B50-AD21-71779FB4F468}"/>
              </a:ext>
            </a:extLst>
          </p:cNvPr>
          <p:cNvSpPr txBox="1">
            <a:spLocks/>
          </p:cNvSpPr>
          <p:nvPr/>
        </p:nvSpPr>
        <p:spPr>
          <a:xfrm>
            <a:off x="1890793" y="189426"/>
            <a:ext cx="7687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Consolidado Planta Temporal 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61F1E8DC-1B4A-2292-4B63-88D115516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366617"/>
              </p:ext>
            </p:extLst>
          </p:nvPr>
        </p:nvGraphicFramePr>
        <p:xfrm>
          <a:off x="3078774" y="1391533"/>
          <a:ext cx="6815853" cy="371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Worksheet" r:id="rId4" imgW="6600889" imgH="3419572" progId="Excel.Sheet.12">
                  <p:embed/>
                </p:oleObj>
              </mc:Choice>
              <mc:Fallback>
                <p:oleObj name="Worksheet" r:id="rId4" imgW="6600889" imgH="341957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78774" y="1391533"/>
                        <a:ext cx="6815853" cy="3718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Imagen 9" descr="Imagen que contiene Icono&#10;&#10;Descripción generada automáticamente">
            <a:extLst>
              <a:ext uri="{FF2B5EF4-FFF2-40B4-BE49-F238E27FC236}">
                <a16:creationId xmlns:a16="http://schemas.microsoft.com/office/drawing/2014/main" id="{4E170810-ABB3-C652-37E5-8ED78C8CB8A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126" t="14926" r="22300" b="26047"/>
          <a:stretch/>
        </p:blipFill>
        <p:spPr>
          <a:xfrm>
            <a:off x="1045112" y="2517886"/>
            <a:ext cx="1779044" cy="192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57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866;p41">
            <a:extLst>
              <a:ext uri="{FF2B5EF4-FFF2-40B4-BE49-F238E27FC236}">
                <a16:creationId xmlns:a16="http://schemas.microsoft.com/office/drawing/2014/main" id="{186427D1-2F7E-B547-52E3-AC304F7FD844}"/>
              </a:ext>
            </a:extLst>
          </p:cNvPr>
          <p:cNvSpPr txBox="1"/>
          <p:nvPr/>
        </p:nvSpPr>
        <p:spPr>
          <a:xfrm>
            <a:off x="3481437" y="2922976"/>
            <a:ext cx="2413359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Derecho y Afines</a:t>
            </a:r>
          </a:p>
        </p:txBody>
      </p:sp>
      <p:sp>
        <p:nvSpPr>
          <p:cNvPr id="105" name="Google Shape;1866;p41">
            <a:extLst>
              <a:ext uri="{FF2B5EF4-FFF2-40B4-BE49-F238E27FC236}">
                <a16:creationId xmlns:a16="http://schemas.microsoft.com/office/drawing/2014/main" id="{1A195173-A6EA-1A7D-5BD9-4AA7C52B44A0}"/>
              </a:ext>
            </a:extLst>
          </p:cNvPr>
          <p:cNvSpPr txBox="1"/>
          <p:nvPr/>
        </p:nvSpPr>
        <p:spPr>
          <a:xfrm>
            <a:off x="3489393" y="4037020"/>
            <a:ext cx="2367600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140" name="Google Shape;1866;p41">
            <a:extLst>
              <a:ext uri="{FF2B5EF4-FFF2-40B4-BE49-F238E27FC236}">
                <a16:creationId xmlns:a16="http://schemas.microsoft.com/office/drawing/2014/main" id="{EC46D73C-3EBF-B47A-CCC3-3304971286F1}"/>
              </a:ext>
            </a:extLst>
          </p:cNvPr>
          <p:cNvSpPr txBox="1"/>
          <p:nvPr/>
        </p:nvSpPr>
        <p:spPr>
          <a:xfrm>
            <a:off x="3471531" y="3479998"/>
            <a:ext cx="2135952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/>
              <a:t>Psicología</a:t>
            </a:r>
          </a:p>
        </p:txBody>
      </p:sp>
      <p:sp>
        <p:nvSpPr>
          <p:cNvPr id="11" name="Google Shape;1866;p41">
            <a:extLst>
              <a:ext uri="{FF2B5EF4-FFF2-40B4-BE49-F238E27FC236}">
                <a16:creationId xmlns:a16="http://schemas.microsoft.com/office/drawing/2014/main" id="{601BC7FA-D61F-984B-A73D-DA5ABD58873B}"/>
              </a:ext>
            </a:extLst>
          </p:cNvPr>
          <p:cNvSpPr txBox="1"/>
          <p:nvPr/>
        </p:nvSpPr>
        <p:spPr>
          <a:xfrm>
            <a:off x="723778" y="2887135"/>
            <a:ext cx="2869308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Bibliotecología, Otros de Ciencias Sociales y Humanas</a:t>
            </a:r>
            <a:endParaRPr lang="es-419" sz="1800" dirty="0"/>
          </a:p>
        </p:txBody>
      </p:sp>
      <p:sp>
        <p:nvSpPr>
          <p:cNvPr id="13" name="Google Shape;1861;p41">
            <a:extLst>
              <a:ext uri="{FF2B5EF4-FFF2-40B4-BE49-F238E27FC236}">
                <a16:creationId xmlns:a16="http://schemas.microsoft.com/office/drawing/2014/main" id="{8DE1D2D6-0C5A-1684-87A0-819EABBA4FEF}"/>
              </a:ext>
            </a:extLst>
          </p:cNvPr>
          <p:cNvSpPr txBox="1"/>
          <p:nvPr/>
        </p:nvSpPr>
        <p:spPr>
          <a:xfrm>
            <a:off x="1175248" y="1275327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b="1" dirty="0">
                <a:solidFill>
                  <a:schemeClr val="bg1"/>
                </a:solidFill>
              </a:rPr>
              <a:t>PE Grado 18 (16)</a:t>
            </a:r>
          </a:p>
        </p:txBody>
      </p:sp>
      <p:sp>
        <p:nvSpPr>
          <p:cNvPr id="24" name="Google Shape;1861;p41">
            <a:extLst>
              <a:ext uri="{FF2B5EF4-FFF2-40B4-BE49-F238E27FC236}">
                <a16:creationId xmlns:a16="http://schemas.microsoft.com/office/drawing/2014/main" id="{B8AD71C6-D34A-E555-E434-DF1D42BEC9E5}"/>
              </a:ext>
            </a:extLst>
          </p:cNvPr>
          <p:cNvSpPr txBox="1"/>
          <p:nvPr/>
        </p:nvSpPr>
        <p:spPr>
          <a:xfrm>
            <a:off x="2747019" y="1374109"/>
            <a:ext cx="7687160" cy="32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just"/>
            <a:r>
              <a:rPr lang="es-ES" sz="3200" dirty="0"/>
              <a:t>La ubicación de los nuevos servidores se determinará de manera individual por parte de cada Jefe o Coordinador de área, teniendo en cuenta la necesidad de mantener un nivel mínimo de ocupación en el edificio de la entidad.</a:t>
            </a:r>
            <a:endParaRPr lang="es-419" sz="3200" dirty="0"/>
          </a:p>
        </p:txBody>
      </p:sp>
      <p:sp>
        <p:nvSpPr>
          <p:cNvPr id="28" name="Google Shape;1866;p41">
            <a:extLst>
              <a:ext uri="{FF2B5EF4-FFF2-40B4-BE49-F238E27FC236}">
                <a16:creationId xmlns:a16="http://schemas.microsoft.com/office/drawing/2014/main" id="{B8D5923C-A36B-4C11-FE5A-06DF10604955}"/>
              </a:ext>
            </a:extLst>
          </p:cNvPr>
          <p:cNvSpPr txBox="1"/>
          <p:nvPr/>
        </p:nvSpPr>
        <p:spPr>
          <a:xfrm>
            <a:off x="704368" y="5622176"/>
            <a:ext cx="2732005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/>
              <a:t>Sociología, Trabajo Social y Afines</a:t>
            </a:r>
            <a:endParaRPr lang="es-419" sz="1800" dirty="0"/>
          </a:p>
        </p:txBody>
      </p:sp>
      <p:sp>
        <p:nvSpPr>
          <p:cNvPr id="30" name="Título 3">
            <a:extLst>
              <a:ext uri="{FF2B5EF4-FFF2-40B4-BE49-F238E27FC236}">
                <a16:creationId xmlns:a16="http://schemas.microsoft.com/office/drawing/2014/main" id="{5322E104-163D-4B50-AD21-71779FB4F468}"/>
              </a:ext>
            </a:extLst>
          </p:cNvPr>
          <p:cNvSpPr txBox="1">
            <a:spLocks/>
          </p:cNvSpPr>
          <p:nvPr/>
        </p:nvSpPr>
        <p:spPr>
          <a:xfrm>
            <a:off x="1625072" y="261225"/>
            <a:ext cx="8809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Ubicación Puesto de Trabajo servidores PT</a:t>
            </a:r>
            <a:endParaRPr lang="es-CO" sz="18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pic>
        <p:nvPicPr>
          <p:cNvPr id="2" name="Imagen 1" descr="Un conjunto de letras blancas en un fondo blanco&#10;&#10;Descripción generada automáticamente con confianza media">
            <a:extLst>
              <a:ext uri="{FF2B5EF4-FFF2-40B4-BE49-F238E27FC236}">
                <a16:creationId xmlns:a16="http://schemas.microsoft.com/office/drawing/2014/main" id="{4F18D2EA-8A90-3C75-AEBB-0B5E664B97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06" y="2009518"/>
            <a:ext cx="1948938" cy="194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453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207980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98" name="Google Shape;1861;p41">
            <a:extLst>
              <a:ext uri="{FF2B5EF4-FFF2-40B4-BE49-F238E27FC236}">
                <a16:creationId xmlns:a16="http://schemas.microsoft.com/office/drawing/2014/main" id="{741E5419-89C5-E90B-BEAE-91A3407AA20B}"/>
              </a:ext>
            </a:extLst>
          </p:cNvPr>
          <p:cNvSpPr txBox="1"/>
          <p:nvPr/>
        </p:nvSpPr>
        <p:spPr>
          <a:xfrm>
            <a:off x="1005619" y="1059792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SUB</a:t>
            </a:r>
          </a:p>
        </p:txBody>
      </p:sp>
      <p:sp>
        <p:nvSpPr>
          <p:cNvPr id="99" name="Google Shape;1861;p41">
            <a:extLst>
              <a:ext uri="{FF2B5EF4-FFF2-40B4-BE49-F238E27FC236}">
                <a16:creationId xmlns:a16="http://schemas.microsoft.com/office/drawing/2014/main" id="{5F4FBE04-CA05-A6D7-F2EF-D19EC1BF7106}"/>
              </a:ext>
            </a:extLst>
          </p:cNvPr>
          <p:cNvSpPr txBox="1"/>
          <p:nvPr/>
        </p:nvSpPr>
        <p:spPr>
          <a:xfrm>
            <a:off x="750282" y="2637630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149" name="Google Shape;1861;p41">
            <a:extLst>
              <a:ext uri="{FF2B5EF4-FFF2-40B4-BE49-F238E27FC236}">
                <a16:creationId xmlns:a16="http://schemas.microsoft.com/office/drawing/2014/main" id="{AD8E0BF5-4A16-04BC-DD2C-5C8AC38619CC}"/>
              </a:ext>
            </a:extLst>
          </p:cNvPr>
          <p:cNvSpPr txBox="1"/>
          <p:nvPr/>
        </p:nvSpPr>
        <p:spPr>
          <a:xfrm>
            <a:off x="5084904" y="1044398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OAP</a:t>
            </a:r>
          </a:p>
        </p:txBody>
      </p:sp>
      <p:sp>
        <p:nvSpPr>
          <p:cNvPr id="66" name="Google Shape;1866;p41">
            <a:extLst>
              <a:ext uri="{FF2B5EF4-FFF2-40B4-BE49-F238E27FC236}">
                <a16:creationId xmlns:a16="http://schemas.microsoft.com/office/drawing/2014/main" id="{9E821D76-FCAE-47B1-BEFF-EED4551EC943}"/>
              </a:ext>
            </a:extLst>
          </p:cNvPr>
          <p:cNvSpPr txBox="1"/>
          <p:nvPr/>
        </p:nvSpPr>
        <p:spPr>
          <a:xfrm>
            <a:off x="657623" y="1636096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3</a:t>
            </a:r>
          </a:p>
        </p:txBody>
      </p:sp>
      <p:sp>
        <p:nvSpPr>
          <p:cNvPr id="67" name="Google Shape;1861;p41">
            <a:extLst>
              <a:ext uri="{FF2B5EF4-FFF2-40B4-BE49-F238E27FC236}">
                <a16:creationId xmlns:a16="http://schemas.microsoft.com/office/drawing/2014/main" id="{606596EC-0915-488B-9C01-7DE6C083858D}"/>
              </a:ext>
            </a:extLst>
          </p:cNvPr>
          <p:cNvSpPr txBox="1"/>
          <p:nvPr/>
        </p:nvSpPr>
        <p:spPr>
          <a:xfrm>
            <a:off x="820974" y="4513758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endParaRPr lang="es-419" b="1" dirty="0">
              <a:solidFill>
                <a:schemeClr val="bg1"/>
              </a:solidFill>
            </a:endParaRPr>
          </a:p>
        </p:txBody>
      </p:sp>
      <p:sp>
        <p:nvSpPr>
          <p:cNvPr id="70" name="Google Shape;1866;p41">
            <a:extLst>
              <a:ext uri="{FF2B5EF4-FFF2-40B4-BE49-F238E27FC236}">
                <a16:creationId xmlns:a16="http://schemas.microsoft.com/office/drawing/2014/main" id="{706DE5F2-DE93-4184-AA0E-5FD3580CBF54}"/>
              </a:ext>
            </a:extLst>
          </p:cNvPr>
          <p:cNvSpPr txBox="1"/>
          <p:nvPr/>
        </p:nvSpPr>
        <p:spPr>
          <a:xfrm>
            <a:off x="4706365" y="1614017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5</a:t>
            </a:r>
          </a:p>
          <a:p>
            <a:r>
              <a:rPr lang="es-419" sz="1800" dirty="0"/>
              <a:t>Total  Cargos PU: 1</a:t>
            </a:r>
          </a:p>
        </p:txBody>
      </p:sp>
      <p:sp>
        <p:nvSpPr>
          <p:cNvPr id="75" name="Google Shape;1861;p41">
            <a:extLst>
              <a:ext uri="{FF2B5EF4-FFF2-40B4-BE49-F238E27FC236}">
                <a16:creationId xmlns:a16="http://schemas.microsoft.com/office/drawing/2014/main" id="{BC3B7BC4-2935-44A3-9221-A5CE3F7FD353}"/>
              </a:ext>
            </a:extLst>
          </p:cNvPr>
          <p:cNvSpPr txBox="1"/>
          <p:nvPr/>
        </p:nvSpPr>
        <p:spPr>
          <a:xfrm>
            <a:off x="5033636" y="2371403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87" name="Google Shape;1861;p41">
            <a:extLst>
              <a:ext uri="{FF2B5EF4-FFF2-40B4-BE49-F238E27FC236}">
                <a16:creationId xmlns:a16="http://schemas.microsoft.com/office/drawing/2014/main" id="{9C7EC20A-CDBA-4B3E-8226-065D45A3DA60}"/>
              </a:ext>
            </a:extLst>
          </p:cNvPr>
          <p:cNvSpPr txBox="1"/>
          <p:nvPr/>
        </p:nvSpPr>
        <p:spPr>
          <a:xfrm>
            <a:off x="5264467" y="4762412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88" name="Google Shape;1866;p41">
            <a:extLst>
              <a:ext uri="{FF2B5EF4-FFF2-40B4-BE49-F238E27FC236}">
                <a16:creationId xmlns:a16="http://schemas.microsoft.com/office/drawing/2014/main" id="{80DF8963-FAF3-4DF2-BEC9-8CC82944D3BF}"/>
              </a:ext>
            </a:extLst>
          </p:cNvPr>
          <p:cNvSpPr txBox="1"/>
          <p:nvPr/>
        </p:nvSpPr>
        <p:spPr>
          <a:xfrm>
            <a:off x="4756175" y="3019864"/>
            <a:ext cx="279563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4 </a:t>
            </a:r>
          </a:p>
          <a:p>
            <a:r>
              <a:rPr lang="es-419" sz="1800" dirty="0">
                <a:solidFill>
                  <a:schemeClr val="tx1"/>
                </a:solidFill>
              </a:rPr>
              <a:t>Cargos Por Proveer: 1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90" name="Google Shape;1866;p41">
            <a:extLst>
              <a:ext uri="{FF2B5EF4-FFF2-40B4-BE49-F238E27FC236}">
                <a16:creationId xmlns:a16="http://schemas.microsoft.com/office/drawing/2014/main" id="{8E7C364D-D6ED-4D48-B615-90232F242795}"/>
              </a:ext>
            </a:extLst>
          </p:cNvPr>
          <p:cNvSpPr txBox="1"/>
          <p:nvPr/>
        </p:nvSpPr>
        <p:spPr>
          <a:xfrm>
            <a:off x="454199" y="2955802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</a:t>
            </a:r>
            <a:r>
              <a:rPr lang="es-419" sz="1800" dirty="0"/>
              <a:t>: 3 </a:t>
            </a:r>
          </a:p>
        </p:txBody>
      </p:sp>
      <p:sp>
        <p:nvSpPr>
          <p:cNvPr id="107" name="Google Shape;1866;p41">
            <a:extLst>
              <a:ext uri="{FF2B5EF4-FFF2-40B4-BE49-F238E27FC236}">
                <a16:creationId xmlns:a16="http://schemas.microsoft.com/office/drawing/2014/main" id="{D9FBE467-2048-4E84-8652-D4C4C77A048D}"/>
              </a:ext>
            </a:extLst>
          </p:cNvPr>
          <p:cNvSpPr txBox="1"/>
          <p:nvPr/>
        </p:nvSpPr>
        <p:spPr>
          <a:xfrm>
            <a:off x="4930226" y="5066750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419" sz="1800" dirty="0">
                <a:solidFill>
                  <a:schemeClr val="tx1"/>
                </a:solidFill>
              </a:rPr>
              <a:t>Cargos Provistos : 1 </a:t>
            </a:r>
          </a:p>
        </p:txBody>
      </p: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F5B42D4-7929-4691-B726-05B65F669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599214"/>
              </p:ext>
            </p:extLst>
          </p:nvPr>
        </p:nvGraphicFramePr>
        <p:xfrm>
          <a:off x="200913" y="3542208"/>
          <a:ext cx="3719088" cy="971550"/>
        </p:xfrm>
        <a:graphic>
          <a:graphicData uri="http://schemas.openxmlformats.org/drawingml/2006/table">
            <a:tbl>
              <a:tblPr/>
              <a:tblGrid>
                <a:gridCol w="2185563">
                  <a:extLst>
                    <a:ext uri="{9D8B030D-6E8A-4147-A177-3AD203B41FA5}">
                      <a16:colId xmlns:a16="http://schemas.microsoft.com/office/drawing/2014/main" val="2340046487"/>
                    </a:ext>
                  </a:extLst>
                </a:gridCol>
                <a:gridCol w="1533525">
                  <a:extLst>
                    <a:ext uri="{9D8B030D-6E8A-4147-A177-3AD203B41FA5}">
                      <a16:colId xmlns:a16="http://schemas.microsoft.com/office/drawing/2014/main" val="173758681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8050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MONICA ALEJANDRA MARTINEZ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8556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YVONNE LILIANA VILLAREAL GÜIZA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5589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LISANDRO MAURICIO SILVA CHACON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366235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929312CD-1F5D-451C-A544-A0A10F3FF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535254"/>
              </p:ext>
            </p:extLst>
          </p:nvPr>
        </p:nvGraphicFramePr>
        <p:xfrm>
          <a:off x="4291161" y="3598767"/>
          <a:ext cx="3747939" cy="1152525"/>
        </p:xfrm>
        <a:graphic>
          <a:graphicData uri="http://schemas.openxmlformats.org/drawingml/2006/table">
            <a:tbl>
              <a:tblPr/>
              <a:tblGrid>
                <a:gridCol w="1890564">
                  <a:extLst>
                    <a:ext uri="{9D8B030D-6E8A-4147-A177-3AD203B41FA5}">
                      <a16:colId xmlns:a16="http://schemas.microsoft.com/office/drawing/2014/main" val="510849336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1540043848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0567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LILIANA MARIA VARGAS LOPEZ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053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 ERNESTO SUAREZ RIVERA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094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9164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CARLOS ANDRES SALINAS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6637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JENNIFER CAROLINA GUTIERREZ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9545331"/>
                  </a:ext>
                </a:extLst>
              </a:tr>
            </a:tbl>
          </a:graphicData>
        </a:graphic>
      </p:graphicFrame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aphicFrame>
        <p:nvGraphicFramePr>
          <p:cNvPr id="17" name="Tabla 16">
            <a:extLst>
              <a:ext uri="{FF2B5EF4-FFF2-40B4-BE49-F238E27FC236}">
                <a16:creationId xmlns:a16="http://schemas.microsoft.com/office/drawing/2014/main" id="{8A84C6DB-6DA0-43EA-AB52-869739051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047512"/>
              </p:ext>
            </p:extLst>
          </p:nvPr>
        </p:nvGraphicFramePr>
        <p:xfrm>
          <a:off x="4291161" y="5438404"/>
          <a:ext cx="3747939" cy="514350"/>
        </p:xfrm>
        <a:graphic>
          <a:graphicData uri="http://schemas.openxmlformats.org/drawingml/2006/table">
            <a:tbl>
              <a:tblPr/>
              <a:tblGrid>
                <a:gridCol w="2291193">
                  <a:extLst>
                    <a:ext uri="{9D8B030D-6E8A-4147-A177-3AD203B41FA5}">
                      <a16:colId xmlns:a16="http://schemas.microsoft.com/office/drawing/2014/main" val="2462570826"/>
                    </a:ext>
                  </a:extLst>
                </a:gridCol>
                <a:gridCol w="1456746">
                  <a:extLst>
                    <a:ext uri="{9D8B030D-6E8A-4147-A177-3AD203B41FA5}">
                      <a16:colId xmlns:a16="http://schemas.microsoft.com/office/drawing/2014/main" val="7902709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411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ALEXANDER OLAYA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594407"/>
                  </a:ext>
                </a:extLst>
              </a:tr>
            </a:tbl>
          </a:graphicData>
        </a:graphic>
      </p:graphicFrame>
      <p:sp>
        <p:nvSpPr>
          <p:cNvPr id="82" name="Google Shape;1861;p41">
            <a:extLst>
              <a:ext uri="{FF2B5EF4-FFF2-40B4-BE49-F238E27FC236}">
                <a16:creationId xmlns:a16="http://schemas.microsoft.com/office/drawing/2014/main" id="{0CB82784-6145-4677-888B-F22ED0F5C8D2}"/>
              </a:ext>
            </a:extLst>
          </p:cNvPr>
          <p:cNvSpPr txBox="1"/>
          <p:nvPr/>
        </p:nvSpPr>
        <p:spPr>
          <a:xfrm>
            <a:off x="9067046" y="1090965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OTIC</a:t>
            </a:r>
          </a:p>
        </p:txBody>
      </p:sp>
      <p:sp>
        <p:nvSpPr>
          <p:cNvPr id="83" name="Google Shape;1866;p41">
            <a:extLst>
              <a:ext uri="{FF2B5EF4-FFF2-40B4-BE49-F238E27FC236}">
                <a16:creationId xmlns:a16="http://schemas.microsoft.com/office/drawing/2014/main" id="{AD604D7A-4E76-495C-B4D1-13BE984CCCA2}"/>
              </a:ext>
            </a:extLst>
          </p:cNvPr>
          <p:cNvSpPr txBox="1"/>
          <p:nvPr/>
        </p:nvSpPr>
        <p:spPr>
          <a:xfrm>
            <a:off x="8708969" y="1712103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7 </a:t>
            </a:r>
          </a:p>
        </p:txBody>
      </p:sp>
      <p:sp>
        <p:nvSpPr>
          <p:cNvPr id="84" name="Google Shape;1861;p41">
            <a:extLst>
              <a:ext uri="{FF2B5EF4-FFF2-40B4-BE49-F238E27FC236}">
                <a16:creationId xmlns:a16="http://schemas.microsoft.com/office/drawing/2014/main" id="{BBCDD6C7-4E93-481B-90CA-5082F4D8084D}"/>
              </a:ext>
            </a:extLst>
          </p:cNvPr>
          <p:cNvSpPr txBox="1"/>
          <p:nvPr/>
        </p:nvSpPr>
        <p:spPr>
          <a:xfrm>
            <a:off x="9156868" y="2405306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85" name="Google Shape;1866;p41">
            <a:extLst>
              <a:ext uri="{FF2B5EF4-FFF2-40B4-BE49-F238E27FC236}">
                <a16:creationId xmlns:a16="http://schemas.microsoft.com/office/drawing/2014/main" id="{8E39B2D5-9869-4504-BB7F-8CE25ACC26C8}"/>
              </a:ext>
            </a:extLst>
          </p:cNvPr>
          <p:cNvSpPr txBox="1"/>
          <p:nvPr/>
        </p:nvSpPr>
        <p:spPr>
          <a:xfrm>
            <a:off x="8641045" y="3107953"/>
            <a:ext cx="2792736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5 </a:t>
            </a:r>
          </a:p>
          <a:p>
            <a:r>
              <a:rPr lang="es-419" sz="1800" dirty="0">
                <a:solidFill>
                  <a:schemeClr val="tx1"/>
                </a:solidFill>
              </a:rPr>
              <a:t>Cargos Por Proveer: 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23" name="Tabla 22">
            <a:extLst>
              <a:ext uri="{FF2B5EF4-FFF2-40B4-BE49-F238E27FC236}">
                <a16:creationId xmlns:a16="http://schemas.microsoft.com/office/drawing/2014/main" id="{6D025E28-B5D9-4D8D-B603-04B48830C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9463"/>
              </p:ext>
            </p:extLst>
          </p:nvPr>
        </p:nvGraphicFramePr>
        <p:xfrm>
          <a:off x="8342189" y="3598767"/>
          <a:ext cx="3660474" cy="1352550"/>
        </p:xfrm>
        <a:graphic>
          <a:graphicData uri="http://schemas.openxmlformats.org/drawingml/2006/table">
            <a:tbl>
              <a:tblPr/>
              <a:tblGrid>
                <a:gridCol w="2279650">
                  <a:extLst>
                    <a:ext uri="{9D8B030D-6E8A-4147-A177-3AD203B41FA5}">
                      <a16:colId xmlns:a16="http://schemas.microsoft.com/office/drawing/2014/main" val="627397679"/>
                    </a:ext>
                  </a:extLst>
                </a:gridCol>
                <a:gridCol w="1380824">
                  <a:extLst>
                    <a:ext uri="{9D8B030D-6E8A-4147-A177-3AD203B41FA5}">
                      <a16:colId xmlns:a16="http://schemas.microsoft.com/office/drawing/2014/main" val="1357507638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1985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OSCAR EDUARDO MERCHAN ALVAREZ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6080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CINDY ALEJANDRA GOMEZ GUERRERO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4942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 YESID AGUIRRE CARPETA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6905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JHON EDINSON HALLEY MOSQUERA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PEND. POSESIÓN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2288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OIRIS OLMOS SOSA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130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49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188828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67" name="Google Shape;1861;p41">
            <a:extLst>
              <a:ext uri="{FF2B5EF4-FFF2-40B4-BE49-F238E27FC236}">
                <a16:creationId xmlns:a16="http://schemas.microsoft.com/office/drawing/2014/main" id="{606596EC-0915-488B-9C01-7DE6C083858D}"/>
              </a:ext>
            </a:extLst>
          </p:cNvPr>
          <p:cNvSpPr txBox="1"/>
          <p:nvPr/>
        </p:nvSpPr>
        <p:spPr>
          <a:xfrm>
            <a:off x="820974" y="4513758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endParaRPr lang="es-419" b="1" dirty="0">
              <a:solidFill>
                <a:schemeClr val="bg1"/>
              </a:solidFill>
            </a:endParaRPr>
          </a:p>
        </p:txBody>
      </p: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37" name="Google Shape;1861;p41">
            <a:extLst>
              <a:ext uri="{FF2B5EF4-FFF2-40B4-BE49-F238E27FC236}">
                <a16:creationId xmlns:a16="http://schemas.microsoft.com/office/drawing/2014/main" id="{27E14F19-5316-411E-8A42-ED95D009219B}"/>
              </a:ext>
            </a:extLst>
          </p:cNvPr>
          <p:cNvSpPr txBox="1"/>
          <p:nvPr/>
        </p:nvSpPr>
        <p:spPr>
          <a:xfrm>
            <a:off x="1201793" y="1087200"/>
            <a:ext cx="1594400" cy="580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DJ</a:t>
            </a:r>
          </a:p>
        </p:txBody>
      </p:sp>
      <p:sp>
        <p:nvSpPr>
          <p:cNvPr id="38" name="Google Shape;1866;p41">
            <a:extLst>
              <a:ext uri="{FF2B5EF4-FFF2-40B4-BE49-F238E27FC236}">
                <a16:creationId xmlns:a16="http://schemas.microsoft.com/office/drawing/2014/main" id="{0CF6E06A-C467-4E46-A6E1-8FE09F800D68}"/>
              </a:ext>
            </a:extLst>
          </p:cNvPr>
          <p:cNvSpPr txBox="1"/>
          <p:nvPr/>
        </p:nvSpPr>
        <p:spPr>
          <a:xfrm>
            <a:off x="756903" y="1580544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 Total  Cargos PU: 3 </a:t>
            </a:r>
          </a:p>
        </p:txBody>
      </p:sp>
      <p:sp>
        <p:nvSpPr>
          <p:cNvPr id="39" name="Google Shape;1861;p41">
            <a:extLst>
              <a:ext uri="{FF2B5EF4-FFF2-40B4-BE49-F238E27FC236}">
                <a16:creationId xmlns:a16="http://schemas.microsoft.com/office/drawing/2014/main" id="{32361AE9-9F92-4D62-843A-8120E6A6CC4E}"/>
              </a:ext>
            </a:extLst>
          </p:cNvPr>
          <p:cNvSpPr txBox="1"/>
          <p:nvPr/>
        </p:nvSpPr>
        <p:spPr>
          <a:xfrm>
            <a:off x="1129389" y="2383505"/>
            <a:ext cx="1779045" cy="400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  <a:endParaRPr lang="es-419" sz="2000" b="1" dirty="0">
              <a:solidFill>
                <a:schemeClr val="bg1"/>
              </a:solidFill>
            </a:endParaRPr>
          </a:p>
        </p:txBody>
      </p:sp>
      <p:sp>
        <p:nvSpPr>
          <p:cNvPr id="40" name="Google Shape;1866;p41">
            <a:extLst>
              <a:ext uri="{FF2B5EF4-FFF2-40B4-BE49-F238E27FC236}">
                <a16:creationId xmlns:a16="http://schemas.microsoft.com/office/drawing/2014/main" id="{1448C630-B0AD-41D9-878D-719CB2851D64}"/>
              </a:ext>
            </a:extLst>
          </p:cNvPr>
          <p:cNvSpPr txBox="1"/>
          <p:nvPr/>
        </p:nvSpPr>
        <p:spPr>
          <a:xfrm>
            <a:off x="733250" y="3009213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3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278BA26-C338-441C-925C-07EE16030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844830"/>
              </p:ext>
            </p:extLst>
          </p:nvPr>
        </p:nvGraphicFramePr>
        <p:xfrm>
          <a:off x="296569" y="3547629"/>
          <a:ext cx="3572992" cy="895350"/>
        </p:xfrm>
        <a:graphic>
          <a:graphicData uri="http://schemas.openxmlformats.org/drawingml/2006/table">
            <a:tbl>
              <a:tblPr/>
              <a:tblGrid>
                <a:gridCol w="2078502">
                  <a:extLst>
                    <a:ext uri="{9D8B030D-6E8A-4147-A177-3AD203B41FA5}">
                      <a16:colId xmlns:a16="http://schemas.microsoft.com/office/drawing/2014/main" val="3059622717"/>
                    </a:ext>
                  </a:extLst>
                </a:gridCol>
                <a:gridCol w="1494490">
                  <a:extLst>
                    <a:ext uri="{9D8B030D-6E8A-4147-A177-3AD203B41FA5}">
                      <a16:colId xmlns:a16="http://schemas.microsoft.com/office/drawing/2014/main" val="4055386144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446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VALENTINA ALFARO BRISEÑO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083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1873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CAROLINA RIVERA DAZA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4331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PAULA ALEJANDRA QUITIAN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23321"/>
                  </a:ext>
                </a:extLst>
              </a:tr>
            </a:tbl>
          </a:graphicData>
        </a:graphic>
      </p:graphicFrame>
      <p:sp>
        <p:nvSpPr>
          <p:cNvPr id="42" name="Google Shape;1861;p41">
            <a:extLst>
              <a:ext uri="{FF2B5EF4-FFF2-40B4-BE49-F238E27FC236}">
                <a16:creationId xmlns:a16="http://schemas.microsoft.com/office/drawing/2014/main" id="{BD5DCEBC-0BBA-4687-B89A-1B43C51E212C}"/>
              </a:ext>
            </a:extLst>
          </p:cNvPr>
          <p:cNvSpPr txBox="1"/>
          <p:nvPr/>
        </p:nvSpPr>
        <p:spPr>
          <a:xfrm>
            <a:off x="5085942" y="2390695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43" name="Google Shape;1866;p41">
            <a:extLst>
              <a:ext uri="{FF2B5EF4-FFF2-40B4-BE49-F238E27FC236}">
                <a16:creationId xmlns:a16="http://schemas.microsoft.com/office/drawing/2014/main" id="{2D141F45-3D6C-445C-8B77-1799E74EB3FC}"/>
              </a:ext>
            </a:extLst>
          </p:cNvPr>
          <p:cNvSpPr txBox="1"/>
          <p:nvPr/>
        </p:nvSpPr>
        <p:spPr>
          <a:xfrm>
            <a:off x="4652528" y="1545365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Cargos PE: 10</a:t>
            </a:r>
          </a:p>
        </p:txBody>
      </p:sp>
      <p:sp>
        <p:nvSpPr>
          <p:cNvPr id="44" name="Google Shape;1861;p41">
            <a:extLst>
              <a:ext uri="{FF2B5EF4-FFF2-40B4-BE49-F238E27FC236}">
                <a16:creationId xmlns:a16="http://schemas.microsoft.com/office/drawing/2014/main" id="{EDC600B6-A7F3-4EA1-966B-C13A94DAFDBF}"/>
              </a:ext>
            </a:extLst>
          </p:cNvPr>
          <p:cNvSpPr txBox="1"/>
          <p:nvPr/>
        </p:nvSpPr>
        <p:spPr>
          <a:xfrm>
            <a:off x="5038581" y="1078004"/>
            <a:ext cx="17484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DDO</a:t>
            </a:r>
          </a:p>
        </p:txBody>
      </p:sp>
      <p:sp>
        <p:nvSpPr>
          <p:cNvPr id="45" name="Google Shape;1866;p41">
            <a:extLst>
              <a:ext uri="{FF2B5EF4-FFF2-40B4-BE49-F238E27FC236}">
                <a16:creationId xmlns:a16="http://schemas.microsoft.com/office/drawing/2014/main" id="{99F4CCCF-5C32-4A27-A66C-C7A7FC442A3A}"/>
              </a:ext>
            </a:extLst>
          </p:cNvPr>
          <p:cNvSpPr txBox="1"/>
          <p:nvPr/>
        </p:nvSpPr>
        <p:spPr>
          <a:xfrm>
            <a:off x="4579212" y="3044466"/>
            <a:ext cx="2806660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9</a:t>
            </a:r>
          </a:p>
          <a:p>
            <a:r>
              <a:rPr lang="es-419" sz="1800" dirty="0">
                <a:solidFill>
                  <a:schemeClr val="tx1"/>
                </a:solidFill>
              </a:rPr>
              <a:t>    Cargos Por Proveer: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0957148-EE6A-4939-B84C-C4FF7AC70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51022"/>
              </p:ext>
            </p:extLst>
          </p:nvPr>
        </p:nvGraphicFramePr>
        <p:xfrm>
          <a:off x="4293603" y="3547629"/>
          <a:ext cx="3659772" cy="2114550"/>
        </p:xfrm>
        <a:graphic>
          <a:graphicData uri="http://schemas.openxmlformats.org/drawingml/2006/table">
            <a:tbl>
              <a:tblPr/>
              <a:tblGrid>
                <a:gridCol w="2159677">
                  <a:extLst>
                    <a:ext uri="{9D8B030D-6E8A-4147-A177-3AD203B41FA5}">
                      <a16:colId xmlns:a16="http://schemas.microsoft.com/office/drawing/2014/main" val="2064046268"/>
                    </a:ext>
                  </a:extLst>
                </a:gridCol>
                <a:gridCol w="1500095">
                  <a:extLst>
                    <a:ext uri="{9D8B030D-6E8A-4147-A177-3AD203B41FA5}">
                      <a16:colId xmlns:a16="http://schemas.microsoft.com/office/drawing/2014/main" val="2724624122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61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 PABLO ENRIQUE CASTRO M.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5916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DIEGO ANDRES JAIMES ACEVEDO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3603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JAIRO MAURICIO SIERRA RUIZ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8076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CLAUDIA JANETH AGUILAR CAICEDO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8061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GARY FERNANDO GARCÍA MONTAÑA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319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PAULA ANDREA ARIAS ARIAS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10829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LUZ ESTELA ROJAS QUINTERO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6513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ANGELICA MARIA GUZMAN CAÑON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68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GILBERT ALEXANDER GONZALEZ 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 DE 07/09/2023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879130"/>
                  </a:ext>
                </a:extLst>
              </a:tr>
            </a:tbl>
          </a:graphicData>
        </a:graphic>
      </p:graphicFrame>
      <p:sp>
        <p:nvSpPr>
          <p:cNvPr id="49" name="Google Shape;1866;p41">
            <a:extLst>
              <a:ext uri="{FF2B5EF4-FFF2-40B4-BE49-F238E27FC236}">
                <a16:creationId xmlns:a16="http://schemas.microsoft.com/office/drawing/2014/main" id="{306D9E1B-AD13-4339-A34B-D7FE729683EB}"/>
              </a:ext>
            </a:extLst>
          </p:cNvPr>
          <p:cNvSpPr txBox="1"/>
          <p:nvPr/>
        </p:nvSpPr>
        <p:spPr>
          <a:xfrm>
            <a:off x="8820276" y="1826380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Cargos PE: 1</a:t>
            </a:r>
          </a:p>
          <a:p>
            <a:r>
              <a:rPr lang="es-419" sz="1800" dirty="0"/>
              <a:t>Total Cargos PU: 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sp>
        <p:nvSpPr>
          <p:cNvPr id="50" name="Google Shape;1861;p41">
            <a:extLst>
              <a:ext uri="{FF2B5EF4-FFF2-40B4-BE49-F238E27FC236}">
                <a16:creationId xmlns:a16="http://schemas.microsoft.com/office/drawing/2014/main" id="{3EC4B08B-DC50-4CF3-BD47-029C76B73454}"/>
              </a:ext>
            </a:extLst>
          </p:cNvPr>
          <p:cNvSpPr txBox="1"/>
          <p:nvPr/>
        </p:nvSpPr>
        <p:spPr>
          <a:xfrm>
            <a:off x="9238604" y="2390695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51" name="Google Shape;1866;p41">
            <a:extLst>
              <a:ext uri="{FF2B5EF4-FFF2-40B4-BE49-F238E27FC236}">
                <a16:creationId xmlns:a16="http://schemas.microsoft.com/office/drawing/2014/main" id="{64F88324-CC17-4811-B7F9-F890F402CBA5}"/>
              </a:ext>
            </a:extLst>
          </p:cNvPr>
          <p:cNvSpPr txBox="1"/>
          <p:nvPr/>
        </p:nvSpPr>
        <p:spPr>
          <a:xfrm>
            <a:off x="8813331" y="2926598"/>
            <a:ext cx="2684761" cy="37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1 </a:t>
            </a:r>
          </a:p>
        </p:txBody>
      </p:sp>
      <p:sp>
        <p:nvSpPr>
          <p:cNvPr id="52" name="Google Shape;1861;p41">
            <a:extLst>
              <a:ext uri="{FF2B5EF4-FFF2-40B4-BE49-F238E27FC236}">
                <a16:creationId xmlns:a16="http://schemas.microsoft.com/office/drawing/2014/main" id="{0A52883B-BF88-45CF-A5E7-F76A6E132523}"/>
              </a:ext>
            </a:extLst>
          </p:cNvPr>
          <p:cNvSpPr txBox="1"/>
          <p:nvPr/>
        </p:nvSpPr>
        <p:spPr>
          <a:xfrm>
            <a:off x="9238604" y="1108735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DEP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481E27C-DCC1-400F-8607-24B3742EC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022099"/>
              </p:ext>
            </p:extLst>
          </p:nvPr>
        </p:nvGraphicFramePr>
        <p:xfrm>
          <a:off x="8394563" y="3568856"/>
          <a:ext cx="3539941" cy="551583"/>
        </p:xfrm>
        <a:graphic>
          <a:graphicData uri="http://schemas.openxmlformats.org/drawingml/2006/table">
            <a:tbl>
              <a:tblPr/>
              <a:tblGrid>
                <a:gridCol w="2082616">
                  <a:extLst>
                    <a:ext uri="{9D8B030D-6E8A-4147-A177-3AD203B41FA5}">
                      <a16:colId xmlns:a16="http://schemas.microsoft.com/office/drawing/2014/main" val="4229672129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946565519"/>
                    </a:ext>
                  </a:extLst>
                </a:gridCol>
              </a:tblGrid>
              <a:tr h="3515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1811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JOSE MARTINEZ CORENA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434235"/>
                  </a:ext>
                </a:extLst>
              </a:tr>
            </a:tbl>
          </a:graphicData>
        </a:graphic>
      </p:graphicFrame>
      <p:sp>
        <p:nvSpPr>
          <p:cNvPr id="54" name="Google Shape;1861;p41">
            <a:extLst>
              <a:ext uri="{FF2B5EF4-FFF2-40B4-BE49-F238E27FC236}">
                <a16:creationId xmlns:a16="http://schemas.microsoft.com/office/drawing/2014/main" id="{3F228C6C-57F9-4B91-BE64-CC421FFB624B}"/>
              </a:ext>
            </a:extLst>
          </p:cNvPr>
          <p:cNvSpPr txBox="1"/>
          <p:nvPr/>
        </p:nvSpPr>
        <p:spPr>
          <a:xfrm>
            <a:off x="9266188" y="4148701"/>
            <a:ext cx="1779045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PU Grado 1 </a:t>
            </a:r>
          </a:p>
        </p:txBody>
      </p:sp>
      <p:sp>
        <p:nvSpPr>
          <p:cNvPr id="55" name="Google Shape;1866;p41">
            <a:extLst>
              <a:ext uri="{FF2B5EF4-FFF2-40B4-BE49-F238E27FC236}">
                <a16:creationId xmlns:a16="http://schemas.microsoft.com/office/drawing/2014/main" id="{3223212B-033A-4364-9260-AB05ED425AB9}"/>
              </a:ext>
            </a:extLst>
          </p:cNvPr>
          <p:cNvSpPr txBox="1"/>
          <p:nvPr/>
        </p:nvSpPr>
        <p:spPr>
          <a:xfrm>
            <a:off x="8770130" y="4638592"/>
            <a:ext cx="2684761" cy="508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2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07541950-EDEC-4509-B3A9-E0C2BD373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166745"/>
              </p:ext>
            </p:extLst>
          </p:nvPr>
        </p:nvGraphicFramePr>
        <p:xfrm>
          <a:off x="8394562" y="4932137"/>
          <a:ext cx="3539941" cy="704850"/>
        </p:xfrm>
        <a:graphic>
          <a:graphicData uri="http://schemas.openxmlformats.org/drawingml/2006/table">
            <a:tbl>
              <a:tblPr/>
              <a:tblGrid>
                <a:gridCol w="2092463">
                  <a:extLst>
                    <a:ext uri="{9D8B030D-6E8A-4147-A177-3AD203B41FA5}">
                      <a16:colId xmlns:a16="http://schemas.microsoft.com/office/drawing/2014/main" val="3754000871"/>
                    </a:ext>
                  </a:extLst>
                </a:gridCol>
                <a:gridCol w="1447478">
                  <a:extLst>
                    <a:ext uri="{9D8B030D-6E8A-4147-A177-3AD203B41FA5}">
                      <a16:colId xmlns:a16="http://schemas.microsoft.com/office/drawing/2014/main" val="2356645746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3581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EDISSON SANTIAGO TOBARIA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678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OSCAR SNEYDER HERRERA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970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39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853;p41">
            <a:extLst>
              <a:ext uri="{FF2B5EF4-FFF2-40B4-BE49-F238E27FC236}">
                <a16:creationId xmlns:a16="http://schemas.microsoft.com/office/drawing/2014/main" id="{10FE707D-471B-4C98-912E-086815F082D3}"/>
              </a:ext>
            </a:extLst>
          </p:cNvPr>
          <p:cNvGrpSpPr/>
          <p:nvPr/>
        </p:nvGrpSpPr>
        <p:grpSpPr>
          <a:xfrm>
            <a:off x="4188828" y="1056153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68" name="Google Shape;1857;p41">
              <a:extLst>
                <a:ext uri="{FF2B5EF4-FFF2-40B4-BE49-F238E27FC236}">
                  <a16:creationId xmlns:a16="http://schemas.microsoft.com/office/drawing/2014/main" id="{FB7CEF83-E22E-4CB3-A03F-6E0E6092C2E9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69" name="Google Shape;1855;p41">
              <a:extLst>
                <a:ext uri="{FF2B5EF4-FFF2-40B4-BE49-F238E27FC236}">
                  <a16:creationId xmlns:a16="http://schemas.microsoft.com/office/drawing/2014/main" id="{630B1053-187A-404C-B98C-4D3A88C941AC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1" name="Google Shape;1858;p41">
              <a:extLst>
                <a:ext uri="{FF2B5EF4-FFF2-40B4-BE49-F238E27FC236}">
                  <a16:creationId xmlns:a16="http://schemas.microsoft.com/office/drawing/2014/main" id="{347F6D7E-27DD-4832-9103-69A22F2CDF3D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2" name="Google Shape;1860;p41">
              <a:extLst>
                <a:ext uri="{FF2B5EF4-FFF2-40B4-BE49-F238E27FC236}">
                  <a16:creationId xmlns:a16="http://schemas.microsoft.com/office/drawing/2014/main" id="{0EFB6A08-2466-4EC8-83C2-28DABEB93C04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grpSp>
        <p:nvGrpSpPr>
          <p:cNvPr id="91" name="Google Shape;1853;p41">
            <a:extLst>
              <a:ext uri="{FF2B5EF4-FFF2-40B4-BE49-F238E27FC236}">
                <a16:creationId xmlns:a16="http://schemas.microsoft.com/office/drawing/2014/main" id="{81FF448F-6C9E-1E61-32E9-33096F1097F7}"/>
              </a:ext>
            </a:extLst>
          </p:cNvPr>
          <p:cNvGrpSpPr/>
          <p:nvPr/>
        </p:nvGrpSpPr>
        <p:grpSpPr>
          <a:xfrm>
            <a:off x="122188" y="1078391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92" name="Google Shape;1857;p41">
              <a:extLst>
                <a:ext uri="{FF2B5EF4-FFF2-40B4-BE49-F238E27FC236}">
                  <a16:creationId xmlns:a16="http://schemas.microsoft.com/office/drawing/2014/main" id="{7E7BBCE4-8010-4960-1B5D-33322E9CF89D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3" name="Google Shape;1855;p41">
              <a:extLst>
                <a:ext uri="{FF2B5EF4-FFF2-40B4-BE49-F238E27FC236}">
                  <a16:creationId xmlns:a16="http://schemas.microsoft.com/office/drawing/2014/main" id="{6574AA6E-9B4C-72CA-31AC-D5E0DA6507F2}"/>
                </a:ext>
              </a:extLst>
            </p:cNvPr>
            <p:cNvSpPr/>
            <p:nvPr/>
          </p:nvSpPr>
          <p:spPr>
            <a:xfrm>
              <a:off x="460065" y="1379262"/>
              <a:ext cx="1255533" cy="2457726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4" name="Google Shape;1858;p41">
              <a:extLst>
                <a:ext uri="{FF2B5EF4-FFF2-40B4-BE49-F238E27FC236}">
                  <a16:creationId xmlns:a16="http://schemas.microsoft.com/office/drawing/2014/main" id="{E775B539-2CBF-5E90-D601-78CA50BD451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96" name="Google Shape;1860;p41">
              <a:extLst>
                <a:ext uri="{FF2B5EF4-FFF2-40B4-BE49-F238E27FC236}">
                  <a16:creationId xmlns:a16="http://schemas.microsoft.com/office/drawing/2014/main" id="{AB8324F1-B532-7808-C779-D5AF554D8ECB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109" name="Título 3">
            <a:extLst>
              <a:ext uri="{FF2B5EF4-FFF2-40B4-BE49-F238E27FC236}">
                <a16:creationId xmlns:a16="http://schemas.microsoft.com/office/drawing/2014/main" id="{A2460B78-2300-46FE-967B-9D71A9791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85900" y="98425"/>
            <a:ext cx="8774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4D4D4D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 defTabSz="457200">
              <a:spcBef>
                <a:spcPts val="0"/>
              </a:spcBef>
              <a:defRPr/>
            </a:pPr>
            <a:r>
              <a:rPr lang="es-CO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504020202030204" pitchFamily="34" charset="0"/>
              </a:rPr>
              <a:t>Provisión Planta Temporal</a:t>
            </a:r>
            <a:endParaRPr lang="es-CO" sz="2000" i="1" u="sng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504020202030204" pitchFamily="34" charset="0"/>
            </a:endParaRPr>
          </a:p>
        </p:txBody>
      </p:sp>
      <p:grpSp>
        <p:nvGrpSpPr>
          <p:cNvPr id="76" name="Google Shape;1853;p41">
            <a:extLst>
              <a:ext uri="{FF2B5EF4-FFF2-40B4-BE49-F238E27FC236}">
                <a16:creationId xmlns:a16="http://schemas.microsoft.com/office/drawing/2014/main" id="{6C716F85-D856-42B4-8B3B-634AC94951F7}"/>
              </a:ext>
            </a:extLst>
          </p:cNvPr>
          <p:cNvGrpSpPr/>
          <p:nvPr/>
        </p:nvGrpSpPr>
        <p:grpSpPr>
          <a:xfrm>
            <a:off x="8278906" y="1090965"/>
            <a:ext cx="3906887" cy="6405784"/>
            <a:chOff x="460065" y="549383"/>
            <a:chExt cx="1255533" cy="4034870"/>
          </a:xfrm>
          <a:solidFill>
            <a:srgbClr val="FFC000"/>
          </a:solidFill>
        </p:grpSpPr>
        <p:sp>
          <p:nvSpPr>
            <p:cNvPr id="77" name="Google Shape;1857;p41">
              <a:extLst>
                <a:ext uri="{FF2B5EF4-FFF2-40B4-BE49-F238E27FC236}">
                  <a16:creationId xmlns:a16="http://schemas.microsoft.com/office/drawing/2014/main" id="{7F7097FD-A526-4642-B6D4-B4ECEC3BA263}"/>
                </a:ext>
              </a:extLst>
            </p:cNvPr>
            <p:cNvSpPr/>
            <p:nvPr/>
          </p:nvSpPr>
          <p:spPr>
            <a:xfrm>
              <a:off x="536305" y="549383"/>
              <a:ext cx="1006932" cy="697405"/>
            </a:xfrm>
            <a:prstGeom prst="roundRect">
              <a:avLst>
                <a:gd name="adj" fmla="val 16667"/>
              </a:avLst>
            </a:prstGeom>
            <a:solidFill>
              <a:srgbClr val="E8B1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0C0C0"/>
                </a:highlight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78" name="Google Shape;1855;p41">
              <a:extLst>
                <a:ext uri="{FF2B5EF4-FFF2-40B4-BE49-F238E27FC236}">
                  <a16:creationId xmlns:a16="http://schemas.microsoft.com/office/drawing/2014/main" id="{72235DFB-F4AB-412E-91F3-D0A314A6CB81}"/>
                </a:ext>
              </a:extLst>
            </p:cNvPr>
            <p:cNvSpPr/>
            <p:nvPr/>
          </p:nvSpPr>
          <p:spPr>
            <a:xfrm>
              <a:off x="460065" y="1355905"/>
              <a:ext cx="1255533" cy="2481084"/>
            </a:xfrm>
            <a:prstGeom prst="rect">
              <a:avLst/>
            </a:prstGeom>
            <a:noFill/>
            <a:ln w="28575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0" name="Google Shape;1858;p41">
              <a:extLst>
                <a:ext uri="{FF2B5EF4-FFF2-40B4-BE49-F238E27FC236}">
                  <a16:creationId xmlns:a16="http://schemas.microsoft.com/office/drawing/2014/main" id="{2E101C3B-AF1A-4E0D-A4D3-C45288F09445}"/>
                </a:ext>
              </a:extLst>
            </p:cNvPr>
            <p:cNvSpPr/>
            <p:nvPr/>
          </p:nvSpPr>
          <p:spPr>
            <a:xfrm>
              <a:off x="1063203" y="4570246"/>
              <a:ext cx="10743" cy="14007"/>
            </a:xfrm>
            <a:custGeom>
              <a:avLst/>
              <a:gdLst/>
              <a:ahLst/>
              <a:cxnLst/>
              <a:rect l="l" t="t" r="r" b="b"/>
              <a:pathLst>
                <a:path w="79" h="103" extrusionOk="0">
                  <a:moveTo>
                    <a:pt x="52" y="0"/>
                  </a:moveTo>
                  <a:cubicBezTo>
                    <a:pt x="27" y="0"/>
                    <a:pt x="1" y="27"/>
                    <a:pt x="1" y="51"/>
                  </a:cubicBezTo>
                  <a:cubicBezTo>
                    <a:pt x="1" y="78"/>
                    <a:pt x="27" y="103"/>
                    <a:pt x="52" y="103"/>
                  </a:cubicBezTo>
                  <a:cubicBezTo>
                    <a:pt x="79" y="103"/>
                    <a:pt x="79" y="78"/>
                    <a:pt x="79" y="51"/>
                  </a:cubicBezTo>
                  <a:cubicBezTo>
                    <a:pt x="79" y="27"/>
                    <a:pt x="79" y="0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  <p:sp>
          <p:nvSpPr>
            <p:cNvPr id="81" name="Google Shape;1860;p41">
              <a:extLst>
                <a:ext uri="{FF2B5EF4-FFF2-40B4-BE49-F238E27FC236}">
                  <a16:creationId xmlns:a16="http://schemas.microsoft.com/office/drawing/2014/main" id="{0F82B5C0-AD20-4829-88A8-0820723EFC3F}"/>
                </a:ext>
              </a:extLst>
            </p:cNvPr>
            <p:cNvSpPr/>
            <p:nvPr/>
          </p:nvSpPr>
          <p:spPr>
            <a:xfrm>
              <a:off x="1063203" y="2921184"/>
              <a:ext cx="10743" cy="14143"/>
            </a:xfrm>
            <a:custGeom>
              <a:avLst/>
              <a:gdLst/>
              <a:ahLst/>
              <a:cxnLst/>
              <a:rect l="l" t="t" r="r" b="b"/>
              <a:pathLst>
                <a:path w="79" h="104" extrusionOk="0">
                  <a:moveTo>
                    <a:pt x="52" y="1"/>
                  </a:moveTo>
                  <a:cubicBezTo>
                    <a:pt x="27" y="1"/>
                    <a:pt x="1" y="26"/>
                    <a:pt x="1" y="26"/>
                  </a:cubicBezTo>
                  <a:lnTo>
                    <a:pt x="1" y="52"/>
                  </a:lnTo>
                  <a:cubicBezTo>
                    <a:pt x="1" y="77"/>
                    <a:pt x="27" y="104"/>
                    <a:pt x="52" y="104"/>
                  </a:cubicBezTo>
                  <a:cubicBezTo>
                    <a:pt x="79" y="104"/>
                    <a:pt x="79" y="77"/>
                    <a:pt x="79" y="52"/>
                  </a:cubicBezTo>
                  <a:lnTo>
                    <a:pt x="79" y="26"/>
                  </a:lnTo>
                  <a:cubicBezTo>
                    <a:pt x="79" y="26"/>
                    <a:pt x="79" y="1"/>
                    <a:pt x="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</a:endParaRPr>
            </a:p>
          </p:txBody>
        </p:sp>
      </p:grpSp>
      <p:sp>
        <p:nvSpPr>
          <p:cNvPr id="41" name="Google Shape;1866;p41">
            <a:extLst>
              <a:ext uri="{FF2B5EF4-FFF2-40B4-BE49-F238E27FC236}">
                <a16:creationId xmlns:a16="http://schemas.microsoft.com/office/drawing/2014/main" id="{096F2471-6E91-404E-90E0-2DB58BE4CE6B}"/>
              </a:ext>
            </a:extLst>
          </p:cNvPr>
          <p:cNvSpPr txBox="1"/>
          <p:nvPr/>
        </p:nvSpPr>
        <p:spPr>
          <a:xfrm>
            <a:off x="638287" y="1630741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Cargos PE: 6 </a:t>
            </a:r>
          </a:p>
        </p:txBody>
      </p:sp>
      <p:sp>
        <p:nvSpPr>
          <p:cNvPr id="46" name="Google Shape;1866;p41">
            <a:extLst>
              <a:ext uri="{FF2B5EF4-FFF2-40B4-BE49-F238E27FC236}">
                <a16:creationId xmlns:a16="http://schemas.microsoft.com/office/drawing/2014/main" id="{EE8CE3C9-F7B7-41A4-8534-17FCAA24A4F5}"/>
              </a:ext>
            </a:extLst>
          </p:cNvPr>
          <p:cNvSpPr txBox="1"/>
          <p:nvPr/>
        </p:nvSpPr>
        <p:spPr>
          <a:xfrm>
            <a:off x="638110" y="2998226"/>
            <a:ext cx="2684761" cy="359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 : 6</a:t>
            </a:r>
          </a:p>
        </p:txBody>
      </p:sp>
      <p:sp>
        <p:nvSpPr>
          <p:cNvPr id="47" name="Google Shape;1861;p41">
            <a:extLst>
              <a:ext uri="{FF2B5EF4-FFF2-40B4-BE49-F238E27FC236}">
                <a16:creationId xmlns:a16="http://schemas.microsoft.com/office/drawing/2014/main" id="{103CBBA6-811C-4E97-B3C2-82245D952059}"/>
              </a:ext>
            </a:extLst>
          </p:cNvPr>
          <p:cNvSpPr txBox="1"/>
          <p:nvPr/>
        </p:nvSpPr>
        <p:spPr>
          <a:xfrm>
            <a:off x="1068742" y="1089100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DGC</a:t>
            </a:r>
          </a:p>
        </p:txBody>
      </p:sp>
      <p:sp>
        <p:nvSpPr>
          <p:cNvPr id="48" name="Google Shape;1861;p41">
            <a:extLst>
              <a:ext uri="{FF2B5EF4-FFF2-40B4-BE49-F238E27FC236}">
                <a16:creationId xmlns:a16="http://schemas.microsoft.com/office/drawing/2014/main" id="{EDE4E883-A0D0-4B63-86F0-FCC6B22F111A}"/>
              </a:ext>
            </a:extLst>
          </p:cNvPr>
          <p:cNvSpPr txBox="1"/>
          <p:nvPr/>
        </p:nvSpPr>
        <p:spPr>
          <a:xfrm>
            <a:off x="1034812" y="2590700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FA3EB97-86F0-4A11-8EE2-EFC9B9513E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55256"/>
              </p:ext>
            </p:extLst>
          </p:nvPr>
        </p:nvGraphicFramePr>
        <p:xfrm>
          <a:off x="295438" y="3527624"/>
          <a:ext cx="3536950" cy="1543050"/>
        </p:xfrm>
        <a:graphic>
          <a:graphicData uri="http://schemas.openxmlformats.org/drawingml/2006/table">
            <a:tbl>
              <a:tblPr/>
              <a:tblGrid>
                <a:gridCol w="2241550">
                  <a:extLst>
                    <a:ext uri="{9D8B030D-6E8A-4147-A177-3AD203B41FA5}">
                      <a16:colId xmlns:a16="http://schemas.microsoft.com/office/drawing/2014/main" val="311807423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091940467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8243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SANDRA YANETH GARCIA HERRERA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6878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 FABIAN JERENA MONTIEL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PEND. POSESIÓN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7421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CARLOS ENRIQUE GARZON DUEÑAS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DE 24/08/2023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5211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 YAMILE CORREA CAMACHO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149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RAMIREZ VALDERRAMA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768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CRISTIAN LEONARDO PRIETO RIVERA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DE 04/09/2023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672288"/>
                  </a:ext>
                </a:extLst>
              </a:tr>
            </a:tbl>
          </a:graphicData>
        </a:graphic>
      </p:graphicFrame>
      <p:sp>
        <p:nvSpPr>
          <p:cNvPr id="53" name="Google Shape;1866;p41">
            <a:extLst>
              <a:ext uri="{FF2B5EF4-FFF2-40B4-BE49-F238E27FC236}">
                <a16:creationId xmlns:a16="http://schemas.microsoft.com/office/drawing/2014/main" id="{3C9B09ED-8F4F-4814-B180-A69B8D88033D}"/>
              </a:ext>
            </a:extLst>
          </p:cNvPr>
          <p:cNvSpPr txBox="1"/>
          <p:nvPr/>
        </p:nvSpPr>
        <p:spPr>
          <a:xfrm>
            <a:off x="4738390" y="1590540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6 </a:t>
            </a:r>
          </a:p>
        </p:txBody>
      </p:sp>
      <p:sp>
        <p:nvSpPr>
          <p:cNvPr id="56" name="Google Shape;1861;p41">
            <a:extLst>
              <a:ext uri="{FF2B5EF4-FFF2-40B4-BE49-F238E27FC236}">
                <a16:creationId xmlns:a16="http://schemas.microsoft.com/office/drawing/2014/main" id="{9AA78AC9-F449-4327-BFF2-18E5D5661BE9}"/>
              </a:ext>
            </a:extLst>
          </p:cNvPr>
          <p:cNvSpPr txBox="1"/>
          <p:nvPr/>
        </p:nvSpPr>
        <p:spPr>
          <a:xfrm>
            <a:off x="5186145" y="2518899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57" name="Google Shape;1866;p41">
            <a:extLst>
              <a:ext uri="{FF2B5EF4-FFF2-40B4-BE49-F238E27FC236}">
                <a16:creationId xmlns:a16="http://schemas.microsoft.com/office/drawing/2014/main" id="{2E87E573-46A6-4B5B-8E40-E0CBD198E6AF}"/>
              </a:ext>
            </a:extLst>
          </p:cNvPr>
          <p:cNvSpPr txBox="1"/>
          <p:nvPr/>
        </p:nvSpPr>
        <p:spPr>
          <a:xfrm>
            <a:off x="4769695" y="2941799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6</a:t>
            </a:r>
          </a:p>
        </p:txBody>
      </p:sp>
      <p:sp>
        <p:nvSpPr>
          <p:cNvPr id="58" name="Google Shape;1861;p41">
            <a:extLst>
              <a:ext uri="{FF2B5EF4-FFF2-40B4-BE49-F238E27FC236}">
                <a16:creationId xmlns:a16="http://schemas.microsoft.com/office/drawing/2014/main" id="{8668A2EB-74FD-472F-862C-C6E94EC4F139}"/>
              </a:ext>
            </a:extLst>
          </p:cNvPr>
          <p:cNvSpPr txBox="1"/>
          <p:nvPr/>
        </p:nvSpPr>
        <p:spPr>
          <a:xfrm>
            <a:off x="5261677" y="1056153"/>
            <a:ext cx="159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DGDI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68F6373-7451-4AB3-864B-E775CBE50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444461"/>
              </p:ext>
            </p:extLst>
          </p:nvPr>
        </p:nvGraphicFramePr>
        <p:xfrm>
          <a:off x="4317040" y="3527624"/>
          <a:ext cx="3626809" cy="1543050"/>
        </p:xfrm>
        <a:graphic>
          <a:graphicData uri="http://schemas.openxmlformats.org/drawingml/2006/table">
            <a:tbl>
              <a:tblPr/>
              <a:tblGrid>
                <a:gridCol w="2229521">
                  <a:extLst>
                    <a:ext uri="{9D8B030D-6E8A-4147-A177-3AD203B41FA5}">
                      <a16:colId xmlns:a16="http://schemas.microsoft.com/office/drawing/2014/main" val="3237173658"/>
                    </a:ext>
                  </a:extLst>
                </a:gridCol>
                <a:gridCol w="1397288">
                  <a:extLst>
                    <a:ext uri="{9D8B030D-6E8A-4147-A177-3AD203B41FA5}">
                      <a16:colId xmlns:a16="http://schemas.microsoft.com/office/drawing/2014/main" val="784392583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8807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MARIA CLEMENCIA MEDINA TORRES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8218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DIEGO ALEJANDO MACHUCA ARIAS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097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16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JUANA MARIA SANDOVAL ZEA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DE 25/08/2023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811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ISABEL CRISTINA RAMOS QUINTERO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2522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KAROL WILFREDO CAMARGO SALAS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de 24/08/2023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087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 FELIPE ADAMES MORALES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 DE 01/09/2023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169625"/>
                  </a:ext>
                </a:extLst>
              </a:tr>
            </a:tbl>
          </a:graphicData>
        </a:graphic>
      </p:graphicFrame>
      <p:sp>
        <p:nvSpPr>
          <p:cNvPr id="59" name="Google Shape;1861;p41">
            <a:extLst>
              <a:ext uri="{FF2B5EF4-FFF2-40B4-BE49-F238E27FC236}">
                <a16:creationId xmlns:a16="http://schemas.microsoft.com/office/drawing/2014/main" id="{0417CC6B-9F7C-4339-A291-205C83177C0B}"/>
              </a:ext>
            </a:extLst>
          </p:cNvPr>
          <p:cNvSpPr txBox="1"/>
          <p:nvPr/>
        </p:nvSpPr>
        <p:spPr>
          <a:xfrm>
            <a:off x="9030788" y="2479887"/>
            <a:ext cx="1851860" cy="465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000" b="1" dirty="0"/>
              <a:t>PE Grado 18 </a:t>
            </a:r>
          </a:p>
        </p:txBody>
      </p:sp>
      <p:sp>
        <p:nvSpPr>
          <p:cNvPr id="60" name="Google Shape;1866;p41">
            <a:extLst>
              <a:ext uri="{FF2B5EF4-FFF2-40B4-BE49-F238E27FC236}">
                <a16:creationId xmlns:a16="http://schemas.microsoft.com/office/drawing/2014/main" id="{94970379-1889-42AE-83A5-3E9A6496EC97}"/>
              </a:ext>
            </a:extLst>
          </p:cNvPr>
          <p:cNvSpPr txBox="1"/>
          <p:nvPr/>
        </p:nvSpPr>
        <p:spPr>
          <a:xfrm>
            <a:off x="8599592" y="3010349"/>
            <a:ext cx="268476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>
                <a:solidFill>
                  <a:schemeClr val="tx1"/>
                </a:solidFill>
              </a:rPr>
              <a:t>Cargos Provistos: 9 </a:t>
            </a:r>
          </a:p>
          <a:p>
            <a:pPr algn="just"/>
            <a:endParaRPr lang="es-419" sz="1800" dirty="0">
              <a:solidFill>
                <a:schemeClr val="tx1"/>
              </a:solidFill>
            </a:endParaRPr>
          </a:p>
        </p:txBody>
      </p:sp>
      <p:sp>
        <p:nvSpPr>
          <p:cNvPr id="61" name="Google Shape;1861;p41">
            <a:extLst>
              <a:ext uri="{FF2B5EF4-FFF2-40B4-BE49-F238E27FC236}">
                <a16:creationId xmlns:a16="http://schemas.microsoft.com/office/drawing/2014/main" id="{AB31E8FD-DFE6-40E5-88B9-782D5B1D25CE}"/>
              </a:ext>
            </a:extLst>
          </p:cNvPr>
          <p:cNvSpPr txBox="1"/>
          <p:nvPr/>
        </p:nvSpPr>
        <p:spPr>
          <a:xfrm>
            <a:off x="9067742" y="1089100"/>
            <a:ext cx="17484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lvl="0" algn="ctr"/>
            <a:r>
              <a:rPr lang="es-419" sz="2800" b="1" dirty="0">
                <a:solidFill>
                  <a:schemeClr val="bg1"/>
                </a:solidFill>
              </a:rPr>
              <a:t>DPTSC</a:t>
            </a:r>
          </a:p>
        </p:txBody>
      </p:sp>
      <p:sp>
        <p:nvSpPr>
          <p:cNvPr id="62" name="Google Shape;1866;p41">
            <a:extLst>
              <a:ext uri="{FF2B5EF4-FFF2-40B4-BE49-F238E27FC236}">
                <a16:creationId xmlns:a16="http://schemas.microsoft.com/office/drawing/2014/main" id="{4DA1584C-3CC3-40F6-9C9B-CE7C78DF5CEA}"/>
              </a:ext>
            </a:extLst>
          </p:cNvPr>
          <p:cNvSpPr txBox="1"/>
          <p:nvPr/>
        </p:nvSpPr>
        <p:spPr>
          <a:xfrm>
            <a:off x="8664483" y="1798351"/>
            <a:ext cx="2584471" cy="466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>
              <a:defRPr lang="en-US"/>
            </a:defPPr>
            <a:lvl1pPr lvl="0" algn="ctr"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es-419" sz="1800" dirty="0"/>
              <a:t>Total  Cargos PE: 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419" sz="18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32E7C64-21C5-4D73-9885-E36E12688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685755"/>
              </p:ext>
            </p:extLst>
          </p:nvPr>
        </p:nvGraphicFramePr>
        <p:xfrm>
          <a:off x="8388350" y="3527624"/>
          <a:ext cx="3603625" cy="2114550"/>
        </p:xfrm>
        <a:graphic>
          <a:graphicData uri="http://schemas.openxmlformats.org/drawingml/2006/table">
            <a:tbl>
              <a:tblPr/>
              <a:tblGrid>
                <a:gridCol w="2241550">
                  <a:extLst>
                    <a:ext uri="{9D8B030D-6E8A-4147-A177-3AD203B41FA5}">
                      <a16:colId xmlns:a16="http://schemas.microsoft.com/office/drawing/2014/main" val="3831403722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721489286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NOMBRES Y APELLIDOS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ACTA POSESIÓN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7170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DANIELA MUÑOZ NEIRA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090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515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LINA MARIA FORERO JIMENEZ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095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7987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GABRIELA PINZÓN PLAZA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096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0176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FABIAN ORLANDO RAMIREZ VILLAREAL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091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1673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SONIA MARSELA ROJAS CAMPOS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7072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CAMILO ANDRÉS ACOSTA HERMOSA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084 DE 22/08/2023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1742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LAURA CAROLINA LOZANO CARRERO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798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ANDREA CAROLINA OLIVELLA TORRES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093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674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GABRIEL HERNAN MOLANO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092 DE 23/08/2023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340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92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08C1A740C2BC47A85B91DAB65428E8" ma:contentTypeVersion="14" ma:contentTypeDescription="Create a new document." ma:contentTypeScope="" ma:versionID="770727f1883a4d175c75650a433ef7d6">
  <xsd:schema xmlns:xsd="http://www.w3.org/2001/XMLSchema" xmlns:xs="http://www.w3.org/2001/XMLSchema" xmlns:p="http://schemas.microsoft.com/office/2006/metadata/properties" xmlns:ns2="ab571fb5-0b8c-4b39-afef-2de21540ffe6" xmlns:ns3="d6cd97d7-ab70-4f4b-bd1b-46db26387a43" targetNamespace="http://schemas.microsoft.com/office/2006/metadata/properties" ma:root="true" ma:fieldsID="e1710e645c697f3d4bf87df32b97c4b6" ns2:_="" ns3:_="">
    <xsd:import namespace="ab571fb5-0b8c-4b39-afef-2de21540ffe6"/>
    <xsd:import namespace="d6cd97d7-ab70-4f4b-bd1b-46db26387a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71fb5-0b8c-4b39-afef-2de21540f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62b1f75-36e8-497c-b113-7998821e9f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d97d7-ab70-4f4b-bd1b-46db26387a4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bc26068-f4a6-45a6-9b5c-022901b242d8}" ma:internalName="TaxCatchAll" ma:showField="CatchAllData" ma:web="d6cd97d7-ab70-4f4b-bd1b-46db26387a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cd97d7-ab70-4f4b-bd1b-46db26387a43" xsi:nil="true"/>
    <lcf76f155ced4ddcb4097134ff3c332f xmlns="ab571fb5-0b8c-4b39-afef-2de21540ffe6">
      <Terms xmlns="http://schemas.microsoft.com/office/infopath/2007/PartnerControls"/>
    </lcf76f155ced4ddcb4097134ff3c332f>
    <SharedWithUsers xmlns="d6cd97d7-ab70-4f4b-bd1b-46db26387a43">
      <UserInfo>
        <DisplayName>Laura Daniela Escobar Lopez</DisplayName>
        <AccountId>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895E6EA-5763-4BFE-AA1B-6E2790EE2862}">
  <ds:schemaRefs>
    <ds:schemaRef ds:uri="ab571fb5-0b8c-4b39-afef-2de21540ffe6"/>
    <ds:schemaRef ds:uri="d6cd97d7-ab70-4f4b-bd1b-46db26387a43"/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438AAA-1774-451E-AF81-8D4280B992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384393-7935-4ED9-AD1D-7A7C54246D8A}">
  <ds:schemaRefs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d6cd97d7-ab70-4f4b-bd1b-46db26387a43"/>
    <ds:schemaRef ds:uri="http://schemas.microsoft.com/office/2006/metadata/properties"/>
    <ds:schemaRef ds:uri="ab571fb5-0b8c-4b39-afef-2de21540ffe6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9751</TotalTime>
  <Words>1207</Words>
  <Application>Microsoft Office PowerPoint</Application>
  <PresentationFormat>Panorámica</PresentationFormat>
  <Paragraphs>353</Paragraphs>
  <Slides>12</Slides>
  <Notes>10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Franklin Gothic Book</vt:lpstr>
      <vt:lpstr>Helvetica</vt:lpstr>
      <vt:lpstr>Mongolian Baiti</vt:lpstr>
      <vt:lpstr>2_Tema de Office</vt:lpstr>
      <vt:lpstr>Worksheet</vt:lpstr>
      <vt:lpstr>Presentación de PowerPoint</vt:lpstr>
      <vt:lpstr>Planta Temporal Función Pública</vt:lpstr>
      <vt:lpstr>Presentación de PowerPoint</vt:lpstr>
      <vt:lpstr>Presentación de PowerPoint</vt:lpstr>
      <vt:lpstr>Presentación de PowerPoint</vt:lpstr>
      <vt:lpstr>Presentación de PowerPoint</vt:lpstr>
      <vt:lpstr>Provisión Planta Temporal</vt:lpstr>
      <vt:lpstr>Provisión Planta Temporal</vt:lpstr>
      <vt:lpstr>Provisión Planta Temporal</vt:lpstr>
      <vt:lpstr>Provisión Planta Temporal</vt:lpstr>
      <vt:lpstr>Provisión Planta Temporal</vt:lpstr>
      <vt:lpstr>Provisión Planta Temporal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Jaime Vasquez</dc:creator>
  <cp:lastModifiedBy>Ricardo Erasmo Corrales Rivera</cp:lastModifiedBy>
  <cp:revision>226</cp:revision>
  <cp:lastPrinted>2023-06-21T19:56:35Z</cp:lastPrinted>
  <dcterms:created xsi:type="dcterms:W3CDTF">2021-12-13T23:09:21Z</dcterms:created>
  <dcterms:modified xsi:type="dcterms:W3CDTF">2023-09-07T21:35:36Z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0x010100FE08C1A740C2BC47A85B91DAB65428E8</vt:lpwstr>
  </property>
  <property fmtid="{D5CDD505-2E9C-101B-9397-08002B2CF9AE}" pid="3" name="MediaServiceImageTags">
    <vt:lpwstr/>
  </property>
</Properties>
</file>