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8" r:id="rId6"/>
    <p:sldId id="277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888"/>
    <a:srgbClr val="4D4D4D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2023-05-16_Presentacion_titul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7467" y="1881314"/>
            <a:ext cx="4443385" cy="1366493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titulo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7467" y="3190077"/>
            <a:ext cx="4909632" cy="701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28408" y="817091"/>
            <a:ext cx="1242537" cy="1064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787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4488" y="2582862"/>
            <a:ext cx="433546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19138" y="980281"/>
            <a:ext cx="3236912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/>
                <a:cs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54488" y="3090467"/>
            <a:ext cx="4335462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167188" y="3777850"/>
            <a:ext cx="4233862" cy="35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1" name="Marcador de contenido 3"/>
          <p:cNvSpPr>
            <a:spLocks noGrp="1"/>
          </p:cNvSpPr>
          <p:nvPr>
            <p:ph sz="half" idx="14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838434" y="167084"/>
            <a:ext cx="2885966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Clic para editar título</a:t>
            </a:r>
          </a:p>
        </p:txBody>
      </p:sp>
      <p:sp>
        <p:nvSpPr>
          <p:cNvPr id="15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148138" y="1585517"/>
            <a:ext cx="4335462" cy="8846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38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9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1816099"/>
            <a:ext cx="3008313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403350"/>
            <a:ext cx="5111750" cy="26225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4" y="2308224"/>
            <a:ext cx="3008313" cy="1343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7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04/09/2023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24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0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2023-05-16_Presentacion_cier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3784600" y="2139950"/>
            <a:ext cx="511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Carrera 6 No. 12-62 </a:t>
            </a:r>
          </a:p>
          <a:p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Bogotá, D.C. Colombia</a:t>
            </a:r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Teléfono: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601 7395656 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Fax: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601 7395657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Código Postal: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111711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	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Internet: </a:t>
            </a:r>
            <a:r>
              <a:rPr lang="es-ES" sz="1600" b="1" dirty="0" err="1">
                <a:solidFill>
                  <a:srgbClr val="4D4D4D"/>
                </a:solidFill>
                <a:latin typeface="Helvetica"/>
                <a:cs typeface="Helvetica"/>
              </a:rPr>
              <a:t>www.funcionpublica.gov.co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Email: </a:t>
            </a:r>
            <a:r>
              <a:rPr lang="es-ES" sz="1600" b="1" dirty="0" err="1">
                <a:solidFill>
                  <a:srgbClr val="4D4D4D"/>
                </a:solidFill>
                <a:latin typeface="Helvetica"/>
                <a:cs typeface="Helvetica"/>
              </a:rPr>
              <a:t>eva@funcionpublica.gov.co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933450"/>
            <a:ext cx="2088421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1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2023-05-16_Presentacion_portad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202940" y="1219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467360" y="2175530"/>
            <a:ext cx="1676400" cy="5067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Contenido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2593340" y="1039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1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2207260" y="836302"/>
            <a:ext cx="66040" cy="373569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contenido 2"/>
          <p:cNvSpPr>
            <a:spLocks noGrp="1"/>
          </p:cNvSpPr>
          <p:nvPr>
            <p:ph idx="15"/>
          </p:nvPr>
        </p:nvSpPr>
        <p:spPr>
          <a:xfrm>
            <a:off x="3202940" y="18923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6" name="Marcador de contenido 2"/>
          <p:cNvSpPr>
            <a:spLocks noGrp="1"/>
          </p:cNvSpPr>
          <p:nvPr>
            <p:ph idx="16" hasCustomPrompt="1"/>
          </p:nvPr>
        </p:nvSpPr>
        <p:spPr>
          <a:xfrm>
            <a:off x="2593340" y="17126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2</a:t>
            </a:r>
          </a:p>
        </p:txBody>
      </p:sp>
      <p:sp>
        <p:nvSpPr>
          <p:cNvPr id="17" name="Marcador de contenido 2"/>
          <p:cNvSpPr>
            <a:spLocks noGrp="1"/>
          </p:cNvSpPr>
          <p:nvPr>
            <p:ph idx="17"/>
          </p:nvPr>
        </p:nvSpPr>
        <p:spPr>
          <a:xfrm>
            <a:off x="3202940" y="25590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8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2593340" y="23793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3</a:t>
            </a:r>
          </a:p>
        </p:txBody>
      </p:sp>
      <p:sp>
        <p:nvSpPr>
          <p:cNvPr id="19" name="Marcador de contenido 2"/>
          <p:cNvSpPr>
            <a:spLocks noGrp="1"/>
          </p:cNvSpPr>
          <p:nvPr>
            <p:ph idx="19"/>
          </p:nvPr>
        </p:nvSpPr>
        <p:spPr>
          <a:xfrm>
            <a:off x="3202940" y="3251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2593340" y="3071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4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1"/>
          </p:nvPr>
        </p:nvSpPr>
        <p:spPr>
          <a:xfrm>
            <a:off x="3202940" y="39814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2593340" y="38017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241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04/09/2023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7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067" y="174229"/>
            <a:ext cx="5473866" cy="448071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04/09/2023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0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75289"/>
            <a:ext cx="5572145" cy="393126"/>
          </a:xfrm>
          <a:prstGeom prst="rect">
            <a:avLst/>
          </a:prstGeom>
        </p:spPr>
        <p:txBody>
          <a:bodyPr vert="horz"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pPr/>
              <a:t>04/09/2023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6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436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1372192"/>
            <a:ext cx="4001013" cy="2109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Modificar texto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13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91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04/09/2023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5640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04/09/2023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5640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65950" y="489783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 descr="2023-05-16_Logo_vida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07951"/>
            <a:ext cx="1003300" cy="503350"/>
          </a:xfrm>
          <a:prstGeom prst="rect">
            <a:avLst/>
          </a:prstGeom>
        </p:spPr>
      </p:pic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"/>
            <a:ext cx="1371600" cy="688124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45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1" r:id="rId3"/>
    <p:sldLayoutId id="2147483662" r:id="rId4"/>
    <p:sldLayoutId id="2147483649" r:id="rId5"/>
    <p:sldLayoutId id="2147483650" r:id="rId6"/>
    <p:sldLayoutId id="2147483660" r:id="rId7"/>
    <p:sldLayoutId id="2147483652" r:id="rId8"/>
    <p:sldLayoutId id="2147483655" r:id="rId9"/>
    <p:sldLayoutId id="2147483657" r:id="rId10"/>
    <p:sldLayoutId id="2147483653" r:id="rId11"/>
    <p:sldLayoutId id="2147483654" r:id="rId12"/>
    <p:sldLayoutId id="2147483656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2023-05-16_Presentaciones_port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2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91145" y="2457725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CD00"/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476071" y="2318744"/>
            <a:ext cx="4097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Presentación de avances Planeación Institucional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3502419" y="2857936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752848" y="2486491"/>
            <a:ext cx="161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4D4D4D"/>
                </a:solidFill>
                <a:latin typeface="Helvetica"/>
                <a:cs typeface="Helvetica"/>
              </a:rPr>
              <a:t>Contenido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477754" y="1276350"/>
            <a:ext cx="146050" cy="2852936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13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467" y="1507241"/>
            <a:ext cx="6430751" cy="1366493"/>
          </a:xfrm>
        </p:spPr>
        <p:txBody>
          <a:bodyPr/>
          <a:lstStyle/>
          <a:p>
            <a:r>
              <a:rPr lang="es-ES" dirty="0"/>
              <a:t>Avances Plan Estratégico Institucional y Plan de Acción Anual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31 de junio de 2023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475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209924"/>
            <a:ext cx="5572145" cy="393126"/>
          </a:xfrm>
        </p:spPr>
        <p:txBody>
          <a:bodyPr/>
          <a:lstStyle/>
          <a:p>
            <a:r>
              <a:rPr lang="es-ES" sz="1400" dirty="0"/>
              <a:t>Avances Plan Estratégico Institucional y Plan de Acción Anual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9AE15-8100-4E75-A41C-CF5F71604975}"/>
              </a:ext>
            </a:extLst>
          </p:cNvPr>
          <p:cNvSpPr/>
          <p:nvPr/>
        </p:nvSpPr>
        <p:spPr>
          <a:xfrm>
            <a:off x="87638" y="644035"/>
            <a:ext cx="8862399" cy="715578"/>
          </a:xfrm>
          <a:prstGeom prst="rect">
            <a:avLst/>
          </a:prstGeom>
          <a:noFill/>
        </p:spPr>
        <p:txBody>
          <a:bodyPr wrap="square" lIns="68579" tIns="34289" rIns="68579" bIns="34289" anchor="t">
            <a:spAutoFit/>
          </a:bodyPr>
          <a:lstStyle/>
          <a:p>
            <a:pPr algn="just"/>
            <a:r>
              <a:rPr lang="es-ES_tradnl" sz="1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100 entregables los cuales responden a compromisos derivados del Plan Nacional de Desarrollo, el Plan Marco de Implementación del acuerdo de Paz, documentos CONPES, Planes del Decreto 612 de 2018, iniciativas sectoriales, entre otros. 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D23611-C735-4C48-B9B9-F7EB9EF5223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28" y="1151794"/>
            <a:ext cx="5902036" cy="39917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16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209924"/>
            <a:ext cx="5572145" cy="393126"/>
          </a:xfrm>
        </p:spPr>
        <p:txBody>
          <a:bodyPr/>
          <a:lstStyle/>
          <a:p>
            <a:r>
              <a:rPr lang="es-ES" sz="1400" dirty="0"/>
              <a:t>Avances Plan Estratégico Institucional y Plan de Acción Anual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6908379-838F-497B-921A-9B3D389A3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27" y="1220028"/>
            <a:ext cx="8229600" cy="270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6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911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83</Words>
  <Application>Microsoft Office PowerPoint</Application>
  <PresentationFormat>Presentación en pantalla (16:9)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Tema de Office</vt:lpstr>
      <vt:lpstr>Presentación de PowerPoint</vt:lpstr>
      <vt:lpstr>Presentación de PowerPoint</vt:lpstr>
      <vt:lpstr>Avances Plan Estratégico Institucional y Plan de Acción Anual</vt:lpstr>
      <vt:lpstr>Avances Plan Estratégico Institucional y Plan de Acción Anual</vt:lpstr>
      <vt:lpstr>Avances Plan Estratégico Institucional y Plan de Acción Anual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Karol Wilfredo Camargo Vargas</cp:lastModifiedBy>
  <cp:revision>25</cp:revision>
  <dcterms:created xsi:type="dcterms:W3CDTF">2023-05-18T14:24:05Z</dcterms:created>
  <dcterms:modified xsi:type="dcterms:W3CDTF">2023-09-04T14:30:23Z</dcterms:modified>
</cp:coreProperties>
</file>