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2" r:id="rId3"/>
    <p:sldId id="274" r:id="rId4"/>
    <p:sldId id="263" r:id="rId5"/>
    <p:sldId id="269" r:id="rId6"/>
    <p:sldId id="270" r:id="rId7"/>
    <p:sldId id="271" r:id="rId8"/>
    <p:sldId id="272" r:id="rId9"/>
    <p:sldId id="273" r:id="rId10"/>
    <p:sldId id="268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00"/>
    <a:srgbClr val="009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791C65-51A3-49A2-9EDD-E0C996ADA37B}" v="104" dt="2026-03-04T16:16:05.0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98" autoAdjust="0"/>
    <p:restoredTop sz="94206" autoAdjust="0"/>
  </p:normalViewPr>
  <p:slideViewPr>
    <p:cSldViewPr snapToGrid="0">
      <p:cViewPr varScale="1">
        <p:scale>
          <a:sx n="78" d="100"/>
          <a:sy n="78" d="100"/>
        </p:scale>
        <p:origin x="58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00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ana Garcia Bravo" userId="2b6a2e9b-bf68-428d-b2ae-8029e8cf7718" providerId="ADAL" clId="{85C6ECBC-E5B3-4003-A831-3B40E5CE0F2C}"/>
    <pc:docChg chg="undo custSel addSld delSld modSld">
      <pc:chgData name="Eliana Garcia Bravo" userId="2b6a2e9b-bf68-428d-b2ae-8029e8cf7718" providerId="ADAL" clId="{85C6ECBC-E5B3-4003-A831-3B40E5CE0F2C}" dt="2026-03-04T16:17:56.170" v="1830" actId="14100"/>
      <pc:docMkLst>
        <pc:docMk/>
      </pc:docMkLst>
      <pc:sldChg chg="modSp mod">
        <pc:chgData name="Eliana Garcia Bravo" userId="2b6a2e9b-bf68-428d-b2ae-8029e8cf7718" providerId="ADAL" clId="{85C6ECBC-E5B3-4003-A831-3B40E5CE0F2C}" dt="2026-03-04T16:06:33.922" v="1724" actId="1076"/>
        <pc:sldMkLst>
          <pc:docMk/>
          <pc:sldMk cId="606397326" sldId="257"/>
        </pc:sldMkLst>
        <pc:spChg chg="mod">
          <ac:chgData name="Eliana Garcia Bravo" userId="2b6a2e9b-bf68-428d-b2ae-8029e8cf7718" providerId="ADAL" clId="{85C6ECBC-E5B3-4003-A831-3B40E5CE0F2C}" dt="2026-03-04T16:06:33.922" v="1724" actId="1076"/>
          <ac:spMkLst>
            <pc:docMk/>
            <pc:sldMk cId="606397326" sldId="257"/>
            <ac:spMk id="4" creationId="{50703695-DCC9-2B2B-CE25-CD632F0261C9}"/>
          </ac:spMkLst>
        </pc:spChg>
      </pc:sldChg>
      <pc:sldChg chg="addSp delSp modSp mod">
        <pc:chgData name="Eliana Garcia Bravo" userId="2b6a2e9b-bf68-428d-b2ae-8029e8cf7718" providerId="ADAL" clId="{85C6ECBC-E5B3-4003-A831-3B40E5CE0F2C}" dt="2026-03-04T16:01:25.627" v="1503" actId="6549"/>
        <pc:sldMkLst>
          <pc:docMk/>
          <pc:sldMk cId="1826557894" sldId="263"/>
        </pc:sldMkLst>
        <pc:spChg chg="add mod">
          <ac:chgData name="Eliana Garcia Bravo" userId="2b6a2e9b-bf68-428d-b2ae-8029e8cf7718" providerId="ADAL" clId="{85C6ECBC-E5B3-4003-A831-3B40E5CE0F2C}" dt="2026-03-04T14:32:24.948" v="625" actId="255"/>
          <ac:spMkLst>
            <pc:docMk/>
            <pc:sldMk cId="1826557894" sldId="263"/>
            <ac:spMk id="4" creationId="{58B5FB97-F3E6-107D-315F-45769DD90D79}"/>
          </ac:spMkLst>
        </pc:spChg>
        <pc:spChg chg="del">
          <ac:chgData name="Eliana Garcia Bravo" userId="2b6a2e9b-bf68-428d-b2ae-8029e8cf7718" providerId="ADAL" clId="{85C6ECBC-E5B3-4003-A831-3B40E5CE0F2C}" dt="2026-03-04T13:40:36.960" v="83" actId="478"/>
          <ac:spMkLst>
            <pc:docMk/>
            <pc:sldMk cId="1826557894" sldId="263"/>
            <ac:spMk id="5" creationId="{00000000-0000-0000-0000-000000000000}"/>
          </ac:spMkLst>
        </pc:spChg>
        <pc:spChg chg="mod">
          <ac:chgData name="Eliana Garcia Bravo" userId="2b6a2e9b-bf68-428d-b2ae-8029e8cf7718" providerId="ADAL" clId="{85C6ECBC-E5B3-4003-A831-3B40E5CE0F2C}" dt="2026-03-04T14:28:03.724" v="515" actId="1076"/>
          <ac:spMkLst>
            <pc:docMk/>
            <pc:sldMk cId="1826557894" sldId="263"/>
            <ac:spMk id="8" creationId="{00000000-0000-0000-0000-000000000000}"/>
          </ac:spMkLst>
        </pc:spChg>
        <pc:spChg chg="add mod">
          <ac:chgData name="Eliana Garcia Bravo" userId="2b6a2e9b-bf68-428d-b2ae-8029e8cf7718" providerId="ADAL" clId="{85C6ECBC-E5B3-4003-A831-3B40E5CE0F2C}" dt="2026-03-04T14:42:32.963" v="720" actId="20577"/>
          <ac:spMkLst>
            <pc:docMk/>
            <pc:sldMk cId="1826557894" sldId="263"/>
            <ac:spMk id="9" creationId="{C5729814-E21F-9D9C-952A-E7937E879080}"/>
          </ac:spMkLst>
        </pc:spChg>
        <pc:spChg chg="add del mod">
          <ac:chgData name="Eliana Garcia Bravo" userId="2b6a2e9b-bf68-428d-b2ae-8029e8cf7718" providerId="ADAL" clId="{85C6ECBC-E5B3-4003-A831-3B40E5CE0F2C}" dt="2026-03-04T14:24:35.651" v="487"/>
          <ac:spMkLst>
            <pc:docMk/>
            <pc:sldMk cId="1826557894" sldId="263"/>
            <ac:spMk id="10" creationId="{CE797ECD-87A1-D617-2ACF-F6EF43CCA22C}"/>
          </ac:spMkLst>
        </pc:spChg>
        <pc:spChg chg="add mod ord">
          <ac:chgData name="Eliana Garcia Bravo" userId="2b6a2e9b-bf68-428d-b2ae-8029e8cf7718" providerId="ADAL" clId="{85C6ECBC-E5B3-4003-A831-3B40E5CE0F2C}" dt="2026-03-04T14:41:40.664" v="712" actId="692"/>
          <ac:spMkLst>
            <pc:docMk/>
            <pc:sldMk cId="1826557894" sldId="263"/>
            <ac:spMk id="11" creationId="{9955AFF5-84E7-02AC-1B9C-0967C2141CED}"/>
          </ac:spMkLst>
        </pc:spChg>
        <pc:spChg chg="add del mod">
          <ac:chgData name="Eliana Garcia Bravo" userId="2b6a2e9b-bf68-428d-b2ae-8029e8cf7718" providerId="ADAL" clId="{85C6ECBC-E5B3-4003-A831-3B40E5CE0F2C}" dt="2026-03-04T14:33:12.795" v="631" actId="20577"/>
          <ac:spMkLst>
            <pc:docMk/>
            <pc:sldMk cId="1826557894" sldId="263"/>
            <ac:spMk id="13" creationId="{FC39900A-4E4D-3084-490C-19B96AA9E033}"/>
          </ac:spMkLst>
        </pc:spChg>
        <pc:spChg chg="add mod">
          <ac:chgData name="Eliana Garcia Bravo" userId="2b6a2e9b-bf68-428d-b2ae-8029e8cf7718" providerId="ADAL" clId="{85C6ECBC-E5B3-4003-A831-3B40E5CE0F2C}" dt="2026-03-04T14:57:15.852" v="944" actId="14100"/>
          <ac:spMkLst>
            <pc:docMk/>
            <pc:sldMk cId="1826557894" sldId="263"/>
            <ac:spMk id="14" creationId="{58EEDC84-44FE-7DBF-C9DD-81455E6B5594}"/>
          </ac:spMkLst>
        </pc:spChg>
        <pc:spChg chg="add mod">
          <ac:chgData name="Eliana Garcia Bravo" userId="2b6a2e9b-bf68-428d-b2ae-8029e8cf7718" providerId="ADAL" clId="{85C6ECBC-E5B3-4003-A831-3B40E5CE0F2C}" dt="2026-03-04T16:01:25.627" v="1503" actId="6549"/>
          <ac:spMkLst>
            <pc:docMk/>
            <pc:sldMk cId="1826557894" sldId="263"/>
            <ac:spMk id="15" creationId="{78AA7D08-7BD2-11CE-A643-BE3CBACDA4F2}"/>
          </ac:spMkLst>
        </pc:spChg>
        <pc:spChg chg="add mod">
          <ac:chgData name="Eliana Garcia Bravo" userId="2b6a2e9b-bf68-428d-b2ae-8029e8cf7718" providerId="ADAL" clId="{85C6ECBC-E5B3-4003-A831-3B40E5CE0F2C}" dt="2026-03-04T14:42:57.035" v="724" actId="255"/>
          <ac:spMkLst>
            <pc:docMk/>
            <pc:sldMk cId="1826557894" sldId="263"/>
            <ac:spMk id="17" creationId="{1A36AFFD-5EE0-62D5-D0FD-2B36FFA9F23E}"/>
          </ac:spMkLst>
        </pc:spChg>
        <pc:spChg chg="add mod">
          <ac:chgData name="Eliana Garcia Bravo" userId="2b6a2e9b-bf68-428d-b2ae-8029e8cf7718" providerId="ADAL" clId="{85C6ECBC-E5B3-4003-A831-3B40E5CE0F2C}" dt="2026-03-04T14:43:41.442" v="730" actId="20577"/>
          <ac:spMkLst>
            <pc:docMk/>
            <pc:sldMk cId="1826557894" sldId="263"/>
            <ac:spMk id="19" creationId="{9E611D9D-46FF-94CC-C8CB-EA1D6E18B85E}"/>
          </ac:spMkLst>
        </pc:spChg>
        <pc:graphicFrameChg chg="add del mod">
          <ac:chgData name="Eliana Garcia Bravo" userId="2b6a2e9b-bf68-428d-b2ae-8029e8cf7718" providerId="ADAL" clId="{85C6ECBC-E5B3-4003-A831-3B40E5CE0F2C}" dt="2026-03-04T14:12:39.825" v="382" actId="478"/>
          <ac:graphicFrameMkLst>
            <pc:docMk/>
            <pc:sldMk cId="1826557894" sldId="263"/>
            <ac:graphicFrameMk id="2" creationId="{382BEB39-7ADF-3A92-DFFC-B775D5D3C2A2}"/>
          </ac:graphicFrameMkLst>
        </pc:graphicFrameChg>
        <pc:graphicFrameChg chg="del">
          <ac:chgData name="Eliana Garcia Bravo" userId="2b6a2e9b-bf68-428d-b2ae-8029e8cf7718" providerId="ADAL" clId="{85C6ECBC-E5B3-4003-A831-3B40E5CE0F2C}" dt="2026-03-04T13:40:35.226" v="82" actId="478"/>
          <ac:graphicFrameMkLst>
            <pc:docMk/>
            <pc:sldMk cId="1826557894" sldId="263"/>
            <ac:graphicFrameMk id="3" creationId="{00000000-0000-0000-0000-000000000000}"/>
          </ac:graphicFrameMkLst>
        </pc:graphicFrameChg>
        <pc:graphicFrameChg chg="add mod">
          <ac:chgData name="Eliana Garcia Bravo" userId="2b6a2e9b-bf68-428d-b2ae-8029e8cf7718" providerId="ADAL" clId="{85C6ECBC-E5B3-4003-A831-3B40E5CE0F2C}" dt="2026-03-04T14:32:31.771" v="626" actId="255"/>
          <ac:graphicFrameMkLst>
            <pc:docMk/>
            <pc:sldMk cId="1826557894" sldId="263"/>
            <ac:graphicFrameMk id="12" creationId="{382BEB39-7ADF-3A92-DFFC-B775D5D3C2A2}"/>
          </ac:graphicFrameMkLst>
        </pc:graphicFrameChg>
        <pc:graphicFrameChg chg="add del mod">
          <ac:chgData name="Eliana Garcia Bravo" userId="2b6a2e9b-bf68-428d-b2ae-8029e8cf7718" providerId="ADAL" clId="{85C6ECBC-E5B3-4003-A831-3B40E5CE0F2C}" dt="2026-03-04T14:36:12.953" v="651" actId="478"/>
          <ac:graphicFrameMkLst>
            <pc:docMk/>
            <pc:sldMk cId="1826557894" sldId="263"/>
            <ac:graphicFrameMk id="18" creationId="{1ED05D3B-5F6E-5CDC-6F20-6D67C95575CD}"/>
          </ac:graphicFrameMkLst>
        </pc:graphicFrameChg>
        <pc:graphicFrameChg chg="add mod">
          <ac:chgData name="Eliana Garcia Bravo" userId="2b6a2e9b-bf68-428d-b2ae-8029e8cf7718" providerId="ADAL" clId="{85C6ECBC-E5B3-4003-A831-3B40E5CE0F2C}" dt="2026-03-04T14:36:10.389" v="650"/>
          <ac:graphicFrameMkLst>
            <pc:docMk/>
            <pc:sldMk cId="1826557894" sldId="263"/>
            <ac:graphicFrameMk id="20" creationId="{B7CC5C85-5C57-4CCE-BE9B-7B8C6448180F}"/>
          </ac:graphicFrameMkLst>
        </pc:graphicFrameChg>
        <pc:graphicFrameChg chg="add del mod">
          <ac:chgData name="Eliana Garcia Bravo" userId="2b6a2e9b-bf68-428d-b2ae-8029e8cf7718" providerId="ADAL" clId="{85C6ECBC-E5B3-4003-A831-3B40E5CE0F2C}" dt="2026-03-04T15:30:32.476" v="948" actId="478"/>
          <ac:graphicFrameMkLst>
            <pc:docMk/>
            <pc:sldMk cId="1826557894" sldId="263"/>
            <ac:graphicFrameMk id="21" creationId="{B7CC5C85-5C57-4CCE-BE9B-7B8C6448180F}"/>
          </ac:graphicFrameMkLst>
        </pc:graphicFrameChg>
        <pc:graphicFrameChg chg="add mod">
          <ac:chgData name="Eliana Garcia Bravo" userId="2b6a2e9b-bf68-428d-b2ae-8029e8cf7718" providerId="ADAL" clId="{85C6ECBC-E5B3-4003-A831-3B40E5CE0F2C}" dt="2026-03-04T15:32:09.131" v="961" actId="113"/>
          <ac:graphicFrameMkLst>
            <pc:docMk/>
            <pc:sldMk cId="1826557894" sldId="263"/>
            <ac:graphicFrameMk id="24" creationId="{B7CC5C85-5C57-4CCE-BE9B-7B8C6448180F}"/>
          </ac:graphicFrameMkLst>
        </pc:graphicFrameChg>
        <pc:picChg chg="add mod">
          <ac:chgData name="Eliana Garcia Bravo" userId="2b6a2e9b-bf68-428d-b2ae-8029e8cf7718" providerId="ADAL" clId="{85C6ECBC-E5B3-4003-A831-3B40E5CE0F2C}" dt="2026-03-04T14:27:22.478" v="513" actId="14100"/>
          <ac:picMkLst>
            <pc:docMk/>
            <pc:sldMk cId="1826557894" sldId="263"/>
            <ac:picMk id="7" creationId="{194135CB-EE19-8F21-33DF-06A470E5EF28}"/>
          </ac:picMkLst>
        </pc:picChg>
        <pc:picChg chg="add del mod">
          <ac:chgData name="Eliana Garcia Bravo" userId="2b6a2e9b-bf68-428d-b2ae-8029e8cf7718" providerId="ADAL" clId="{85C6ECBC-E5B3-4003-A831-3B40E5CE0F2C}" dt="2026-03-04T14:38:28.370" v="672" actId="478"/>
          <ac:picMkLst>
            <pc:docMk/>
            <pc:sldMk cId="1826557894" sldId="263"/>
            <ac:picMk id="16" creationId="{061C89C3-4D92-7705-A077-D76138BF1853}"/>
          </ac:picMkLst>
        </pc:picChg>
        <pc:picChg chg="add mod">
          <ac:chgData name="Eliana Garcia Bravo" userId="2b6a2e9b-bf68-428d-b2ae-8029e8cf7718" providerId="ADAL" clId="{85C6ECBC-E5B3-4003-A831-3B40E5CE0F2C}" dt="2026-03-04T14:40:59.816" v="709" actId="1037"/>
          <ac:picMkLst>
            <pc:docMk/>
            <pc:sldMk cId="1826557894" sldId="263"/>
            <ac:picMk id="23" creationId="{76B55400-12DF-D1D4-D9F6-578818D42585}"/>
          </ac:picMkLst>
        </pc:picChg>
      </pc:sldChg>
      <pc:sldChg chg="del">
        <pc:chgData name="Eliana Garcia Bravo" userId="2b6a2e9b-bf68-428d-b2ae-8029e8cf7718" providerId="ADAL" clId="{85C6ECBC-E5B3-4003-A831-3B40E5CE0F2C}" dt="2026-03-04T14:03:29.025" v="352" actId="47"/>
        <pc:sldMkLst>
          <pc:docMk/>
          <pc:sldMk cId="1307308369" sldId="269"/>
        </pc:sldMkLst>
      </pc:sldChg>
      <pc:sldChg chg="del">
        <pc:chgData name="Eliana Garcia Bravo" userId="2b6a2e9b-bf68-428d-b2ae-8029e8cf7718" providerId="ADAL" clId="{85C6ECBC-E5B3-4003-A831-3B40E5CE0F2C}" dt="2026-03-04T14:03:29.025" v="352" actId="47"/>
        <pc:sldMkLst>
          <pc:docMk/>
          <pc:sldMk cId="601030841" sldId="270"/>
        </pc:sldMkLst>
      </pc:sldChg>
      <pc:sldChg chg="del">
        <pc:chgData name="Eliana Garcia Bravo" userId="2b6a2e9b-bf68-428d-b2ae-8029e8cf7718" providerId="ADAL" clId="{85C6ECBC-E5B3-4003-A831-3B40E5CE0F2C}" dt="2026-03-04T14:03:29.025" v="352" actId="47"/>
        <pc:sldMkLst>
          <pc:docMk/>
          <pc:sldMk cId="2497455702" sldId="271"/>
        </pc:sldMkLst>
      </pc:sldChg>
      <pc:sldChg chg="delSp add del mod">
        <pc:chgData name="Eliana Garcia Bravo" userId="2b6a2e9b-bf68-428d-b2ae-8029e8cf7718" providerId="ADAL" clId="{85C6ECBC-E5B3-4003-A831-3B40E5CE0F2C}" dt="2026-03-04T14:53:50.301" v="865" actId="47"/>
        <pc:sldMkLst>
          <pc:docMk/>
          <pc:sldMk cId="2548682948" sldId="272"/>
        </pc:sldMkLst>
        <pc:spChg chg="del">
          <ac:chgData name="Eliana Garcia Bravo" userId="2b6a2e9b-bf68-428d-b2ae-8029e8cf7718" providerId="ADAL" clId="{85C6ECBC-E5B3-4003-A831-3B40E5CE0F2C}" dt="2026-03-04T14:44:20.040" v="731" actId="478"/>
          <ac:spMkLst>
            <pc:docMk/>
            <pc:sldMk cId="2548682948" sldId="272"/>
            <ac:spMk id="11" creationId="{F10BDA6E-69D4-2F22-47FB-2FB12620F3F7}"/>
          </ac:spMkLst>
        </pc:spChg>
      </pc:sldChg>
      <pc:sldChg chg="addSp delSp modSp add mod">
        <pc:chgData name="Eliana Garcia Bravo" userId="2b6a2e9b-bf68-428d-b2ae-8029e8cf7718" providerId="ADAL" clId="{85C6ECBC-E5B3-4003-A831-3B40E5CE0F2C}" dt="2026-03-04T16:17:56.170" v="1830" actId="14100"/>
        <pc:sldMkLst>
          <pc:docMk/>
          <pc:sldMk cId="373700834" sldId="273"/>
        </pc:sldMkLst>
        <pc:spChg chg="mod">
          <ac:chgData name="Eliana Garcia Bravo" userId="2b6a2e9b-bf68-428d-b2ae-8029e8cf7718" providerId="ADAL" clId="{85C6ECBC-E5B3-4003-A831-3B40E5CE0F2C}" dt="2026-03-04T14:52:52.369" v="864" actId="20577"/>
          <ac:spMkLst>
            <pc:docMk/>
            <pc:sldMk cId="373700834" sldId="273"/>
            <ac:spMk id="4" creationId="{8C109979-85DB-8AD0-3206-76E1756B8816}"/>
          </ac:spMkLst>
        </pc:spChg>
        <pc:spChg chg="mod">
          <ac:chgData name="Eliana Garcia Bravo" userId="2b6a2e9b-bf68-428d-b2ae-8029e8cf7718" providerId="ADAL" clId="{85C6ECBC-E5B3-4003-A831-3B40E5CE0F2C}" dt="2026-03-04T14:46:25.802" v="773" actId="1076"/>
          <ac:spMkLst>
            <pc:docMk/>
            <pc:sldMk cId="373700834" sldId="273"/>
            <ac:spMk id="8" creationId="{61E6E6B1-B29E-1474-924A-93B7C69ADCF7}"/>
          </ac:spMkLst>
        </pc:spChg>
        <pc:spChg chg="mod">
          <ac:chgData name="Eliana Garcia Bravo" userId="2b6a2e9b-bf68-428d-b2ae-8029e8cf7718" providerId="ADAL" clId="{85C6ECBC-E5B3-4003-A831-3B40E5CE0F2C}" dt="2026-03-04T14:52:24.730" v="836" actId="1076"/>
          <ac:spMkLst>
            <pc:docMk/>
            <pc:sldMk cId="373700834" sldId="273"/>
            <ac:spMk id="9" creationId="{C18DE557-98E7-9D8B-76F2-86F76BEE9A1B}"/>
          </ac:spMkLst>
        </pc:spChg>
        <pc:spChg chg="mod">
          <ac:chgData name="Eliana Garcia Bravo" userId="2b6a2e9b-bf68-428d-b2ae-8029e8cf7718" providerId="ADAL" clId="{85C6ECBC-E5B3-4003-A831-3B40E5CE0F2C}" dt="2026-03-04T15:36:58.558" v="1009" actId="6549"/>
          <ac:spMkLst>
            <pc:docMk/>
            <pc:sldMk cId="373700834" sldId="273"/>
            <ac:spMk id="13" creationId="{B11CCD05-D328-4444-F80E-ADFF2D35E696}"/>
          </ac:spMkLst>
        </pc:spChg>
        <pc:spChg chg="mod">
          <ac:chgData name="Eliana Garcia Bravo" userId="2b6a2e9b-bf68-428d-b2ae-8029e8cf7718" providerId="ADAL" clId="{85C6ECBC-E5B3-4003-A831-3B40E5CE0F2C}" dt="2026-03-04T14:49:17.994" v="786" actId="14100"/>
          <ac:spMkLst>
            <pc:docMk/>
            <pc:sldMk cId="373700834" sldId="273"/>
            <ac:spMk id="14" creationId="{3EE2365A-8188-176D-1685-F9245B932422}"/>
          </ac:spMkLst>
        </pc:spChg>
        <pc:spChg chg="mod">
          <ac:chgData name="Eliana Garcia Bravo" userId="2b6a2e9b-bf68-428d-b2ae-8029e8cf7718" providerId="ADAL" clId="{85C6ECBC-E5B3-4003-A831-3B40E5CE0F2C}" dt="2026-03-04T15:46:41.700" v="1185" actId="6549"/>
          <ac:spMkLst>
            <pc:docMk/>
            <pc:sldMk cId="373700834" sldId="273"/>
            <ac:spMk id="15" creationId="{992DE2FF-219A-A0FD-9B34-D912173CD224}"/>
          </ac:spMkLst>
        </pc:spChg>
        <pc:spChg chg="mod">
          <ac:chgData name="Eliana Garcia Bravo" userId="2b6a2e9b-bf68-428d-b2ae-8029e8cf7718" providerId="ADAL" clId="{85C6ECBC-E5B3-4003-A831-3B40E5CE0F2C}" dt="2026-03-04T14:54:09.916" v="866"/>
          <ac:spMkLst>
            <pc:docMk/>
            <pc:sldMk cId="373700834" sldId="273"/>
            <ac:spMk id="17" creationId="{12972DF2-CD9F-169A-7714-C0585901A2BA}"/>
          </ac:spMkLst>
        </pc:spChg>
        <pc:spChg chg="mod">
          <ac:chgData name="Eliana Garcia Bravo" userId="2b6a2e9b-bf68-428d-b2ae-8029e8cf7718" providerId="ADAL" clId="{85C6ECBC-E5B3-4003-A831-3B40E5CE0F2C}" dt="2026-03-04T15:47:11.525" v="1189" actId="6549"/>
          <ac:spMkLst>
            <pc:docMk/>
            <pc:sldMk cId="373700834" sldId="273"/>
            <ac:spMk id="19" creationId="{CFE2D3B8-AA55-E3F3-F6EC-19BE14933581}"/>
          </ac:spMkLst>
        </pc:spChg>
        <pc:graphicFrameChg chg="add mod">
          <ac:chgData name="Eliana Garcia Bravo" userId="2b6a2e9b-bf68-428d-b2ae-8029e8cf7718" providerId="ADAL" clId="{85C6ECBC-E5B3-4003-A831-3B40E5CE0F2C}" dt="2026-03-04T15:34:41.623" v="972" actId="692"/>
          <ac:graphicFrameMkLst>
            <pc:docMk/>
            <pc:sldMk cId="373700834" sldId="273"/>
            <ac:graphicFrameMk id="2" creationId="{B1E51416-1694-4067-AF7A-EF6933A1807B}"/>
          </ac:graphicFrameMkLst>
        </pc:graphicFrameChg>
        <pc:graphicFrameChg chg="add mod">
          <ac:chgData name="Eliana Garcia Bravo" userId="2b6a2e9b-bf68-428d-b2ae-8029e8cf7718" providerId="ADAL" clId="{85C6ECBC-E5B3-4003-A831-3B40E5CE0F2C}" dt="2026-03-04T15:46:54.453" v="1187" actId="14100"/>
          <ac:graphicFrameMkLst>
            <pc:docMk/>
            <pc:sldMk cId="373700834" sldId="273"/>
            <ac:graphicFrameMk id="6" creationId="{F8568F10-CE69-42CA-A87B-33461E89FD3D}"/>
          </ac:graphicFrameMkLst>
        </pc:graphicFrameChg>
        <pc:graphicFrameChg chg="del mod">
          <ac:chgData name="Eliana Garcia Bravo" userId="2b6a2e9b-bf68-428d-b2ae-8029e8cf7718" providerId="ADAL" clId="{85C6ECBC-E5B3-4003-A831-3B40E5CE0F2C}" dt="2026-03-04T15:32:21.461" v="962" actId="478"/>
          <ac:graphicFrameMkLst>
            <pc:docMk/>
            <pc:sldMk cId="373700834" sldId="273"/>
            <ac:graphicFrameMk id="12" creationId="{EB8ABE55-E260-0EC4-C558-DA6DE105F8E0}"/>
          </ac:graphicFrameMkLst>
        </pc:graphicFrameChg>
        <pc:graphicFrameChg chg="del mod">
          <ac:chgData name="Eliana Garcia Bravo" userId="2b6a2e9b-bf68-428d-b2ae-8029e8cf7718" providerId="ADAL" clId="{85C6ECBC-E5B3-4003-A831-3B40E5CE0F2C}" dt="2026-03-04T15:32:24.316" v="963" actId="478"/>
          <ac:graphicFrameMkLst>
            <pc:docMk/>
            <pc:sldMk cId="373700834" sldId="273"/>
            <ac:graphicFrameMk id="21" creationId="{0386AA35-37B9-2D86-2ADE-09B1C386017F}"/>
          </ac:graphicFrameMkLst>
        </pc:graphicFrameChg>
        <pc:picChg chg="add mod">
          <ac:chgData name="Eliana Garcia Bravo" userId="2b6a2e9b-bf68-428d-b2ae-8029e8cf7718" providerId="ADAL" clId="{85C6ECBC-E5B3-4003-A831-3B40E5CE0F2C}" dt="2026-03-04T15:36:56.245" v="1008" actId="1076"/>
          <ac:picMkLst>
            <pc:docMk/>
            <pc:sldMk cId="373700834" sldId="273"/>
            <ac:picMk id="5" creationId="{9D51BED6-9913-43FA-1E6F-9FF3EA941377}"/>
          </ac:picMkLst>
        </pc:picChg>
        <pc:picChg chg="del">
          <ac:chgData name="Eliana Garcia Bravo" userId="2b6a2e9b-bf68-428d-b2ae-8029e8cf7718" providerId="ADAL" clId="{85C6ECBC-E5B3-4003-A831-3B40E5CE0F2C}" dt="2026-03-04T14:55:17.095" v="930" actId="478"/>
          <ac:picMkLst>
            <pc:docMk/>
            <pc:sldMk cId="373700834" sldId="273"/>
            <ac:picMk id="7" creationId="{FFB27AA0-FD01-6C57-A440-C4A83E3707A4}"/>
          </ac:picMkLst>
        </pc:picChg>
        <pc:picChg chg="add mod">
          <ac:chgData name="Eliana Garcia Bravo" userId="2b6a2e9b-bf68-428d-b2ae-8029e8cf7718" providerId="ADAL" clId="{85C6ECBC-E5B3-4003-A831-3B40E5CE0F2C}" dt="2026-03-04T16:17:56.170" v="1830" actId="14100"/>
          <ac:picMkLst>
            <pc:docMk/>
            <pc:sldMk cId="373700834" sldId="273"/>
            <ac:picMk id="16" creationId="{374BAB95-609E-32A0-C5F6-3798B60A04DC}"/>
          </ac:picMkLst>
        </pc:picChg>
        <pc:picChg chg="del mod">
          <ac:chgData name="Eliana Garcia Bravo" userId="2b6a2e9b-bf68-428d-b2ae-8029e8cf7718" providerId="ADAL" clId="{85C6ECBC-E5B3-4003-A831-3B40E5CE0F2C}" dt="2026-03-04T14:55:09.118" v="928" actId="478"/>
          <ac:picMkLst>
            <pc:docMk/>
            <pc:sldMk cId="373700834" sldId="273"/>
            <ac:picMk id="23" creationId="{D19A7360-4EBD-3CC3-789D-9E4B4A577C5F}"/>
          </ac:picMkLst>
        </pc:picChg>
      </pc:sldChg>
      <pc:sldChg chg="addSp delSp modSp add mod">
        <pc:chgData name="Eliana Garcia Bravo" userId="2b6a2e9b-bf68-428d-b2ae-8029e8cf7718" providerId="ADAL" clId="{85C6ECBC-E5B3-4003-A831-3B40E5CE0F2C}" dt="2026-03-04T16:03:41.640" v="1602" actId="1037"/>
        <pc:sldMkLst>
          <pc:docMk/>
          <pc:sldMk cId="2558138940" sldId="274"/>
        </pc:sldMkLst>
        <pc:spChg chg="mod">
          <ac:chgData name="Eliana Garcia Bravo" userId="2b6a2e9b-bf68-428d-b2ae-8029e8cf7718" providerId="ADAL" clId="{85C6ECBC-E5B3-4003-A831-3B40E5CE0F2C}" dt="2026-03-04T15:51:22.306" v="1316" actId="1036"/>
          <ac:spMkLst>
            <pc:docMk/>
            <pc:sldMk cId="2558138940" sldId="274"/>
            <ac:spMk id="4" creationId="{BCBBA5F9-6593-6890-A096-7BF7274C4FE1}"/>
          </ac:spMkLst>
        </pc:spChg>
        <pc:spChg chg="mod">
          <ac:chgData name="Eliana Garcia Bravo" userId="2b6a2e9b-bf68-428d-b2ae-8029e8cf7718" providerId="ADAL" clId="{85C6ECBC-E5B3-4003-A831-3B40E5CE0F2C}" dt="2026-03-04T15:47:38.482" v="1192" actId="20577"/>
          <ac:spMkLst>
            <pc:docMk/>
            <pc:sldMk cId="2558138940" sldId="274"/>
            <ac:spMk id="9" creationId="{6D74EA85-134B-443B-1805-E51B69C60A5C}"/>
          </ac:spMkLst>
        </pc:spChg>
        <pc:spChg chg="mod">
          <ac:chgData name="Eliana Garcia Bravo" userId="2b6a2e9b-bf68-428d-b2ae-8029e8cf7718" providerId="ADAL" clId="{85C6ECBC-E5B3-4003-A831-3B40E5CE0F2C}" dt="2026-03-04T15:53:38.926" v="1419" actId="6549"/>
          <ac:spMkLst>
            <pc:docMk/>
            <pc:sldMk cId="2558138940" sldId="274"/>
            <ac:spMk id="13" creationId="{1A26F657-508F-86FF-C3E0-2F19A80E5DF4}"/>
          </ac:spMkLst>
        </pc:spChg>
        <pc:spChg chg="mod">
          <ac:chgData name="Eliana Garcia Bravo" userId="2b6a2e9b-bf68-428d-b2ae-8029e8cf7718" providerId="ADAL" clId="{85C6ECBC-E5B3-4003-A831-3B40E5CE0F2C}" dt="2026-03-04T16:01:08.666" v="1497" actId="20577"/>
          <ac:spMkLst>
            <pc:docMk/>
            <pc:sldMk cId="2558138940" sldId="274"/>
            <ac:spMk id="15" creationId="{0139E7ED-9DAE-D9EE-DB45-CA9AFF7634E0}"/>
          </ac:spMkLst>
        </pc:spChg>
        <pc:spChg chg="mod">
          <ac:chgData name="Eliana Garcia Bravo" userId="2b6a2e9b-bf68-428d-b2ae-8029e8cf7718" providerId="ADAL" clId="{85C6ECBC-E5B3-4003-A831-3B40E5CE0F2C}" dt="2026-03-04T14:56:27.706" v="936"/>
          <ac:spMkLst>
            <pc:docMk/>
            <pc:sldMk cId="2558138940" sldId="274"/>
            <ac:spMk id="17" creationId="{1DE891C8-2613-7FF8-0940-E409ED2D5D0C}"/>
          </ac:spMkLst>
        </pc:spChg>
        <pc:spChg chg="mod">
          <ac:chgData name="Eliana Garcia Bravo" userId="2b6a2e9b-bf68-428d-b2ae-8029e8cf7718" providerId="ADAL" clId="{85C6ECBC-E5B3-4003-A831-3B40E5CE0F2C}" dt="2026-03-04T16:02:29.314" v="1593" actId="6549"/>
          <ac:spMkLst>
            <pc:docMk/>
            <pc:sldMk cId="2558138940" sldId="274"/>
            <ac:spMk id="19" creationId="{14DE1A60-F5A3-6BEF-3B14-AEDC4F19D387}"/>
          </ac:spMkLst>
        </pc:spChg>
        <pc:graphicFrameChg chg="add mod">
          <ac:chgData name="Eliana Garcia Bravo" userId="2b6a2e9b-bf68-428d-b2ae-8029e8cf7718" providerId="ADAL" clId="{85C6ECBC-E5B3-4003-A831-3B40E5CE0F2C}" dt="2026-03-04T15:56:28.438" v="1426" actId="14100"/>
          <ac:graphicFrameMkLst>
            <pc:docMk/>
            <pc:sldMk cId="2558138940" sldId="274"/>
            <ac:graphicFrameMk id="5" creationId="{F717ED5E-9D93-41AD-BE08-639A4D16DFC4}"/>
          </ac:graphicFrameMkLst>
        </pc:graphicFrameChg>
        <pc:graphicFrameChg chg="add mod">
          <ac:chgData name="Eliana Garcia Bravo" userId="2b6a2e9b-bf68-428d-b2ae-8029e8cf7718" providerId="ADAL" clId="{85C6ECBC-E5B3-4003-A831-3B40E5CE0F2C}" dt="2026-03-04T15:59:56.811" v="1432" actId="14100"/>
          <ac:graphicFrameMkLst>
            <pc:docMk/>
            <pc:sldMk cId="2558138940" sldId="274"/>
            <ac:graphicFrameMk id="6" creationId="{C82BB3DB-C62A-4773-8477-DFAD27981A58}"/>
          </ac:graphicFrameMkLst>
        </pc:graphicFrameChg>
        <pc:graphicFrameChg chg="del">
          <ac:chgData name="Eliana Garcia Bravo" userId="2b6a2e9b-bf68-428d-b2ae-8029e8cf7718" providerId="ADAL" clId="{85C6ECBC-E5B3-4003-A831-3B40E5CE0F2C}" dt="2026-03-04T15:32:28.988" v="964" actId="478"/>
          <ac:graphicFrameMkLst>
            <pc:docMk/>
            <pc:sldMk cId="2558138940" sldId="274"/>
            <ac:graphicFrameMk id="12" creationId="{9FB78BEE-C76F-FC5E-866F-C673A11BF9B1}"/>
          </ac:graphicFrameMkLst>
        </pc:graphicFrameChg>
        <pc:graphicFrameChg chg="del">
          <ac:chgData name="Eliana Garcia Bravo" userId="2b6a2e9b-bf68-428d-b2ae-8029e8cf7718" providerId="ADAL" clId="{85C6ECBC-E5B3-4003-A831-3B40E5CE0F2C}" dt="2026-03-04T15:32:31.753" v="965" actId="478"/>
          <ac:graphicFrameMkLst>
            <pc:docMk/>
            <pc:sldMk cId="2558138940" sldId="274"/>
            <ac:graphicFrameMk id="21" creationId="{3E3FF056-70E7-0573-87BE-2162533BAEB2}"/>
          </ac:graphicFrameMkLst>
        </pc:graphicFrameChg>
        <pc:picChg chg="add mod">
          <ac:chgData name="Eliana Garcia Bravo" userId="2b6a2e9b-bf68-428d-b2ae-8029e8cf7718" providerId="ADAL" clId="{85C6ECBC-E5B3-4003-A831-3B40E5CE0F2C}" dt="2026-03-04T16:03:41.640" v="1602" actId="1037"/>
          <ac:picMkLst>
            <pc:docMk/>
            <pc:sldMk cId="2558138940" sldId="274"/>
            <ac:picMk id="3" creationId="{21DF86F8-5080-0B6E-D00E-370D2658DEF5}"/>
          </ac:picMkLst>
        </pc:picChg>
        <pc:picChg chg="add mod">
          <ac:chgData name="Eliana Garcia Bravo" userId="2b6a2e9b-bf68-428d-b2ae-8029e8cf7718" providerId="ADAL" clId="{85C6ECBC-E5B3-4003-A831-3B40E5CE0F2C}" dt="2026-03-04T16:03:38.775" v="1600" actId="1038"/>
          <ac:picMkLst>
            <pc:docMk/>
            <pc:sldMk cId="2558138940" sldId="274"/>
            <ac:picMk id="10" creationId="{9B36D809-C819-F1BF-BBA4-B9FD7668D05C}"/>
          </ac:picMkLst>
        </pc:picChg>
      </pc:sldChg>
      <pc:sldChg chg="delSp modSp add mod">
        <pc:chgData name="Eliana Garcia Bravo" userId="2b6a2e9b-bf68-428d-b2ae-8029e8cf7718" providerId="ADAL" clId="{85C6ECBC-E5B3-4003-A831-3B40E5CE0F2C}" dt="2026-03-04T16:17:31.464" v="1828" actId="6549"/>
        <pc:sldMkLst>
          <pc:docMk/>
          <pc:sldMk cId="4136688966" sldId="275"/>
        </pc:sldMkLst>
        <pc:spChg chg="mod">
          <ac:chgData name="Eliana Garcia Bravo" userId="2b6a2e9b-bf68-428d-b2ae-8029e8cf7718" providerId="ADAL" clId="{85C6ECBC-E5B3-4003-A831-3B40E5CE0F2C}" dt="2026-03-04T16:17:31.464" v="1828" actId="6549"/>
          <ac:spMkLst>
            <pc:docMk/>
            <pc:sldMk cId="4136688966" sldId="275"/>
            <ac:spMk id="4" creationId="{790EFE78-DB70-1816-5AEC-6EE045142CFA}"/>
          </ac:spMkLst>
        </pc:spChg>
        <pc:spChg chg="mod">
          <ac:chgData name="Eliana Garcia Bravo" userId="2b6a2e9b-bf68-428d-b2ae-8029e8cf7718" providerId="ADAL" clId="{85C6ECBC-E5B3-4003-A831-3B40E5CE0F2C}" dt="2026-03-04T16:04:29.576" v="1631" actId="20577"/>
          <ac:spMkLst>
            <pc:docMk/>
            <pc:sldMk cId="4136688966" sldId="275"/>
            <ac:spMk id="8" creationId="{79FEACA2-2C12-8B31-06F6-7DD692BD5656}"/>
          </ac:spMkLst>
        </pc:spChg>
        <pc:spChg chg="mod">
          <ac:chgData name="Eliana Garcia Bravo" userId="2b6a2e9b-bf68-428d-b2ae-8029e8cf7718" providerId="ADAL" clId="{85C6ECBC-E5B3-4003-A831-3B40E5CE0F2C}" dt="2026-03-04T16:15:18.845" v="1725"/>
          <ac:spMkLst>
            <pc:docMk/>
            <pc:sldMk cId="4136688966" sldId="275"/>
            <ac:spMk id="9" creationId="{E2126A55-1C3B-8A2C-F59E-1DA31C27EB2D}"/>
          </ac:spMkLst>
        </pc:spChg>
        <pc:spChg chg="mod">
          <ac:chgData name="Eliana Garcia Bravo" userId="2b6a2e9b-bf68-428d-b2ae-8029e8cf7718" providerId="ADAL" clId="{85C6ECBC-E5B3-4003-A831-3B40E5CE0F2C}" dt="2026-03-04T16:15:37.426" v="1726"/>
          <ac:spMkLst>
            <pc:docMk/>
            <pc:sldMk cId="4136688966" sldId="275"/>
            <ac:spMk id="17" creationId="{B21974E2-A5A2-352A-DE9B-C2496017B3D7}"/>
          </ac:spMkLst>
        </pc:spChg>
        <pc:graphicFrameChg chg="del">
          <ac:chgData name="Eliana Garcia Bravo" userId="2b6a2e9b-bf68-428d-b2ae-8029e8cf7718" providerId="ADAL" clId="{85C6ECBC-E5B3-4003-A831-3B40E5CE0F2C}" dt="2026-03-04T16:04:40.594" v="1632" actId="478"/>
          <ac:graphicFrameMkLst>
            <pc:docMk/>
            <pc:sldMk cId="4136688966" sldId="275"/>
            <ac:graphicFrameMk id="5" creationId="{2BA1C99B-4C89-A8D5-9FA0-4D80A7CE8EB3}"/>
          </ac:graphicFrameMkLst>
        </pc:graphicFrameChg>
        <pc:graphicFrameChg chg="del">
          <ac:chgData name="Eliana Garcia Bravo" userId="2b6a2e9b-bf68-428d-b2ae-8029e8cf7718" providerId="ADAL" clId="{85C6ECBC-E5B3-4003-A831-3B40E5CE0F2C}" dt="2026-03-04T16:04:48.245" v="1635" actId="478"/>
          <ac:graphicFrameMkLst>
            <pc:docMk/>
            <pc:sldMk cId="4136688966" sldId="275"/>
            <ac:graphicFrameMk id="6" creationId="{59D12266-BFA2-C8E1-49AA-F421691C7FF4}"/>
          </ac:graphicFrameMkLst>
        </pc:graphicFrameChg>
        <pc:picChg chg="del">
          <ac:chgData name="Eliana Garcia Bravo" userId="2b6a2e9b-bf68-428d-b2ae-8029e8cf7718" providerId="ADAL" clId="{85C6ECBC-E5B3-4003-A831-3B40E5CE0F2C}" dt="2026-03-04T16:04:43.952" v="1633" actId="478"/>
          <ac:picMkLst>
            <pc:docMk/>
            <pc:sldMk cId="4136688966" sldId="275"/>
            <ac:picMk id="3" creationId="{61D9A02E-C5F5-3F5E-FA4C-59E521345F32}"/>
          </ac:picMkLst>
        </pc:picChg>
        <pc:picChg chg="del">
          <ac:chgData name="Eliana Garcia Bravo" userId="2b6a2e9b-bf68-428d-b2ae-8029e8cf7718" providerId="ADAL" clId="{85C6ECBC-E5B3-4003-A831-3B40E5CE0F2C}" dt="2026-03-04T16:04:44.816" v="1634" actId="478"/>
          <ac:picMkLst>
            <pc:docMk/>
            <pc:sldMk cId="4136688966" sldId="275"/>
            <ac:picMk id="10" creationId="{9C985778-0DF9-C586-4F03-46E5321FC40D}"/>
          </ac:picMkLst>
        </pc:picChg>
      </pc:sldChg>
      <pc:sldChg chg="delSp modSp add mod">
        <pc:chgData name="Eliana Garcia Bravo" userId="2b6a2e9b-bf68-428d-b2ae-8029e8cf7718" providerId="ADAL" clId="{85C6ECBC-E5B3-4003-A831-3B40E5CE0F2C}" dt="2026-03-04T16:16:05.068" v="1727"/>
        <pc:sldMkLst>
          <pc:docMk/>
          <pc:sldMk cId="2456967578" sldId="276"/>
        </pc:sldMkLst>
        <pc:spChg chg="mod">
          <ac:chgData name="Eliana Garcia Bravo" userId="2b6a2e9b-bf68-428d-b2ae-8029e8cf7718" providerId="ADAL" clId="{85C6ECBC-E5B3-4003-A831-3B40E5CE0F2C}" dt="2026-03-04T16:16:05.068" v="1727"/>
          <ac:spMkLst>
            <pc:docMk/>
            <pc:sldMk cId="2456967578" sldId="276"/>
            <ac:spMk id="9" creationId="{AB992443-0900-E069-A2F7-76E7E91C06EF}"/>
          </ac:spMkLst>
        </pc:spChg>
        <pc:spChg chg="del">
          <ac:chgData name="Eliana Garcia Bravo" userId="2b6a2e9b-bf68-428d-b2ae-8029e8cf7718" providerId="ADAL" clId="{85C6ECBC-E5B3-4003-A831-3B40E5CE0F2C}" dt="2026-03-04T16:05:46.656" v="1641" actId="478"/>
          <ac:spMkLst>
            <pc:docMk/>
            <pc:sldMk cId="2456967578" sldId="276"/>
            <ac:spMk id="14" creationId="{6FAF8281-A443-C38F-67D2-B7623A8BFA70}"/>
          </ac:spMkLst>
        </pc:spChg>
        <pc:spChg chg="del">
          <ac:chgData name="Eliana Garcia Bravo" userId="2b6a2e9b-bf68-428d-b2ae-8029e8cf7718" providerId="ADAL" clId="{85C6ECBC-E5B3-4003-A831-3B40E5CE0F2C}" dt="2026-03-04T16:05:46.656" v="1641" actId="478"/>
          <ac:spMkLst>
            <pc:docMk/>
            <pc:sldMk cId="2456967578" sldId="276"/>
            <ac:spMk id="15" creationId="{37A350FD-DC26-AA52-99E0-7F64E8A02CF3}"/>
          </ac:spMkLst>
        </pc:spChg>
        <pc:spChg chg="del">
          <ac:chgData name="Eliana Garcia Bravo" userId="2b6a2e9b-bf68-428d-b2ae-8029e8cf7718" providerId="ADAL" clId="{85C6ECBC-E5B3-4003-A831-3B40E5CE0F2C}" dt="2026-03-04T16:05:46.656" v="1641" actId="478"/>
          <ac:spMkLst>
            <pc:docMk/>
            <pc:sldMk cId="2456967578" sldId="276"/>
            <ac:spMk id="17" creationId="{6E2B4092-D219-A9C5-FE47-F18237A71BE5}"/>
          </ac:spMkLst>
        </pc:spChg>
        <pc:spChg chg="del">
          <ac:chgData name="Eliana Garcia Bravo" userId="2b6a2e9b-bf68-428d-b2ae-8029e8cf7718" providerId="ADAL" clId="{85C6ECBC-E5B3-4003-A831-3B40E5CE0F2C}" dt="2026-03-04T16:05:46.656" v="1641" actId="478"/>
          <ac:spMkLst>
            <pc:docMk/>
            <pc:sldMk cId="2456967578" sldId="276"/>
            <ac:spMk id="19" creationId="{065E3361-0B06-59FF-287B-25399F246D3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004EF-4F59-4C97-9633-3DACD465483F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F8AEC-6806-4058-8FC0-BF69B54B540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781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5AE25-5B5F-47EA-8BBC-6F528ACBF40B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ED264-198C-491C-9D52-0254DC869C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70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42833bb33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342833bb33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571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937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9867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63800" y="240773"/>
            <a:ext cx="7318571" cy="577985"/>
          </a:xfrm>
          <a:prstGeom prst="rect">
            <a:avLst/>
          </a:prstGeom>
        </p:spPr>
        <p:txBody>
          <a:bodyPr/>
          <a:lstStyle>
            <a:lvl1pPr algn="l">
              <a:defRPr sz="2400" b="1">
                <a:solidFill>
                  <a:srgbClr val="4D4D4D"/>
                </a:solidFill>
                <a:latin typeface="Helvetica"/>
                <a:cs typeface="Helvetica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5820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 b="1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609585" indent="0">
              <a:buNone/>
              <a:defRPr sz="3200">
                <a:latin typeface="Helvetica"/>
                <a:cs typeface="Helvetica"/>
              </a:defRPr>
            </a:lvl2pPr>
            <a:lvl3pPr>
              <a:defRPr sz="2667">
                <a:latin typeface="Helvetica"/>
                <a:cs typeface="Helvetica"/>
              </a:defRPr>
            </a:lvl3pPr>
            <a:lvl4pPr>
              <a:defRPr sz="2400">
                <a:latin typeface="Helvetica"/>
                <a:cs typeface="Helvetica"/>
              </a:defRPr>
            </a:lvl4pPr>
            <a:lvl5pPr marL="2438339" indent="0">
              <a:buNone/>
              <a:defRPr sz="2133">
                <a:latin typeface="Helvetica"/>
                <a:cs typeface="Helvetica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 dirty="0"/>
              <a:t>Haga clic para modificar 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09601" y="1829590"/>
            <a:ext cx="5334684" cy="28124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rgbClr val="4D4D4D"/>
                </a:solidFill>
                <a:latin typeface="Helvetica"/>
                <a:cs typeface="Helvetica"/>
              </a:defRPr>
            </a:lvl1pPr>
            <a:lvl2pPr marL="609585" indent="0">
              <a:buNone/>
              <a:defRPr sz="3200">
                <a:latin typeface="Helvetica"/>
                <a:cs typeface="Helvetica"/>
              </a:defRPr>
            </a:lvl2pPr>
            <a:lvl3pPr>
              <a:defRPr sz="2667">
                <a:latin typeface="Helvetica"/>
                <a:cs typeface="Helvetica"/>
              </a:defRPr>
            </a:lvl3pPr>
            <a:lvl4pPr>
              <a:defRPr sz="2400">
                <a:latin typeface="Helvetica"/>
                <a:cs typeface="Helvetica"/>
              </a:defRPr>
            </a:lvl4pPr>
            <a:lvl5pPr marL="2438339" indent="0">
              <a:buNone/>
              <a:defRPr sz="2400">
                <a:latin typeface="Helvetica"/>
                <a:cs typeface="Helvetica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_tradnl" dirty="0"/>
              <a:t>Modificar texto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784CB-8CC4-EC4F-AEBD-74AC7F28F255}" type="datetimeFigureOut">
              <a:rPr lang="es-ES" smtClean="0"/>
              <a:t>16/07/2026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75CB7-5D67-5A4B-A2D4-58727A2D6AA7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Conector recto 7"/>
          <p:cNvCxnSpPr/>
          <p:nvPr userDrawn="1"/>
        </p:nvCxnSpPr>
        <p:spPr>
          <a:xfrm>
            <a:off x="1924195" y="757887"/>
            <a:ext cx="796913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contenido 3"/>
          <p:cNvSpPr>
            <a:spLocks noGrp="1"/>
          </p:cNvSpPr>
          <p:nvPr>
            <p:ph sz="half" idx="13" hasCustomPrompt="1"/>
          </p:nvPr>
        </p:nvSpPr>
        <p:spPr>
          <a:xfrm>
            <a:off x="1907261" y="225252"/>
            <a:ext cx="618067" cy="525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88888"/>
                </a:solidFill>
                <a:latin typeface="Helvetica"/>
                <a:cs typeface="Helvetica"/>
              </a:defRPr>
            </a:lvl1pPr>
            <a:lvl2pPr>
              <a:defRPr sz="2667">
                <a:latin typeface="Helvetica"/>
                <a:cs typeface="Helvetica"/>
              </a:defRPr>
            </a:lvl2pPr>
            <a:lvl3pPr>
              <a:defRPr sz="2400">
                <a:latin typeface="Helvetica"/>
                <a:cs typeface="Helvetica"/>
              </a:defRPr>
            </a:lvl3pPr>
            <a:lvl4pPr>
              <a:defRPr sz="2133">
                <a:latin typeface="Helvetica"/>
                <a:cs typeface="Helvetica"/>
              </a:defRPr>
            </a:lvl4pPr>
            <a:lvl5pPr marL="2438339" indent="0">
              <a:buNone/>
              <a:defRPr sz="2133">
                <a:latin typeface="Helvetica"/>
                <a:cs typeface="Helvetica"/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_tradnl" dirty="0"/>
              <a:t>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4451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376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os objetos">
  <p:cSld name="2_Dos objeto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6"/>
          <p:cNvSpPr txBox="1">
            <a:spLocks noGrp="1"/>
          </p:cNvSpPr>
          <p:nvPr>
            <p:ph type="title"/>
          </p:nvPr>
        </p:nvSpPr>
        <p:spPr>
          <a:xfrm>
            <a:off x="2463800" y="240773"/>
            <a:ext cx="7318571" cy="5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2400"/>
              <a:buFont typeface="Helvetica Neue"/>
              <a:buNone/>
              <a:defRPr sz="2400" b="1">
                <a:solidFill>
                  <a:srgbClr val="4D4D4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582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ts val="2667"/>
              <a:buNone/>
              <a:defRPr sz="2667" b="1">
                <a:solidFill>
                  <a:srgbClr val="4D4D4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979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body" idx="2"/>
          </p:nvPr>
        </p:nvSpPr>
        <p:spPr>
          <a:xfrm>
            <a:off x="609601" y="1829590"/>
            <a:ext cx="5334684" cy="281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D4D4D"/>
              </a:buClr>
              <a:buSzPts val="2133"/>
              <a:buNone/>
              <a:defRPr sz="2133">
                <a:solidFill>
                  <a:srgbClr val="4D4D4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979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cxnSp>
        <p:nvCxnSpPr>
          <p:cNvPr id="37" name="Google Shape;37;p26"/>
          <p:cNvCxnSpPr/>
          <p:nvPr/>
        </p:nvCxnSpPr>
        <p:spPr>
          <a:xfrm>
            <a:off x="1924195" y="757887"/>
            <a:ext cx="7969132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" name="Google Shape;38;p26"/>
          <p:cNvSpPr txBox="1">
            <a:spLocks noGrp="1"/>
          </p:cNvSpPr>
          <p:nvPr>
            <p:ph type="body" idx="3"/>
          </p:nvPr>
        </p:nvSpPr>
        <p:spPr>
          <a:xfrm>
            <a:off x="1907261" y="225252"/>
            <a:ext cx="618067" cy="525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9795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6404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404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268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0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668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16714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87239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67704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7976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8471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357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887C7-B18D-40EE-975B-5836DC739652}" type="datetimeFigureOut">
              <a:rPr lang="es-CO" smtClean="0"/>
              <a:t>16/07/2026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30079-9604-49DB-A4FE-A2E7DED970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798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81" r:id="rId12"/>
    <p:sldLayoutId id="2147483683" r:id="rId13"/>
    <p:sldLayoutId id="214748368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sv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sv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6.sv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6.sv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601313" y="3429000"/>
            <a:ext cx="9309652" cy="7461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chemeClr val="bg1"/>
                </a:solidFill>
              </a:rPr>
              <a:t>Avance resultados </a:t>
            </a:r>
          </a:p>
          <a:p>
            <a:r>
              <a:rPr lang="es-ES" sz="3200" b="1" dirty="0">
                <a:solidFill>
                  <a:schemeClr val="bg1"/>
                </a:solidFill>
              </a:rPr>
              <a:t>Plan Estratégico Sectorial</a:t>
            </a:r>
          </a:p>
          <a:p>
            <a:r>
              <a:rPr lang="es-ES" sz="3200" b="1" dirty="0">
                <a:solidFill>
                  <a:schemeClr val="bg1"/>
                </a:solidFill>
              </a:rPr>
              <a:t>DAFP-ESAP </a:t>
            </a:r>
          </a:p>
          <a:p>
            <a:endParaRPr lang="es-ES" sz="3200" b="1" dirty="0">
              <a:solidFill>
                <a:schemeClr val="bg1"/>
              </a:solidFill>
            </a:endParaRPr>
          </a:p>
          <a:p>
            <a:r>
              <a:rPr lang="es-ES" sz="3200" b="1" dirty="0">
                <a:solidFill>
                  <a:schemeClr val="bg1"/>
                </a:solidFill>
              </a:rPr>
              <a:t>Vigencia 2025</a:t>
            </a:r>
            <a:endParaRPr lang="es-C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397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34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2833bb331_0_0"/>
          <p:cNvSpPr txBox="1">
            <a:spLocks noGrp="1"/>
          </p:cNvSpPr>
          <p:nvPr>
            <p:ph type="title"/>
          </p:nvPr>
        </p:nvSpPr>
        <p:spPr>
          <a:xfrm>
            <a:off x="3256979" y="164766"/>
            <a:ext cx="73185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2667"/>
              <a:buFont typeface="Helvetica Neue"/>
              <a:buNone/>
            </a:pPr>
            <a:r>
              <a:rPr lang="es-CO" sz="2667" dirty="0"/>
              <a:t>Avance Plan Estratégico Sectorial</a:t>
            </a:r>
            <a:endParaRPr lang="es-CO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7533FFC-A713-5F2F-3135-7C270D66F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079" y="1993564"/>
            <a:ext cx="9078632" cy="2127301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97BDC02-D4EA-5E8B-C576-2E1F4F9A5BC2}"/>
              </a:ext>
            </a:extLst>
          </p:cNvPr>
          <p:cNvSpPr txBox="1"/>
          <p:nvPr/>
        </p:nvSpPr>
        <p:spPr>
          <a:xfrm>
            <a:off x="829311" y="6576361"/>
            <a:ext cx="51722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Fuente: Tablero de control ESAP y Reporte SGI DAFP – diciembre 2025</a:t>
            </a:r>
            <a:endParaRPr lang="es-ES" sz="12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FC9F47A-50A7-819C-2D7A-005D4E42414A}"/>
              </a:ext>
            </a:extLst>
          </p:cNvPr>
          <p:cNvSpPr txBox="1"/>
          <p:nvPr/>
        </p:nvSpPr>
        <p:spPr>
          <a:xfrm>
            <a:off x="936836" y="822758"/>
            <a:ext cx="103183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dirty="0">
                <a:latin typeface="Helvetica" panose="020B0604020202020204" pitchFamily="34" charset="0"/>
                <a:cs typeface="Helvetica" panose="020B0604020202020204" pitchFamily="34" charset="0"/>
              </a:rPr>
              <a:t>Durante la vigencia, el Comité Sectorial de Gestión y Desempeño realizó el seguimiento periódico a la ejecución de los productos que conforman el Plan Estratégico Sectorial (PES). Como resultado, al cierre de la vigencia 2025 el PES registró una ejecución del </a:t>
            </a:r>
            <a:r>
              <a:rPr lang="es-E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94,5 %</a:t>
            </a:r>
            <a:r>
              <a:rPr lang="es-ES" sz="1400" dirty="0">
                <a:latin typeface="Helvetica" panose="020B0604020202020204" pitchFamily="34" charset="0"/>
                <a:cs typeface="Helvetica" panose="020B0604020202020204" pitchFamily="34" charset="0"/>
              </a:rPr>
              <a:t>, alcanzando un avance acumulado del </a:t>
            </a:r>
            <a:r>
              <a:rPr lang="es-E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90 %</a:t>
            </a:r>
            <a:r>
              <a:rPr lang="es-ES" sz="1400" dirty="0">
                <a:latin typeface="Helvetica" panose="020B0604020202020204" pitchFamily="34" charset="0"/>
                <a:cs typeface="Helvetica" panose="020B0604020202020204" pitchFamily="34" charset="0"/>
              </a:rPr>
              <a:t> frente a las metas del cuatrienio. Los productos que no lograron una ejecución del </a:t>
            </a:r>
            <a:r>
              <a:rPr lang="es-ES" sz="1400" b="1" dirty="0">
                <a:latin typeface="Helvetica" panose="020B0604020202020204" pitchFamily="34" charset="0"/>
                <a:cs typeface="Helvetica" panose="020B0604020202020204" pitchFamily="34" charset="0"/>
              </a:rPr>
              <a:t>100 %</a:t>
            </a:r>
            <a:r>
              <a:rPr lang="es-ES" sz="1400" dirty="0">
                <a:latin typeface="Helvetica" panose="020B0604020202020204" pitchFamily="34" charset="0"/>
                <a:cs typeface="Helvetica" panose="020B0604020202020204" pitchFamily="34" charset="0"/>
              </a:rPr>
              <a:t> fueron objeto de reprogramación para la vigencia 2026, con el fin de asegurar el cumplimiento de los compromisos y metas establecidas.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CDC0AB2-34F0-411F-BC68-B4849C1B867B}"/>
              </a:ext>
            </a:extLst>
          </p:cNvPr>
          <p:cNvSpPr txBox="1"/>
          <p:nvPr/>
        </p:nvSpPr>
        <p:spPr>
          <a:xfrm>
            <a:off x="3989602" y="4314510"/>
            <a:ext cx="5143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latin typeface="Helvetica" panose="020B0604020202020204" pitchFamily="34" charset="0"/>
                <a:cs typeface="Helvetica" panose="020B0604020202020204" pitchFamily="34" charset="0"/>
              </a:rPr>
              <a:t>Productos que no alcanzaron el 100%</a:t>
            </a:r>
            <a:endParaRPr lang="es-ES" sz="16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224F065-2177-1132-2461-93FA78C8B4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758045"/>
              </p:ext>
            </p:extLst>
          </p:nvPr>
        </p:nvGraphicFramePr>
        <p:xfrm>
          <a:off x="936836" y="4653064"/>
          <a:ext cx="10829288" cy="198120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990867">
                  <a:extLst>
                    <a:ext uri="{9D8B030D-6E8A-4147-A177-3AD203B41FA5}">
                      <a16:colId xmlns:a16="http://schemas.microsoft.com/office/drawing/2014/main" val="91348085"/>
                    </a:ext>
                  </a:extLst>
                </a:gridCol>
                <a:gridCol w="1263498">
                  <a:extLst>
                    <a:ext uri="{9D8B030D-6E8A-4147-A177-3AD203B41FA5}">
                      <a16:colId xmlns:a16="http://schemas.microsoft.com/office/drawing/2014/main" val="278654597"/>
                    </a:ext>
                  </a:extLst>
                </a:gridCol>
                <a:gridCol w="1035965">
                  <a:extLst>
                    <a:ext uri="{9D8B030D-6E8A-4147-A177-3AD203B41FA5}">
                      <a16:colId xmlns:a16="http://schemas.microsoft.com/office/drawing/2014/main" val="2822314353"/>
                    </a:ext>
                  </a:extLst>
                </a:gridCol>
                <a:gridCol w="5538958">
                  <a:extLst>
                    <a:ext uri="{9D8B030D-6E8A-4147-A177-3AD203B41FA5}">
                      <a16:colId xmlns:a16="http://schemas.microsoft.com/office/drawing/2014/main" val="4086464773"/>
                    </a:ext>
                  </a:extLst>
                </a:gridCol>
              </a:tblGrid>
              <a:tr h="460352"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Producto</a:t>
                      </a:r>
                      <a:endParaRPr lang="es-ES" sz="14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Meta Programada</a:t>
                      </a:r>
                      <a:endParaRPr lang="es-ES" sz="14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Meta Ejecutada</a:t>
                      </a:r>
                      <a:endParaRPr lang="es-ES" sz="14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/>
                        <a:t>Observación</a:t>
                      </a:r>
                      <a:endParaRPr lang="es-ES" sz="1400" dirty="0"/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077014"/>
                  </a:ext>
                </a:extLst>
              </a:tr>
              <a:tr h="649909">
                <a:tc>
                  <a:txBody>
                    <a:bodyPr/>
                    <a:lstStyle/>
                    <a:p>
                      <a:r>
                        <a:rPr lang="es-ES" sz="14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Nuevos programas de pregrado y posgrado ofertados (ESAP)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</a:t>
                      </a:r>
                      <a:endParaRPr lang="es-E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0</a:t>
                      </a:r>
                      <a:endParaRPr lang="es-E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En 2025 la Subdirección Nacional Académica de la ESAP, radicó tres (3) programas los cuales están en aprobación del MEN para ser ofertados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342819"/>
                  </a:ext>
                </a:extLst>
              </a:tr>
              <a:tr h="649909">
                <a:tc>
                  <a:txBody>
                    <a:bodyPr/>
                    <a:lstStyle/>
                    <a:p>
                      <a:r>
                        <a:rPr lang="es-ES" sz="1400" b="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Plan de Formalización en el empleo público implementado (DAFP)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40000</a:t>
                      </a:r>
                      <a:endParaRPr lang="es-E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9540</a:t>
                      </a:r>
                      <a:endParaRPr lang="es-E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400" dirty="0"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Se han realizado las asistencias técnicas para la reorganización y creación de plantas de personal, la formalización depende de la autonomía de las entidades.</a:t>
                      </a:r>
                      <a:endParaRPr lang="es-ES" sz="1400" dirty="0"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88069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601313" y="3429000"/>
            <a:ext cx="9309652" cy="7461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chemeClr val="bg1"/>
                </a:solidFill>
              </a:rPr>
              <a:t>Avance por productos</a:t>
            </a:r>
          </a:p>
          <a:p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2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705419" y="136864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2. Redefinición y fortalecimiento de las Administraciones Públicas Territoriales en clave de diversidad </a:t>
            </a: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DC6F7FAE-3E09-4A78-9AE0-40932A6FB3FE}"/>
              </a:ext>
            </a:extLst>
          </p:cNvPr>
          <p:cNvSpPr/>
          <p:nvPr/>
        </p:nvSpPr>
        <p:spPr>
          <a:xfrm>
            <a:off x="3606308" y="1640463"/>
            <a:ext cx="742716" cy="557465"/>
          </a:xfrm>
          <a:custGeom>
            <a:avLst/>
            <a:gdLst/>
            <a:ahLst/>
            <a:cxnLst/>
            <a:rect l="l" t="t" r="r" b="b"/>
            <a:pathLst>
              <a:path w="742716" h="557465">
                <a:moveTo>
                  <a:pt x="0" y="0"/>
                </a:moveTo>
                <a:lnTo>
                  <a:pt x="742715" y="0"/>
                </a:lnTo>
                <a:lnTo>
                  <a:pt x="742715" y="557466"/>
                </a:lnTo>
                <a:lnTo>
                  <a:pt x="0" y="55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B803B4DB-FE23-4782-B1D7-D7267568BE8A}"/>
              </a:ext>
            </a:extLst>
          </p:cNvPr>
          <p:cNvSpPr/>
          <p:nvPr/>
        </p:nvSpPr>
        <p:spPr>
          <a:xfrm>
            <a:off x="2268548" y="3766831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7C537EEF-D1F0-4BD7-A210-ADAB85A3CFEC}"/>
              </a:ext>
            </a:extLst>
          </p:cNvPr>
          <p:cNvSpPr/>
          <p:nvPr/>
        </p:nvSpPr>
        <p:spPr>
          <a:xfrm>
            <a:off x="2254964" y="4362502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97C95481-999A-4B3B-8D8C-CF6EDAF1D0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371" y="3530316"/>
            <a:ext cx="1279625" cy="1279625"/>
          </a:xfrm>
          <a:prstGeom prst="rect">
            <a:avLst/>
          </a:prstGeom>
        </p:spPr>
      </p:pic>
      <p:grpSp>
        <p:nvGrpSpPr>
          <p:cNvPr id="22" name="Group 7">
            <a:extLst>
              <a:ext uri="{FF2B5EF4-FFF2-40B4-BE49-F238E27FC236}">
                <a16:creationId xmlns:a16="http://schemas.microsoft.com/office/drawing/2014/main" id="{97723B5E-A058-4EC1-9DB6-756FA0E3E5D4}"/>
              </a:ext>
            </a:extLst>
          </p:cNvPr>
          <p:cNvGrpSpPr/>
          <p:nvPr/>
        </p:nvGrpSpPr>
        <p:grpSpPr>
          <a:xfrm>
            <a:off x="5086592" y="3852537"/>
            <a:ext cx="635182" cy="635182"/>
            <a:chOff x="0" y="0"/>
            <a:chExt cx="812800" cy="812800"/>
          </a:xfrm>
        </p:grpSpPr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0254AC0-DBA4-43B5-B49D-0DA557BBEF2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FBE12BE5-5C0E-4724-B6BF-659240E12FD3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6" name="Group 10">
            <a:extLst>
              <a:ext uri="{FF2B5EF4-FFF2-40B4-BE49-F238E27FC236}">
                <a16:creationId xmlns:a16="http://schemas.microsoft.com/office/drawing/2014/main" id="{57AD0992-01E3-4739-AA5D-8A47634CBA92}"/>
              </a:ext>
            </a:extLst>
          </p:cNvPr>
          <p:cNvGrpSpPr/>
          <p:nvPr/>
        </p:nvGrpSpPr>
        <p:grpSpPr>
          <a:xfrm>
            <a:off x="5230199" y="4164545"/>
            <a:ext cx="376667" cy="259932"/>
            <a:chOff x="0" y="0"/>
            <a:chExt cx="476936" cy="329125"/>
          </a:xfrm>
        </p:grpSpPr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2C80DB2F-DE30-4D92-A8DF-E2CC0075F854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" name="TextBox 12">
              <a:extLst>
                <a:ext uri="{FF2B5EF4-FFF2-40B4-BE49-F238E27FC236}">
                  <a16:creationId xmlns:a16="http://schemas.microsoft.com/office/drawing/2014/main" id="{E6C77B62-9571-4EAB-B698-FE4A43B1ED1C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9" name="Group 13">
            <a:extLst>
              <a:ext uri="{FF2B5EF4-FFF2-40B4-BE49-F238E27FC236}">
                <a16:creationId xmlns:a16="http://schemas.microsoft.com/office/drawing/2014/main" id="{6F7605E2-13A1-466A-8EF2-0296FE56B837}"/>
              </a:ext>
            </a:extLst>
          </p:cNvPr>
          <p:cNvGrpSpPr/>
          <p:nvPr/>
        </p:nvGrpSpPr>
        <p:grpSpPr>
          <a:xfrm>
            <a:off x="2548925" y="2941363"/>
            <a:ext cx="3165416" cy="495562"/>
            <a:chOff x="0" y="0"/>
            <a:chExt cx="1172376" cy="183542"/>
          </a:xfrm>
        </p:grpSpPr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FA8FB4E6-DD54-41E6-8007-813F0E9AFD5D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" name="TextBox 15">
              <a:extLst>
                <a:ext uri="{FF2B5EF4-FFF2-40B4-BE49-F238E27FC236}">
                  <a16:creationId xmlns:a16="http://schemas.microsoft.com/office/drawing/2014/main" id="{2DB0EA3E-9005-4531-853B-6928D92BC352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2" name="TextBox 16">
            <a:extLst>
              <a:ext uri="{FF2B5EF4-FFF2-40B4-BE49-F238E27FC236}">
                <a16:creationId xmlns:a16="http://schemas.microsoft.com/office/drawing/2014/main" id="{B4F28B85-277A-48AF-B574-32158927D61C}"/>
              </a:ext>
            </a:extLst>
          </p:cNvPr>
          <p:cNvSpPr txBox="1"/>
          <p:nvPr/>
        </p:nvSpPr>
        <p:spPr>
          <a:xfrm>
            <a:off x="2624467" y="3019825"/>
            <a:ext cx="2851465" cy="346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Asistencias técnicas 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realizadas en municipios PDET y de 5ta y 6ta categoría 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23629093-4B8A-4DE1-B345-8219696CF0F9}"/>
              </a:ext>
            </a:extLst>
          </p:cNvPr>
          <p:cNvSpPr txBox="1"/>
          <p:nvPr/>
        </p:nvSpPr>
        <p:spPr>
          <a:xfrm>
            <a:off x="1655624" y="1884890"/>
            <a:ext cx="1950683" cy="23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73220140-47E9-4408-BFC0-7F6A7D5DF176}"/>
              </a:ext>
            </a:extLst>
          </p:cNvPr>
          <p:cNvSpPr txBox="1"/>
          <p:nvPr/>
        </p:nvSpPr>
        <p:spPr>
          <a:xfrm>
            <a:off x="1655624" y="2404788"/>
            <a:ext cx="1198680" cy="23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E24E4F2E-9E01-45B9-BC13-940AC24F95A3}"/>
              </a:ext>
            </a:extLst>
          </p:cNvPr>
          <p:cNvSpPr txBox="1"/>
          <p:nvPr/>
        </p:nvSpPr>
        <p:spPr>
          <a:xfrm>
            <a:off x="2698856" y="3867965"/>
            <a:ext cx="1327958" cy="192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6" name="TextBox 20">
            <a:extLst>
              <a:ext uri="{FF2B5EF4-FFF2-40B4-BE49-F238E27FC236}">
                <a16:creationId xmlns:a16="http://schemas.microsoft.com/office/drawing/2014/main" id="{529526DB-3B79-4D70-9278-8A7C748CB4C9}"/>
              </a:ext>
            </a:extLst>
          </p:cNvPr>
          <p:cNvSpPr txBox="1"/>
          <p:nvPr/>
        </p:nvSpPr>
        <p:spPr>
          <a:xfrm>
            <a:off x="2722242" y="4433621"/>
            <a:ext cx="1327958" cy="192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7" name="TextBox 21">
            <a:extLst>
              <a:ext uri="{FF2B5EF4-FFF2-40B4-BE49-F238E27FC236}">
                <a16:creationId xmlns:a16="http://schemas.microsoft.com/office/drawing/2014/main" id="{A3157FCC-7635-482F-AC2D-3B48592FBF83}"/>
              </a:ext>
            </a:extLst>
          </p:cNvPr>
          <p:cNvSpPr txBox="1"/>
          <p:nvPr/>
        </p:nvSpPr>
        <p:spPr>
          <a:xfrm>
            <a:off x="4112553" y="3823764"/>
            <a:ext cx="488944" cy="258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604</a:t>
            </a:r>
          </a:p>
        </p:txBody>
      </p:sp>
      <p:sp>
        <p:nvSpPr>
          <p:cNvPr id="38" name="TextBox 22">
            <a:extLst>
              <a:ext uri="{FF2B5EF4-FFF2-40B4-BE49-F238E27FC236}">
                <a16:creationId xmlns:a16="http://schemas.microsoft.com/office/drawing/2014/main" id="{13FDC808-AFAD-4046-97F6-875FA310AA3D}"/>
              </a:ext>
            </a:extLst>
          </p:cNvPr>
          <p:cNvSpPr txBox="1"/>
          <p:nvPr/>
        </p:nvSpPr>
        <p:spPr>
          <a:xfrm>
            <a:off x="4112553" y="4354743"/>
            <a:ext cx="488944" cy="258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676</a:t>
            </a:r>
          </a:p>
        </p:txBody>
      </p:sp>
      <p:sp>
        <p:nvSpPr>
          <p:cNvPr id="39" name="TextBox 23">
            <a:extLst>
              <a:ext uri="{FF2B5EF4-FFF2-40B4-BE49-F238E27FC236}">
                <a16:creationId xmlns:a16="http://schemas.microsoft.com/office/drawing/2014/main" id="{45AF8AC7-3645-4BB7-90DA-285060A93DB2}"/>
              </a:ext>
            </a:extLst>
          </p:cNvPr>
          <p:cNvSpPr txBox="1"/>
          <p:nvPr/>
        </p:nvSpPr>
        <p:spPr>
          <a:xfrm>
            <a:off x="5093021" y="4128332"/>
            <a:ext cx="635182" cy="95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40" name="Freeform 24">
            <a:extLst>
              <a:ext uri="{FF2B5EF4-FFF2-40B4-BE49-F238E27FC236}">
                <a16:creationId xmlns:a16="http://schemas.microsoft.com/office/drawing/2014/main" id="{EF83045C-0A50-4D02-9AD3-6839D525D5F7}"/>
              </a:ext>
            </a:extLst>
          </p:cNvPr>
          <p:cNvSpPr/>
          <p:nvPr/>
        </p:nvSpPr>
        <p:spPr>
          <a:xfrm>
            <a:off x="6509744" y="3769869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5" y="0"/>
                </a:lnTo>
                <a:lnTo>
                  <a:pt x="341245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1" name="Freeform 25">
            <a:extLst>
              <a:ext uri="{FF2B5EF4-FFF2-40B4-BE49-F238E27FC236}">
                <a16:creationId xmlns:a16="http://schemas.microsoft.com/office/drawing/2014/main" id="{6D304D45-45D1-4219-ADB5-C2A9E376877A}"/>
              </a:ext>
            </a:extLst>
          </p:cNvPr>
          <p:cNvSpPr/>
          <p:nvPr/>
        </p:nvSpPr>
        <p:spPr>
          <a:xfrm>
            <a:off x="6496161" y="4365540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42" name="Picture 26">
            <a:extLst>
              <a:ext uri="{FF2B5EF4-FFF2-40B4-BE49-F238E27FC236}">
                <a16:creationId xmlns:a16="http://schemas.microsoft.com/office/drawing/2014/main" id="{ABB8ECA8-78A1-4845-A9E6-AEEABA3A6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567" y="3533353"/>
            <a:ext cx="1279625" cy="1279625"/>
          </a:xfrm>
          <a:prstGeom prst="rect">
            <a:avLst/>
          </a:prstGeom>
        </p:spPr>
      </p:pic>
      <p:grpSp>
        <p:nvGrpSpPr>
          <p:cNvPr id="43" name="Group 27">
            <a:extLst>
              <a:ext uri="{FF2B5EF4-FFF2-40B4-BE49-F238E27FC236}">
                <a16:creationId xmlns:a16="http://schemas.microsoft.com/office/drawing/2014/main" id="{7B8DF83A-E223-4F3D-B86E-1F6E97D46FEF}"/>
              </a:ext>
            </a:extLst>
          </p:cNvPr>
          <p:cNvGrpSpPr/>
          <p:nvPr/>
        </p:nvGrpSpPr>
        <p:grpSpPr>
          <a:xfrm>
            <a:off x="9327788" y="3855574"/>
            <a:ext cx="635182" cy="635182"/>
            <a:chOff x="0" y="0"/>
            <a:chExt cx="812800" cy="812800"/>
          </a:xfrm>
        </p:grpSpPr>
        <p:sp>
          <p:nvSpPr>
            <p:cNvPr id="44" name="Freeform 28">
              <a:extLst>
                <a:ext uri="{FF2B5EF4-FFF2-40B4-BE49-F238E27FC236}">
                  <a16:creationId xmlns:a16="http://schemas.microsoft.com/office/drawing/2014/main" id="{79318A39-EF21-4967-8932-A3727683E1D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5B5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5" name="TextBox 29">
              <a:extLst>
                <a:ext uri="{FF2B5EF4-FFF2-40B4-BE49-F238E27FC236}">
                  <a16:creationId xmlns:a16="http://schemas.microsoft.com/office/drawing/2014/main" id="{C8B850B4-1FED-4D86-A153-C5460DB79D05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46" name="Group 30">
            <a:extLst>
              <a:ext uri="{FF2B5EF4-FFF2-40B4-BE49-F238E27FC236}">
                <a16:creationId xmlns:a16="http://schemas.microsoft.com/office/drawing/2014/main" id="{1479D9F5-95D5-4C24-87A3-66BC13EEC4DF}"/>
              </a:ext>
            </a:extLst>
          </p:cNvPr>
          <p:cNvGrpSpPr/>
          <p:nvPr/>
        </p:nvGrpSpPr>
        <p:grpSpPr>
          <a:xfrm>
            <a:off x="9471395" y="4167582"/>
            <a:ext cx="376667" cy="259932"/>
            <a:chOff x="0" y="0"/>
            <a:chExt cx="476936" cy="329125"/>
          </a:xfrm>
        </p:grpSpPr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35928F1B-4F65-476D-9B8C-0A5E48F7A77E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8" name="TextBox 32">
              <a:extLst>
                <a:ext uri="{FF2B5EF4-FFF2-40B4-BE49-F238E27FC236}">
                  <a16:creationId xmlns:a16="http://schemas.microsoft.com/office/drawing/2014/main" id="{B7C0250C-8EA7-4CB8-94B5-B485E5B19695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49" name="Group 33">
            <a:extLst>
              <a:ext uri="{FF2B5EF4-FFF2-40B4-BE49-F238E27FC236}">
                <a16:creationId xmlns:a16="http://schemas.microsoft.com/office/drawing/2014/main" id="{BE1173A4-F5CD-49A6-A2E1-62039096ED4B}"/>
              </a:ext>
            </a:extLst>
          </p:cNvPr>
          <p:cNvGrpSpPr/>
          <p:nvPr/>
        </p:nvGrpSpPr>
        <p:grpSpPr>
          <a:xfrm>
            <a:off x="6790121" y="2944401"/>
            <a:ext cx="3165416" cy="588550"/>
            <a:chOff x="0" y="0"/>
            <a:chExt cx="1172376" cy="217982"/>
          </a:xfrm>
        </p:grpSpPr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774B64FE-67AF-476D-B2F4-F76D379F64BF}"/>
                </a:ext>
              </a:extLst>
            </p:cNvPr>
            <p:cNvSpPr/>
            <p:nvPr/>
          </p:nvSpPr>
          <p:spPr>
            <a:xfrm>
              <a:off x="0" y="0"/>
              <a:ext cx="1172376" cy="217982"/>
            </a:xfrm>
            <a:custGeom>
              <a:avLst/>
              <a:gdLst/>
              <a:ahLst/>
              <a:cxnLst/>
              <a:rect l="l" t="t" r="r" b="b"/>
              <a:pathLst>
                <a:path w="1172376" h="217982">
                  <a:moveTo>
                    <a:pt x="0" y="0"/>
                  </a:moveTo>
                  <a:lnTo>
                    <a:pt x="1172376" y="0"/>
                  </a:lnTo>
                  <a:lnTo>
                    <a:pt x="1172376" y="217982"/>
                  </a:lnTo>
                  <a:lnTo>
                    <a:pt x="0" y="21798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1" name="TextBox 35">
              <a:extLst>
                <a:ext uri="{FF2B5EF4-FFF2-40B4-BE49-F238E27FC236}">
                  <a16:creationId xmlns:a16="http://schemas.microsoft.com/office/drawing/2014/main" id="{B927EA01-6A9D-452B-8F01-D06C174C26D1}"/>
                </a:ext>
              </a:extLst>
            </p:cNvPr>
            <p:cNvSpPr txBox="1"/>
            <p:nvPr/>
          </p:nvSpPr>
          <p:spPr>
            <a:xfrm>
              <a:off x="0" y="-19050"/>
              <a:ext cx="1172376" cy="237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52" name="TextBox 36">
            <a:extLst>
              <a:ext uri="{FF2B5EF4-FFF2-40B4-BE49-F238E27FC236}">
                <a16:creationId xmlns:a16="http://schemas.microsoft.com/office/drawing/2014/main" id="{35020483-60ED-4898-B9C8-E850CB754F64}"/>
              </a:ext>
            </a:extLst>
          </p:cNvPr>
          <p:cNvSpPr txBox="1"/>
          <p:nvPr/>
        </p:nvSpPr>
        <p:spPr>
          <a:xfrm>
            <a:off x="6876779" y="2974767"/>
            <a:ext cx="2992099" cy="526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Entidades Públicas del o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rden territorial asistidas técnicamente en temas de gestión pública.</a:t>
            </a:r>
          </a:p>
        </p:txBody>
      </p:sp>
      <p:sp>
        <p:nvSpPr>
          <p:cNvPr id="53" name="TextBox 37">
            <a:extLst>
              <a:ext uri="{FF2B5EF4-FFF2-40B4-BE49-F238E27FC236}">
                <a16:creationId xmlns:a16="http://schemas.microsoft.com/office/drawing/2014/main" id="{93EEAFBD-DD7C-43AC-BC9B-013CA72C73FA}"/>
              </a:ext>
            </a:extLst>
          </p:cNvPr>
          <p:cNvSpPr txBox="1"/>
          <p:nvPr/>
        </p:nvSpPr>
        <p:spPr>
          <a:xfrm>
            <a:off x="6940053" y="3871003"/>
            <a:ext cx="1327958" cy="192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</a:t>
            </a:r>
            <a:r>
              <a:rPr lang="en-US" sz="1165" b="1" spc="-22" dirty="0" err="1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Programada</a:t>
            </a:r>
            <a:r>
              <a:rPr lang="en-US" sz="1165" b="1" spc="-22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</a:p>
        </p:txBody>
      </p:sp>
      <p:sp>
        <p:nvSpPr>
          <p:cNvPr id="54" name="TextBox 38">
            <a:extLst>
              <a:ext uri="{FF2B5EF4-FFF2-40B4-BE49-F238E27FC236}">
                <a16:creationId xmlns:a16="http://schemas.microsoft.com/office/drawing/2014/main" id="{33DADCA4-C956-41CF-81BE-02959E322E69}"/>
              </a:ext>
            </a:extLst>
          </p:cNvPr>
          <p:cNvSpPr txBox="1"/>
          <p:nvPr/>
        </p:nvSpPr>
        <p:spPr>
          <a:xfrm>
            <a:off x="6963438" y="4436659"/>
            <a:ext cx="1327958" cy="192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55" name="TextBox 39">
            <a:extLst>
              <a:ext uri="{FF2B5EF4-FFF2-40B4-BE49-F238E27FC236}">
                <a16:creationId xmlns:a16="http://schemas.microsoft.com/office/drawing/2014/main" id="{B53A00D1-65EB-45E9-84A2-E7B4CF875D0E}"/>
              </a:ext>
            </a:extLst>
          </p:cNvPr>
          <p:cNvSpPr txBox="1"/>
          <p:nvPr/>
        </p:nvSpPr>
        <p:spPr>
          <a:xfrm>
            <a:off x="8353749" y="3826801"/>
            <a:ext cx="458412" cy="258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414</a:t>
            </a:r>
          </a:p>
        </p:txBody>
      </p:sp>
      <p:sp>
        <p:nvSpPr>
          <p:cNvPr id="56" name="TextBox 40">
            <a:extLst>
              <a:ext uri="{FF2B5EF4-FFF2-40B4-BE49-F238E27FC236}">
                <a16:creationId xmlns:a16="http://schemas.microsoft.com/office/drawing/2014/main" id="{09CB463F-2ED5-4E82-9AF3-136D128DF86A}"/>
              </a:ext>
            </a:extLst>
          </p:cNvPr>
          <p:cNvSpPr txBox="1"/>
          <p:nvPr/>
        </p:nvSpPr>
        <p:spPr>
          <a:xfrm>
            <a:off x="8353748" y="4357780"/>
            <a:ext cx="458411" cy="2581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480</a:t>
            </a:r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9F63FF23-2D1A-488D-A6BB-93EC15E502AB}"/>
              </a:ext>
            </a:extLst>
          </p:cNvPr>
          <p:cNvSpPr txBox="1"/>
          <p:nvPr/>
        </p:nvSpPr>
        <p:spPr>
          <a:xfrm>
            <a:off x="9329371" y="4128332"/>
            <a:ext cx="635182" cy="956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82655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434670" y="199508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3. Formalización del empleo público</a:t>
            </a:r>
          </a:p>
        </p:txBody>
      </p:sp>
      <p:sp>
        <p:nvSpPr>
          <p:cNvPr id="58" name="Freeform 3">
            <a:extLst>
              <a:ext uri="{FF2B5EF4-FFF2-40B4-BE49-F238E27FC236}">
                <a16:creationId xmlns:a16="http://schemas.microsoft.com/office/drawing/2014/main" id="{17CB1779-7A68-4223-A7B8-BE4CEB743875}"/>
              </a:ext>
            </a:extLst>
          </p:cNvPr>
          <p:cNvSpPr/>
          <p:nvPr/>
        </p:nvSpPr>
        <p:spPr>
          <a:xfrm>
            <a:off x="3956785" y="933226"/>
            <a:ext cx="574341" cy="431087"/>
          </a:xfrm>
          <a:custGeom>
            <a:avLst/>
            <a:gdLst/>
            <a:ahLst/>
            <a:cxnLst/>
            <a:rect l="l" t="t" r="r" b="b"/>
            <a:pathLst>
              <a:path w="574341" h="431087">
                <a:moveTo>
                  <a:pt x="0" y="0"/>
                </a:moveTo>
                <a:lnTo>
                  <a:pt x="574341" y="0"/>
                </a:lnTo>
                <a:lnTo>
                  <a:pt x="574341" y="431087"/>
                </a:lnTo>
                <a:lnTo>
                  <a:pt x="0" y="431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9" name="Freeform 4">
            <a:extLst>
              <a:ext uri="{FF2B5EF4-FFF2-40B4-BE49-F238E27FC236}">
                <a16:creationId xmlns:a16="http://schemas.microsoft.com/office/drawing/2014/main" id="{D51813B0-858C-4502-BA0E-55E50271DF6A}"/>
              </a:ext>
            </a:extLst>
          </p:cNvPr>
          <p:cNvSpPr/>
          <p:nvPr/>
        </p:nvSpPr>
        <p:spPr>
          <a:xfrm>
            <a:off x="2602858" y="2884032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5" y="0"/>
                </a:lnTo>
                <a:lnTo>
                  <a:pt x="341245" y="395645"/>
                </a:lnTo>
                <a:lnTo>
                  <a:pt x="0" y="3956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72AA662D-D67F-4D18-AE73-6392FF5488B8}"/>
              </a:ext>
            </a:extLst>
          </p:cNvPr>
          <p:cNvSpPr/>
          <p:nvPr/>
        </p:nvSpPr>
        <p:spPr>
          <a:xfrm>
            <a:off x="2589275" y="3479702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61" name="Picture 6">
            <a:extLst>
              <a:ext uri="{FF2B5EF4-FFF2-40B4-BE49-F238E27FC236}">
                <a16:creationId xmlns:a16="http://schemas.microsoft.com/office/drawing/2014/main" id="{F34AC0FC-D580-4AF7-A546-B7563C2E5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8681" y="2647516"/>
            <a:ext cx="1279625" cy="1279625"/>
          </a:xfrm>
          <a:prstGeom prst="rect">
            <a:avLst/>
          </a:prstGeom>
        </p:spPr>
      </p:pic>
      <p:grpSp>
        <p:nvGrpSpPr>
          <p:cNvPr id="62" name="Group 7">
            <a:extLst>
              <a:ext uri="{FF2B5EF4-FFF2-40B4-BE49-F238E27FC236}">
                <a16:creationId xmlns:a16="http://schemas.microsoft.com/office/drawing/2014/main" id="{B64BB328-EB1A-4A08-8F10-ABC04F04FB7F}"/>
              </a:ext>
            </a:extLst>
          </p:cNvPr>
          <p:cNvGrpSpPr/>
          <p:nvPr/>
        </p:nvGrpSpPr>
        <p:grpSpPr>
          <a:xfrm>
            <a:off x="5420902" y="2969737"/>
            <a:ext cx="635182" cy="635182"/>
            <a:chOff x="0" y="0"/>
            <a:chExt cx="812800" cy="812800"/>
          </a:xfrm>
        </p:grpSpPr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788490E6-DE4D-4C69-9743-6C303838BBA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4" name="TextBox 9">
              <a:extLst>
                <a:ext uri="{FF2B5EF4-FFF2-40B4-BE49-F238E27FC236}">
                  <a16:creationId xmlns:a16="http://schemas.microsoft.com/office/drawing/2014/main" id="{D520CA94-88BC-4805-8A5A-C6CED72CD9D1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65" name="Group 10">
            <a:extLst>
              <a:ext uri="{FF2B5EF4-FFF2-40B4-BE49-F238E27FC236}">
                <a16:creationId xmlns:a16="http://schemas.microsoft.com/office/drawing/2014/main" id="{FBA6F159-EF7B-402F-8A79-E6F44F0EE34B}"/>
              </a:ext>
            </a:extLst>
          </p:cNvPr>
          <p:cNvGrpSpPr/>
          <p:nvPr/>
        </p:nvGrpSpPr>
        <p:grpSpPr>
          <a:xfrm>
            <a:off x="5564509" y="3281745"/>
            <a:ext cx="376667" cy="259932"/>
            <a:chOff x="0" y="0"/>
            <a:chExt cx="476936" cy="329125"/>
          </a:xfrm>
        </p:grpSpPr>
        <p:sp>
          <p:nvSpPr>
            <p:cNvPr id="66" name="Freeform 11">
              <a:extLst>
                <a:ext uri="{FF2B5EF4-FFF2-40B4-BE49-F238E27FC236}">
                  <a16:creationId xmlns:a16="http://schemas.microsoft.com/office/drawing/2014/main" id="{238EA3EF-03C7-4B2E-B7E1-127686EA4309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7" name="TextBox 12">
              <a:extLst>
                <a:ext uri="{FF2B5EF4-FFF2-40B4-BE49-F238E27FC236}">
                  <a16:creationId xmlns:a16="http://schemas.microsoft.com/office/drawing/2014/main" id="{5445A0A0-343A-462A-AD3B-75118AA8C3F1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68" name="Group 13">
            <a:extLst>
              <a:ext uri="{FF2B5EF4-FFF2-40B4-BE49-F238E27FC236}">
                <a16:creationId xmlns:a16="http://schemas.microsoft.com/office/drawing/2014/main" id="{DFA1FF3D-E824-4764-847E-EF3FBE2EFCB8}"/>
              </a:ext>
            </a:extLst>
          </p:cNvPr>
          <p:cNvGrpSpPr/>
          <p:nvPr/>
        </p:nvGrpSpPr>
        <p:grpSpPr>
          <a:xfrm>
            <a:off x="2883235" y="2058564"/>
            <a:ext cx="3165416" cy="495562"/>
            <a:chOff x="0" y="0"/>
            <a:chExt cx="1172376" cy="183542"/>
          </a:xfrm>
        </p:grpSpPr>
        <p:sp>
          <p:nvSpPr>
            <p:cNvPr id="69" name="Freeform 14">
              <a:extLst>
                <a:ext uri="{FF2B5EF4-FFF2-40B4-BE49-F238E27FC236}">
                  <a16:creationId xmlns:a16="http://schemas.microsoft.com/office/drawing/2014/main" id="{AD6CD937-A0A6-4883-A130-436339224B0E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0" name="TextBox 15">
              <a:extLst>
                <a:ext uri="{FF2B5EF4-FFF2-40B4-BE49-F238E27FC236}">
                  <a16:creationId xmlns:a16="http://schemas.microsoft.com/office/drawing/2014/main" id="{22EA6BEE-9734-48D3-B54C-7547823A2D27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71" name="TextBox 16">
            <a:extLst>
              <a:ext uri="{FF2B5EF4-FFF2-40B4-BE49-F238E27FC236}">
                <a16:creationId xmlns:a16="http://schemas.microsoft.com/office/drawing/2014/main" id="{7DC5BB0E-4905-4A7F-8A13-82FCC9DBC7EC}"/>
              </a:ext>
            </a:extLst>
          </p:cNvPr>
          <p:cNvSpPr txBox="1"/>
          <p:nvPr/>
        </p:nvSpPr>
        <p:spPr>
          <a:xfrm>
            <a:off x="3033167" y="2137026"/>
            <a:ext cx="2851465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Concursos de méritos fin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alizados con resultados definitivos</a:t>
            </a:r>
          </a:p>
        </p:txBody>
      </p:sp>
      <p:sp>
        <p:nvSpPr>
          <p:cNvPr id="72" name="TextBox 17">
            <a:extLst>
              <a:ext uri="{FF2B5EF4-FFF2-40B4-BE49-F238E27FC236}">
                <a16:creationId xmlns:a16="http://schemas.microsoft.com/office/drawing/2014/main" id="{0224D572-06D5-443D-AB5B-087532A76F27}"/>
              </a:ext>
            </a:extLst>
          </p:cNvPr>
          <p:cNvSpPr txBox="1"/>
          <p:nvPr/>
        </p:nvSpPr>
        <p:spPr>
          <a:xfrm>
            <a:off x="2006102" y="1103346"/>
            <a:ext cx="1950683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73" name="TextBox 18">
            <a:extLst>
              <a:ext uri="{FF2B5EF4-FFF2-40B4-BE49-F238E27FC236}">
                <a16:creationId xmlns:a16="http://schemas.microsoft.com/office/drawing/2014/main" id="{9BDA91A6-DD43-43CD-BC49-0ECD895B4B1C}"/>
              </a:ext>
            </a:extLst>
          </p:cNvPr>
          <p:cNvSpPr txBox="1"/>
          <p:nvPr/>
        </p:nvSpPr>
        <p:spPr>
          <a:xfrm>
            <a:off x="2006102" y="1554197"/>
            <a:ext cx="1198680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74" name="TextBox 19">
            <a:extLst>
              <a:ext uri="{FF2B5EF4-FFF2-40B4-BE49-F238E27FC236}">
                <a16:creationId xmlns:a16="http://schemas.microsoft.com/office/drawing/2014/main" id="{1458D1BE-FFB1-481D-AF42-9C049E39FF33}"/>
              </a:ext>
            </a:extLst>
          </p:cNvPr>
          <p:cNvSpPr txBox="1"/>
          <p:nvPr/>
        </p:nvSpPr>
        <p:spPr>
          <a:xfrm>
            <a:off x="3033167" y="2985166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75" name="TextBox 20">
            <a:extLst>
              <a:ext uri="{FF2B5EF4-FFF2-40B4-BE49-F238E27FC236}">
                <a16:creationId xmlns:a16="http://schemas.microsoft.com/office/drawing/2014/main" id="{6DB362E4-5B0B-4FE6-A06F-6226EB2E072B}"/>
              </a:ext>
            </a:extLst>
          </p:cNvPr>
          <p:cNvSpPr txBox="1"/>
          <p:nvPr/>
        </p:nvSpPr>
        <p:spPr>
          <a:xfrm>
            <a:off x="3056552" y="3550822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76" name="TextBox 21">
            <a:extLst>
              <a:ext uri="{FF2B5EF4-FFF2-40B4-BE49-F238E27FC236}">
                <a16:creationId xmlns:a16="http://schemas.microsoft.com/office/drawing/2014/main" id="{624B9820-0F53-49B5-80BB-AD6EFB54E1E4}"/>
              </a:ext>
            </a:extLst>
          </p:cNvPr>
          <p:cNvSpPr txBox="1"/>
          <p:nvPr/>
        </p:nvSpPr>
        <p:spPr>
          <a:xfrm>
            <a:off x="4562520" y="2940964"/>
            <a:ext cx="115657" cy="27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</a:t>
            </a:r>
          </a:p>
        </p:txBody>
      </p:sp>
      <p:sp>
        <p:nvSpPr>
          <p:cNvPr id="77" name="TextBox 22">
            <a:extLst>
              <a:ext uri="{FF2B5EF4-FFF2-40B4-BE49-F238E27FC236}">
                <a16:creationId xmlns:a16="http://schemas.microsoft.com/office/drawing/2014/main" id="{210624D3-97C7-43CC-BC3F-E02DE52A841F}"/>
              </a:ext>
            </a:extLst>
          </p:cNvPr>
          <p:cNvSpPr txBox="1"/>
          <p:nvPr/>
        </p:nvSpPr>
        <p:spPr>
          <a:xfrm>
            <a:off x="4562520" y="3471943"/>
            <a:ext cx="115657" cy="27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</a:t>
            </a:r>
          </a:p>
        </p:txBody>
      </p:sp>
      <p:sp>
        <p:nvSpPr>
          <p:cNvPr id="78" name="TextBox 23">
            <a:extLst>
              <a:ext uri="{FF2B5EF4-FFF2-40B4-BE49-F238E27FC236}">
                <a16:creationId xmlns:a16="http://schemas.microsoft.com/office/drawing/2014/main" id="{78C26925-753B-44C4-A998-5EC84FD77FB3}"/>
              </a:ext>
            </a:extLst>
          </p:cNvPr>
          <p:cNvSpPr txBox="1"/>
          <p:nvPr/>
        </p:nvSpPr>
        <p:spPr>
          <a:xfrm>
            <a:off x="5427331" y="3245532"/>
            <a:ext cx="635182" cy="11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79" name="Freeform 24">
            <a:extLst>
              <a:ext uri="{FF2B5EF4-FFF2-40B4-BE49-F238E27FC236}">
                <a16:creationId xmlns:a16="http://schemas.microsoft.com/office/drawing/2014/main" id="{5239F446-D62F-43F9-BEFB-504A8B228D44}"/>
              </a:ext>
            </a:extLst>
          </p:cNvPr>
          <p:cNvSpPr/>
          <p:nvPr/>
        </p:nvSpPr>
        <p:spPr>
          <a:xfrm>
            <a:off x="6844055" y="2887069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80" name="Freeform 25">
            <a:extLst>
              <a:ext uri="{FF2B5EF4-FFF2-40B4-BE49-F238E27FC236}">
                <a16:creationId xmlns:a16="http://schemas.microsoft.com/office/drawing/2014/main" id="{A51ABE1A-CED7-4FC3-83CB-9C3CC2190D39}"/>
              </a:ext>
            </a:extLst>
          </p:cNvPr>
          <p:cNvSpPr/>
          <p:nvPr/>
        </p:nvSpPr>
        <p:spPr>
          <a:xfrm>
            <a:off x="6830471" y="3482740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81" name="Group 26">
            <a:extLst>
              <a:ext uri="{FF2B5EF4-FFF2-40B4-BE49-F238E27FC236}">
                <a16:creationId xmlns:a16="http://schemas.microsoft.com/office/drawing/2014/main" id="{9D88A13F-F32E-4BD8-A110-BCC9B15E5762}"/>
              </a:ext>
            </a:extLst>
          </p:cNvPr>
          <p:cNvGrpSpPr/>
          <p:nvPr/>
        </p:nvGrpSpPr>
        <p:grpSpPr>
          <a:xfrm>
            <a:off x="7124431" y="2061601"/>
            <a:ext cx="3165416" cy="543187"/>
            <a:chOff x="0" y="0"/>
            <a:chExt cx="1172376" cy="201181"/>
          </a:xfrm>
        </p:grpSpPr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id="{995EEB14-231E-4779-BDB5-F1BE7A443DB8}"/>
                </a:ext>
              </a:extLst>
            </p:cNvPr>
            <p:cNvSpPr/>
            <p:nvPr/>
          </p:nvSpPr>
          <p:spPr>
            <a:xfrm>
              <a:off x="0" y="0"/>
              <a:ext cx="1172376" cy="201181"/>
            </a:xfrm>
            <a:custGeom>
              <a:avLst/>
              <a:gdLst/>
              <a:ahLst/>
              <a:cxnLst/>
              <a:rect l="l" t="t" r="r" b="b"/>
              <a:pathLst>
                <a:path w="1172376" h="201181">
                  <a:moveTo>
                    <a:pt x="0" y="0"/>
                  </a:moveTo>
                  <a:lnTo>
                    <a:pt x="1172376" y="0"/>
                  </a:lnTo>
                  <a:lnTo>
                    <a:pt x="1172376" y="201181"/>
                  </a:lnTo>
                  <a:lnTo>
                    <a:pt x="0" y="20118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3" name="TextBox 28">
              <a:extLst>
                <a:ext uri="{FF2B5EF4-FFF2-40B4-BE49-F238E27FC236}">
                  <a16:creationId xmlns:a16="http://schemas.microsoft.com/office/drawing/2014/main" id="{D56177B1-29E0-4D22-BA4D-BD08C9EFEFD5}"/>
                </a:ext>
              </a:extLst>
            </p:cNvPr>
            <p:cNvSpPr txBox="1"/>
            <p:nvPr/>
          </p:nvSpPr>
          <p:spPr>
            <a:xfrm>
              <a:off x="0" y="-19050"/>
              <a:ext cx="1172376" cy="2202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84" name="TextBox 29">
            <a:extLst>
              <a:ext uri="{FF2B5EF4-FFF2-40B4-BE49-F238E27FC236}">
                <a16:creationId xmlns:a16="http://schemas.microsoft.com/office/drawing/2014/main" id="{FEAAF60D-9933-44BF-A7C4-9727281AC7D9}"/>
              </a:ext>
            </a:extLst>
          </p:cNvPr>
          <p:cNvSpPr txBox="1"/>
          <p:nvPr/>
        </p:nvSpPr>
        <p:spPr>
          <a:xfrm>
            <a:off x="7222567" y="2163876"/>
            <a:ext cx="2992099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Estudios o diagnósticos de co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nsultoría, asesoría y asistencia técnica realizados</a:t>
            </a:r>
          </a:p>
        </p:txBody>
      </p:sp>
      <p:sp>
        <p:nvSpPr>
          <p:cNvPr id="85" name="TextBox 30">
            <a:extLst>
              <a:ext uri="{FF2B5EF4-FFF2-40B4-BE49-F238E27FC236}">
                <a16:creationId xmlns:a16="http://schemas.microsoft.com/office/drawing/2014/main" id="{B485F58B-9D08-49E8-B712-9BB0DF4F53FD}"/>
              </a:ext>
            </a:extLst>
          </p:cNvPr>
          <p:cNvSpPr txBox="1"/>
          <p:nvPr/>
        </p:nvSpPr>
        <p:spPr>
          <a:xfrm>
            <a:off x="7274363" y="2988203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86" name="TextBox 31">
            <a:extLst>
              <a:ext uri="{FF2B5EF4-FFF2-40B4-BE49-F238E27FC236}">
                <a16:creationId xmlns:a16="http://schemas.microsoft.com/office/drawing/2014/main" id="{D9FCAE6D-0458-4316-A2DF-7C18BA86DAE0}"/>
              </a:ext>
            </a:extLst>
          </p:cNvPr>
          <p:cNvSpPr txBox="1"/>
          <p:nvPr/>
        </p:nvSpPr>
        <p:spPr>
          <a:xfrm>
            <a:off x="7297748" y="3553859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87" name="TextBox 32">
            <a:extLst>
              <a:ext uri="{FF2B5EF4-FFF2-40B4-BE49-F238E27FC236}">
                <a16:creationId xmlns:a16="http://schemas.microsoft.com/office/drawing/2014/main" id="{B2FE2752-F7D2-4C81-AAF4-5E01625ED22C}"/>
              </a:ext>
            </a:extLst>
          </p:cNvPr>
          <p:cNvSpPr txBox="1"/>
          <p:nvPr/>
        </p:nvSpPr>
        <p:spPr>
          <a:xfrm>
            <a:off x="8745888" y="2944002"/>
            <a:ext cx="443010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40</a:t>
            </a:r>
          </a:p>
        </p:txBody>
      </p:sp>
      <p:sp>
        <p:nvSpPr>
          <p:cNvPr id="88" name="TextBox 33">
            <a:extLst>
              <a:ext uri="{FF2B5EF4-FFF2-40B4-BE49-F238E27FC236}">
                <a16:creationId xmlns:a16="http://schemas.microsoft.com/office/drawing/2014/main" id="{C88C95C2-B367-4204-BD9D-E40A0A868928}"/>
              </a:ext>
            </a:extLst>
          </p:cNvPr>
          <p:cNvSpPr txBox="1"/>
          <p:nvPr/>
        </p:nvSpPr>
        <p:spPr>
          <a:xfrm>
            <a:off x="8789979" y="3517309"/>
            <a:ext cx="354828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46</a:t>
            </a:r>
          </a:p>
        </p:txBody>
      </p:sp>
      <p:sp>
        <p:nvSpPr>
          <p:cNvPr id="89" name="Freeform 34">
            <a:extLst>
              <a:ext uri="{FF2B5EF4-FFF2-40B4-BE49-F238E27FC236}">
                <a16:creationId xmlns:a16="http://schemas.microsoft.com/office/drawing/2014/main" id="{D48AB935-EE52-4D81-BF78-D2DD2745766A}"/>
              </a:ext>
            </a:extLst>
          </p:cNvPr>
          <p:cNvSpPr/>
          <p:nvPr/>
        </p:nvSpPr>
        <p:spPr>
          <a:xfrm>
            <a:off x="4549937" y="1037841"/>
            <a:ext cx="692720" cy="290747"/>
          </a:xfrm>
          <a:custGeom>
            <a:avLst/>
            <a:gdLst/>
            <a:ahLst/>
            <a:cxnLst/>
            <a:rect l="l" t="t" r="r" b="b"/>
            <a:pathLst>
              <a:path w="692720" h="290747">
                <a:moveTo>
                  <a:pt x="0" y="0"/>
                </a:moveTo>
                <a:lnTo>
                  <a:pt x="692720" y="0"/>
                </a:lnTo>
                <a:lnTo>
                  <a:pt x="692720" y="290748"/>
                </a:lnTo>
                <a:lnTo>
                  <a:pt x="0" y="2907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0" name="Freeform 35">
            <a:extLst>
              <a:ext uri="{FF2B5EF4-FFF2-40B4-BE49-F238E27FC236}">
                <a16:creationId xmlns:a16="http://schemas.microsoft.com/office/drawing/2014/main" id="{60214247-FEA6-4134-BCA7-E4AD99032E3D}"/>
              </a:ext>
            </a:extLst>
          </p:cNvPr>
          <p:cNvSpPr/>
          <p:nvPr/>
        </p:nvSpPr>
        <p:spPr>
          <a:xfrm>
            <a:off x="4398094" y="5157449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1" name="Freeform 36">
            <a:extLst>
              <a:ext uri="{FF2B5EF4-FFF2-40B4-BE49-F238E27FC236}">
                <a16:creationId xmlns:a16="http://schemas.microsoft.com/office/drawing/2014/main" id="{8ECA8C2C-BD15-4303-80FD-7DC2D9C96EEC}"/>
              </a:ext>
            </a:extLst>
          </p:cNvPr>
          <p:cNvSpPr/>
          <p:nvPr/>
        </p:nvSpPr>
        <p:spPr>
          <a:xfrm>
            <a:off x="4384510" y="5753120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92" name="Picture 37">
            <a:extLst>
              <a:ext uri="{FF2B5EF4-FFF2-40B4-BE49-F238E27FC236}">
                <a16:creationId xmlns:a16="http://schemas.microsoft.com/office/drawing/2014/main" id="{57B44C3E-2446-4357-B44A-12E888AA40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9335" y="4945120"/>
            <a:ext cx="1279625" cy="1279625"/>
          </a:xfrm>
          <a:prstGeom prst="rect">
            <a:avLst/>
          </a:prstGeom>
        </p:spPr>
      </p:pic>
      <p:grpSp>
        <p:nvGrpSpPr>
          <p:cNvPr id="93" name="Group 38">
            <a:extLst>
              <a:ext uri="{FF2B5EF4-FFF2-40B4-BE49-F238E27FC236}">
                <a16:creationId xmlns:a16="http://schemas.microsoft.com/office/drawing/2014/main" id="{C1EC98C5-FFE3-4AF4-9F0D-F01638687602}"/>
              </a:ext>
            </a:extLst>
          </p:cNvPr>
          <p:cNvGrpSpPr/>
          <p:nvPr/>
        </p:nvGrpSpPr>
        <p:grpSpPr>
          <a:xfrm>
            <a:off x="7411556" y="5267340"/>
            <a:ext cx="635182" cy="635182"/>
            <a:chOff x="0" y="0"/>
            <a:chExt cx="812800" cy="812800"/>
          </a:xfrm>
        </p:grpSpPr>
        <p:sp>
          <p:nvSpPr>
            <p:cNvPr id="94" name="Freeform 39">
              <a:extLst>
                <a:ext uri="{FF2B5EF4-FFF2-40B4-BE49-F238E27FC236}">
                  <a16:creationId xmlns:a16="http://schemas.microsoft.com/office/drawing/2014/main" id="{655CEDDD-A5BB-43C5-AEE7-02C289D2EF5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5" name="TextBox 40">
              <a:extLst>
                <a:ext uri="{FF2B5EF4-FFF2-40B4-BE49-F238E27FC236}">
                  <a16:creationId xmlns:a16="http://schemas.microsoft.com/office/drawing/2014/main" id="{EC2DAC5F-0430-4740-8E2B-36F2C5F078CF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96" name="Group 41">
            <a:extLst>
              <a:ext uri="{FF2B5EF4-FFF2-40B4-BE49-F238E27FC236}">
                <a16:creationId xmlns:a16="http://schemas.microsoft.com/office/drawing/2014/main" id="{C95B744D-5261-4CA3-A70C-1DDAD6060FD9}"/>
              </a:ext>
            </a:extLst>
          </p:cNvPr>
          <p:cNvGrpSpPr/>
          <p:nvPr/>
        </p:nvGrpSpPr>
        <p:grpSpPr>
          <a:xfrm>
            <a:off x="7555163" y="5579348"/>
            <a:ext cx="376667" cy="259932"/>
            <a:chOff x="0" y="0"/>
            <a:chExt cx="476936" cy="329125"/>
          </a:xfrm>
        </p:grpSpPr>
        <p:sp>
          <p:nvSpPr>
            <p:cNvPr id="97" name="Freeform 42">
              <a:extLst>
                <a:ext uri="{FF2B5EF4-FFF2-40B4-BE49-F238E27FC236}">
                  <a16:creationId xmlns:a16="http://schemas.microsoft.com/office/drawing/2014/main" id="{95B396F1-3B86-4453-B0E8-CC03FAF575BC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8" name="TextBox 43">
              <a:extLst>
                <a:ext uri="{FF2B5EF4-FFF2-40B4-BE49-F238E27FC236}">
                  <a16:creationId xmlns:a16="http://schemas.microsoft.com/office/drawing/2014/main" id="{F6EFE6E7-7274-4181-BAFB-4BE29C053EC6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99" name="Group 44">
            <a:extLst>
              <a:ext uri="{FF2B5EF4-FFF2-40B4-BE49-F238E27FC236}">
                <a16:creationId xmlns:a16="http://schemas.microsoft.com/office/drawing/2014/main" id="{E4CD0563-2433-4111-BF6A-D8B03D3B471A}"/>
              </a:ext>
            </a:extLst>
          </p:cNvPr>
          <p:cNvGrpSpPr/>
          <p:nvPr/>
        </p:nvGrpSpPr>
        <p:grpSpPr>
          <a:xfrm>
            <a:off x="4678470" y="4331981"/>
            <a:ext cx="3165416" cy="495562"/>
            <a:chOff x="0" y="0"/>
            <a:chExt cx="1172376" cy="183542"/>
          </a:xfrm>
        </p:grpSpPr>
        <p:sp>
          <p:nvSpPr>
            <p:cNvPr id="100" name="Freeform 45">
              <a:extLst>
                <a:ext uri="{FF2B5EF4-FFF2-40B4-BE49-F238E27FC236}">
                  <a16:creationId xmlns:a16="http://schemas.microsoft.com/office/drawing/2014/main" id="{25C35D00-3359-4503-82E2-A6280176A7E6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1" name="TextBox 46">
              <a:extLst>
                <a:ext uri="{FF2B5EF4-FFF2-40B4-BE49-F238E27FC236}">
                  <a16:creationId xmlns:a16="http://schemas.microsoft.com/office/drawing/2014/main" id="{6F71AC9F-D88F-4FDC-9659-18482EF07CF3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02" name="TextBox 47">
            <a:extLst>
              <a:ext uri="{FF2B5EF4-FFF2-40B4-BE49-F238E27FC236}">
                <a16:creationId xmlns:a16="http://schemas.microsoft.com/office/drawing/2014/main" id="{6A4839AD-9128-4F25-86C7-2714ABA0418D}"/>
              </a:ext>
            </a:extLst>
          </p:cNvPr>
          <p:cNvSpPr txBox="1"/>
          <p:nvPr/>
        </p:nvSpPr>
        <p:spPr>
          <a:xfrm>
            <a:off x="4765129" y="4410443"/>
            <a:ext cx="2992099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 de F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ormalización en el empleo público implementado</a:t>
            </a:r>
          </a:p>
        </p:txBody>
      </p:sp>
      <p:sp>
        <p:nvSpPr>
          <p:cNvPr id="103" name="TextBox 48">
            <a:extLst>
              <a:ext uri="{FF2B5EF4-FFF2-40B4-BE49-F238E27FC236}">
                <a16:creationId xmlns:a16="http://schemas.microsoft.com/office/drawing/2014/main" id="{7FA3F53F-4FAF-48F1-ACCA-6DB74E8C106D}"/>
              </a:ext>
            </a:extLst>
          </p:cNvPr>
          <p:cNvSpPr txBox="1"/>
          <p:nvPr/>
        </p:nvSpPr>
        <p:spPr>
          <a:xfrm>
            <a:off x="4828402" y="5258583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04" name="TextBox 49">
            <a:extLst>
              <a:ext uri="{FF2B5EF4-FFF2-40B4-BE49-F238E27FC236}">
                <a16:creationId xmlns:a16="http://schemas.microsoft.com/office/drawing/2014/main" id="{55F8993A-092B-4975-B331-E556D23146D3}"/>
              </a:ext>
            </a:extLst>
          </p:cNvPr>
          <p:cNvSpPr txBox="1"/>
          <p:nvPr/>
        </p:nvSpPr>
        <p:spPr>
          <a:xfrm>
            <a:off x="4851787" y="5824239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05" name="TextBox 50">
            <a:extLst>
              <a:ext uri="{FF2B5EF4-FFF2-40B4-BE49-F238E27FC236}">
                <a16:creationId xmlns:a16="http://schemas.microsoft.com/office/drawing/2014/main" id="{E5FCBF38-C529-4931-8417-52A4DAD4E84A}"/>
              </a:ext>
            </a:extLst>
          </p:cNvPr>
          <p:cNvSpPr txBox="1"/>
          <p:nvPr/>
        </p:nvSpPr>
        <p:spPr>
          <a:xfrm>
            <a:off x="6242098" y="5214381"/>
            <a:ext cx="823851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40.000</a:t>
            </a:r>
          </a:p>
        </p:txBody>
      </p:sp>
      <p:sp>
        <p:nvSpPr>
          <p:cNvPr id="106" name="TextBox 51">
            <a:extLst>
              <a:ext uri="{FF2B5EF4-FFF2-40B4-BE49-F238E27FC236}">
                <a16:creationId xmlns:a16="http://schemas.microsoft.com/office/drawing/2014/main" id="{A5C6499C-648E-4649-B983-D47D304BC0DD}"/>
              </a:ext>
            </a:extLst>
          </p:cNvPr>
          <p:cNvSpPr txBox="1"/>
          <p:nvPr/>
        </p:nvSpPr>
        <p:spPr>
          <a:xfrm>
            <a:off x="6288740" y="5745362"/>
            <a:ext cx="741045" cy="271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9.540</a:t>
            </a:r>
          </a:p>
        </p:txBody>
      </p:sp>
      <p:sp>
        <p:nvSpPr>
          <p:cNvPr id="107" name="TextBox 52">
            <a:extLst>
              <a:ext uri="{FF2B5EF4-FFF2-40B4-BE49-F238E27FC236}">
                <a16:creationId xmlns:a16="http://schemas.microsoft.com/office/drawing/2014/main" id="{75DCE148-199D-4881-A7AD-0990FB31E372}"/>
              </a:ext>
            </a:extLst>
          </p:cNvPr>
          <p:cNvSpPr txBox="1"/>
          <p:nvPr/>
        </p:nvSpPr>
        <p:spPr>
          <a:xfrm>
            <a:off x="7417986" y="5543136"/>
            <a:ext cx="635182" cy="11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23,85%</a:t>
            </a:r>
          </a:p>
        </p:txBody>
      </p:sp>
      <p:pic>
        <p:nvPicPr>
          <p:cNvPr id="108" name="Picture 53">
            <a:extLst>
              <a:ext uri="{FF2B5EF4-FFF2-40B4-BE49-F238E27FC236}">
                <a16:creationId xmlns:a16="http://schemas.microsoft.com/office/drawing/2014/main" id="{784AF0E0-60D2-4968-B848-FB99545F4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48447" y="2663692"/>
            <a:ext cx="1279625" cy="1279625"/>
          </a:xfrm>
          <a:prstGeom prst="rect">
            <a:avLst/>
          </a:prstGeom>
        </p:spPr>
      </p:pic>
      <p:grpSp>
        <p:nvGrpSpPr>
          <p:cNvPr id="109" name="Group 54">
            <a:extLst>
              <a:ext uri="{FF2B5EF4-FFF2-40B4-BE49-F238E27FC236}">
                <a16:creationId xmlns:a16="http://schemas.microsoft.com/office/drawing/2014/main" id="{2260C1FD-C401-4F76-B512-4B2A90F338EB}"/>
              </a:ext>
            </a:extLst>
          </p:cNvPr>
          <p:cNvGrpSpPr/>
          <p:nvPr/>
        </p:nvGrpSpPr>
        <p:grpSpPr>
          <a:xfrm>
            <a:off x="9570668" y="2985913"/>
            <a:ext cx="635182" cy="635182"/>
            <a:chOff x="0" y="0"/>
            <a:chExt cx="812800" cy="812800"/>
          </a:xfrm>
        </p:grpSpPr>
        <p:sp>
          <p:nvSpPr>
            <p:cNvPr id="110" name="Freeform 55">
              <a:extLst>
                <a:ext uri="{FF2B5EF4-FFF2-40B4-BE49-F238E27FC236}">
                  <a16:creationId xmlns:a16="http://schemas.microsoft.com/office/drawing/2014/main" id="{30419817-A2CA-41A8-A093-EEE8A1F3B1E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5B5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1" name="TextBox 56">
              <a:extLst>
                <a:ext uri="{FF2B5EF4-FFF2-40B4-BE49-F238E27FC236}">
                  <a16:creationId xmlns:a16="http://schemas.microsoft.com/office/drawing/2014/main" id="{0DD839CE-3916-42D5-8814-2F1C09EF456C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12" name="Group 57">
            <a:extLst>
              <a:ext uri="{FF2B5EF4-FFF2-40B4-BE49-F238E27FC236}">
                <a16:creationId xmlns:a16="http://schemas.microsoft.com/office/drawing/2014/main" id="{733E3E15-78A3-4A23-89BF-9113B9D4991E}"/>
              </a:ext>
            </a:extLst>
          </p:cNvPr>
          <p:cNvGrpSpPr/>
          <p:nvPr/>
        </p:nvGrpSpPr>
        <p:grpSpPr>
          <a:xfrm>
            <a:off x="9714275" y="3297921"/>
            <a:ext cx="376667" cy="259932"/>
            <a:chOff x="0" y="0"/>
            <a:chExt cx="476936" cy="329125"/>
          </a:xfrm>
        </p:grpSpPr>
        <p:sp>
          <p:nvSpPr>
            <p:cNvPr id="113" name="Freeform 58">
              <a:extLst>
                <a:ext uri="{FF2B5EF4-FFF2-40B4-BE49-F238E27FC236}">
                  <a16:creationId xmlns:a16="http://schemas.microsoft.com/office/drawing/2014/main" id="{9DB38FAA-407D-4FFF-B555-D3AA0EAD6933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4" name="TextBox 59">
              <a:extLst>
                <a:ext uri="{FF2B5EF4-FFF2-40B4-BE49-F238E27FC236}">
                  <a16:creationId xmlns:a16="http://schemas.microsoft.com/office/drawing/2014/main" id="{1E2065C1-83A3-4C3E-A1FC-9CB6B2949460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115" name="TextBox 60">
            <a:extLst>
              <a:ext uri="{FF2B5EF4-FFF2-40B4-BE49-F238E27FC236}">
                <a16:creationId xmlns:a16="http://schemas.microsoft.com/office/drawing/2014/main" id="{D3790626-2E23-4541-9748-C9C5C2BA4573}"/>
              </a:ext>
            </a:extLst>
          </p:cNvPr>
          <p:cNvSpPr txBox="1"/>
          <p:nvPr/>
        </p:nvSpPr>
        <p:spPr>
          <a:xfrm>
            <a:off x="9572251" y="3258671"/>
            <a:ext cx="635182" cy="11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32949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434670" y="199508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4. Servidor público orientado hacia la productividad social en un Estado Abierto</a:t>
            </a:r>
          </a:p>
        </p:txBody>
      </p:sp>
      <p:sp>
        <p:nvSpPr>
          <p:cNvPr id="116" name="Freeform 3">
            <a:extLst>
              <a:ext uri="{FF2B5EF4-FFF2-40B4-BE49-F238E27FC236}">
                <a16:creationId xmlns:a16="http://schemas.microsoft.com/office/drawing/2014/main" id="{721D9F70-BBF3-4BB2-A8A2-6367BFAACDD0}"/>
              </a:ext>
            </a:extLst>
          </p:cNvPr>
          <p:cNvSpPr/>
          <p:nvPr/>
        </p:nvSpPr>
        <p:spPr>
          <a:xfrm>
            <a:off x="13223" y="1104957"/>
            <a:ext cx="574341" cy="431087"/>
          </a:xfrm>
          <a:custGeom>
            <a:avLst/>
            <a:gdLst/>
            <a:ahLst/>
            <a:cxnLst/>
            <a:rect l="l" t="t" r="r" b="b"/>
            <a:pathLst>
              <a:path w="574341" h="431087">
                <a:moveTo>
                  <a:pt x="0" y="0"/>
                </a:moveTo>
                <a:lnTo>
                  <a:pt x="574341" y="0"/>
                </a:lnTo>
                <a:lnTo>
                  <a:pt x="574341" y="431087"/>
                </a:lnTo>
                <a:lnTo>
                  <a:pt x="0" y="431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7" name="Freeform 4">
            <a:extLst>
              <a:ext uri="{FF2B5EF4-FFF2-40B4-BE49-F238E27FC236}">
                <a16:creationId xmlns:a16="http://schemas.microsoft.com/office/drawing/2014/main" id="{90082D53-0246-4942-A329-4EECC764AB68}"/>
              </a:ext>
            </a:extLst>
          </p:cNvPr>
          <p:cNvSpPr/>
          <p:nvPr/>
        </p:nvSpPr>
        <p:spPr>
          <a:xfrm>
            <a:off x="1805996" y="2011755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0" y="0"/>
                </a:lnTo>
                <a:lnTo>
                  <a:pt x="268200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8" name="Freeform 5">
            <a:extLst>
              <a:ext uri="{FF2B5EF4-FFF2-40B4-BE49-F238E27FC236}">
                <a16:creationId xmlns:a16="http://schemas.microsoft.com/office/drawing/2014/main" id="{830A0431-7A86-42F1-8BC9-DB51F3FF6795}"/>
              </a:ext>
            </a:extLst>
          </p:cNvPr>
          <p:cNvSpPr/>
          <p:nvPr/>
        </p:nvSpPr>
        <p:spPr>
          <a:xfrm>
            <a:off x="1795319" y="2479922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79"/>
                </a:lnTo>
                <a:lnTo>
                  <a:pt x="0" y="278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19" name="Picture 6">
            <a:extLst>
              <a:ext uri="{FF2B5EF4-FFF2-40B4-BE49-F238E27FC236}">
                <a16:creationId xmlns:a16="http://schemas.microsoft.com/office/drawing/2014/main" id="{C20EB630-EAA8-43AF-9616-E31A3A434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7586" y="1825865"/>
            <a:ext cx="1005721" cy="1005721"/>
          </a:xfrm>
          <a:prstGeom prst="rect">
            <a:avLst/>
          </a:prstGeom>
        </p:spPr>
      </p:pic>
      <p:grpSp>
        <p:nvGrpSpPr>
          <p:cNvPr id="120" name="Group 7">
            <a:extLst>
              <a:ext uri="{FF2B5EF4-FFF2-40B4-BE49-F238E27FC236}">
                <a16:creationId xmlns:a16="http://schemas.microsoft.com/office/drawing/2014/main" id="{B63618B1-1AE5-41D5-B9D8-CD66D84165B2}"/>
              </a:ext>
            </a:extLst>
          </p:cNvPr>
          <p:cNvGrpSpPr/>
          <p:nvPr/>
        </p:nvGrpSpPr>
        <p:grpSpPr>
          <a:xfrm>
            <a:off x="4020836" y="2079115"/>
            <a:ext cx="499221" cy="499221"/>
            <a:chOff x="0" y="0"/>
            <a:chExt cx="812800" cy="812800"/>
          </a:xfrm>
        </p:grpSpPr>
        <p:sp>
          <p:nvSpPr>
            <p:cNvPr id="121" name="Freeform 8">
              <a:extLst>
                <a:ext uri="{FF2B5EF4-FFF2-40B4-BE49-F238E27FC236}">
                  <a16:creationId xmlns:a16="http://schemas.microsoft.com/office/drawing/2014/main" id="{C0961F1A-1EFE-4295-A5CB-1B45C63A8A6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2" name="TextBox 9">
              <a:extLst>
                <a:ext uri="{FF2B5EF4-FFF2-40B4-BE49-F238E27FC236}">
                  <a16:creationId xmlns:a16="http://schemas.microsoft.com/office/drawing/2014/main" id="{2520BAEC-EB2B-44CB-BAEE-823FF2C81CC3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23" name="Group 10">
            <a:extLst>
              <a:ext uri="{FF2B5EF4-FFF2-40B4-BE49-F238E27FC236}">
                <a16:creationId xmlns:a16="http://schemas.microsoft.com/office/drawing/2014/main" id="{51E936AE-EEDF-4DC0-A00C-6164BD66660C}"/>
              </a:ext>
            </a:extLst>
          </p:cNvPr>
          <p:cNvGrpSpPr/>
          <p:nvPr/>
        </p:nvGrpSpPr>
        <p:grpSpPr>
          <a:xfrm>
            <a:off x="4133704" y="2324337"/>
            <a:ext cx="296042" cy="204293"/>
            <a:chOff x="0" y="0"/>
            <a:chExt cx="476936" cy="329125"/>
          </a:xfrm>
        </p:grpSpPr>
        <p:sp>
          <p:nvSpPr>
            <p:cNvPr id="124" name="Freeform 11">
              <a:extLst>
                <a:ext uri="{FF2B5EF4-FFF2-40B4-BE49-F238E27FC236}">
                  <a16:creationId xmlns:a16="http://schemas.microsoft.com/office/drawing/2014/main" id="{CF196856-362D-4D6F-9F9F-9DD7E56C9A88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5" name="TextBox 12">
              <a:extLst>
                <a:ext uri="{FF2B5EF4-FFF2-40B4-BE49-F238E27FC236}">
                  <a16:creationId xmlns:a16="http://schemas.microsoft.com/office/drawing/2014/main" id="{85320800-C0F7-4227-954C-A401DFC9846F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26" name="Group 13">
            <a:extLst>
              <a:ext uri="{FF2B5EF4-FFF2-40B4-BE49-F238E27FC236}">
                <a16:creationId xmlns:a16="http://schemas.microsoft.com/office/drawing/2014/main" id="{87581FCE-9FF5-42B6-94DB-EAB411AE777B}"/>
              </a:ext>
            </a:extLst>
          </p:cNvPr>
          <p:cNvGrpSpPr/>
          <p:nvPr/>
        </p:nvGrpSpPr>
        <p:grpSpPr>
          <a:xfrm>
            <a:off x="2026357" y="1362978"/>
            <a:ext cx="2487857" cy="389487"/>
            <a:chOff x="0" y="0"/>
            <a:chExt cx="1172376" cy="183542"/>
          </a:xfrm>
        </p:grpSpPr>
        <p:sp>
          <p:nvSpPr>
            <p:cNvPr id="127" name="Freeform 14">
              <a:extLst>
                <a:ext uri="{FF2B5EF4-FFF2-40B4-BE49-F238E27FC236}">
                  <a16:creationId xmlns:a16="http://schemas.microsoft.com/office/drawing/2014/main" id="{62275135-E908-4A8F-B47E-BFA4C6CD141E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8" name="TextBox 15">
              <a:extLst>
                <a:ext uri="{FF2B5EF4-FFF2-40B4-BE49-F238E27FC236}">
                  <a16:creationId xmlns:a16="http://schemas.microsoft.com/office/drawing/2014/main" id="{88534F32-3942-4A73-BF01-811E6E9DF308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29" name="TextBox 16">
            <a:extLst>
              <a:ext uri="{FF2B5EF4-FFF2-40B4-BE49-F238E27FC236}">
                <a16:creationId xmlns:a16="http://schemas.microsoft.com/office/drawing/2014/main" id="{DA61CD7E-7D69-4687-AA20-F856E8D7FE62}"/>
              </a:ext>
            </a:extLst>
          </p:cNvPr>
          <p:cNvSpPr txBox="1"/>
          <p:nvPr/>
        </p:nvSpPr>
        <p:spPr>
          <a:xfrm>
            <a:off x="2142407" y="1492021"/>
            <a:ext cx="2241108" cy="126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Altos funcion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arios del Estado capacitados</a:t>
            </a:r>
          </a:p>
        </p:txBody>
      </p:sp>
      <p:sp>
        <p:nvSpPr>
          <p:cNvPr id="130" name="TextBox 17">
            <a:extLst>
              <a:ext uri="{FF2B5EF4-FFF2-40B4-BE49-F238E27FC236}">
                <a16:creationId xmlns:a16="http://schemas.microsoft.com/office/drawing/2014/main" id="{C7CA5C47-C5E1-45D8-B645-235E125F8A64}"/>
              </a:ext>
            </a:extLst>
          </p:cNvPr>
          <p:cNvSpPr txBox="1"/>
          <p:nvPr/>
        </p:nvSpPr>
        <p:spPr>
          <a:xfrm>
            <a:off x="104703" y="851299"/>
            <a:ext cx="1950683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131" name="TextBox 18">
            <a:extLst>
              <a:ext uri="{FF2B5EF4-FFF2-40B4-BE49-F238E27FC236}">
                <a16:creationId xmlns:a16="http://schemas.microsoft.com/office/drawing/2014/main" id="{883328EF-ACAE-47A6-A9A9-BADFF86B7FCB}"/>
              </a:ext>
            </a:extLst>
          </p:cNvPr>
          <p:cNvSpPr txBox="1"/>
          <p:nvPr/>
        </p:nvSpPr>
        <p:spPr>
          <a:xfrm>
            <a:off x="2007546" y="1016343"/>
            <a:ext cx="1198680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132" name="TextBox 19">
            <a:extLst>
              <a:ext uri="{FF2B5EF4-FFF2-40B4-BE49-F238E27FC236}">
                <a16:creationId xmlns:a16="http://schemas.microsoft.com/office/drawing/2014/main" id="{B96C7515-38A9-4D48-A677-B0F094674B15}"/>
              </a:ext>
            </a:extLst>
          </p:cNvPr>
          <p:cNvSpPr txBox="1"/>
          <p:nvPr/>
        </p:nvSpPr>
        <p:spPr>
          <a:xfrm>
            <a:off x="2144196" y="2096688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33" name="TextBox 20">
            <a:extLst>
              <a:ext uri="{FF2B5EF4-FFF2-40B4-BE49-F238E27FC236}">
                <a16:creationId xmlns:a16="http://schemas.microsoft.com/office/drawing/2014/main" id="{B591F8FB-A633-41D6-A0B4-A9D81CF0665E}"/>
              </a:ext>
            </a:extLst>
          </p:cNvPr>
          <p:cNvSpPr txBox="1"/>
          <p:nvPr/>
        </p:nvSpPr>
        <p:spPr>
          <a:xfrm>
            <a:off x="2162576" y="2541265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34" name="TextBox 21">
            <a:extLst>
              <a:ext uri="{FF2B5EF4-FFF2-40B4-BE49-F238E27FC236}">
                <a16:creationId xmlns:a16="http://schemas.microsoft.com/office/drawing/2014/main" id="{6C8025BB-C8FC-4FE2-B002-E5AB233E79F5}"/>
              </a:ext>
            </a:extLst>
          </p:cNvPr>
          <p:cNvSpPr txBox="1"/>
          <p:nvPr/>
        </p:nvSpPr>
        <p:spPr>
          <a:xfrm>
            <a:off x="3206284" y="2053577"/>
            <a:ext cx="602160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11.500</a:t>
            </a:r>
          </a:p>
        </p:txBody>
      </p:sp>
      <p:sp>
        <p:nvSpPr>
          <p:cNvPr id="135" name="TextBox 22">
            <a:extLst>
              <a:ext uri="{FF2B5EF4-FFF2-40B4-BE49-F238E27FC236}">
                <a16:creationId xmlns:a16="http://schemas.microsoft.com/office/drawing/2014/main" id="{8AC0C761-57DA-48D0-8222-75D80AF64BC0}"/>
              </a:ext>
            </a:extLst>
          </p:cNvPr>
          <p:cNvSpPr txBox="1"/>
          <p:nvPr/>
        </p:nvSpPr>
        <p:spPr>
          <a:xfrm>
            <a:off x="3208625" y="2500055"/>
            <a:ext cx="599819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12.090</a:t>
            </a:r>
          </a:p>
        </p:txBody>
      </p:sp>
      <p:sp>
        <p:nvSpPr>
          <p:cNvPr id="136" name="TextBox 23">
            <a:extLst>
              <a:ext uri="{FF2B5EF4-FFF2-40B4-BE49-F238E27FC236}">
                <a16:creationId xmlns:a16="http://schemas.microsoft.com/office/drawing/2014/main" id="{D8E7A5F8-FC95-485A-9DE1-679FC8ED56BA}"/>
              </a:ext>
            </a:extLst>
          </p:cNvPr>
          <p:cNvSpPr txBox="1"/>
          <p:nvPr/>
        </p:nvSpPr>
        <p:spPr>
          <a:xfrm>
            <a:off x="4025889" y="2293136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137" name="Freeform 24">
            <a:extLst>
              <a:ext uri="{FF2B5EF4-FFF2-40B4-BE49-F238E27FC236}">
                <a16:creationId xmlns:a16="http://schemas.microsoft.com/office/drawing/2014/main" id="{7C3A40C6-F8E5-46D1-BD68-F45B1CBBF6C1}"/>
              </a:ext>
            </a:extLst>
          </p:cNvPr>
          <p:cNvSpPr/>
          <p:nvPr/>
        </p:nvSpPr>
        <p:spPr>
          <a:xfrm>
            <a:off x="742866" y="1175126"/>
            <a:ext cx="692720" cy="290747"/>
          </a:xfrm>
          <a:custGeom>
            <a:avLst/>
            <a:gdLst/>
            <a:ahLst/>
            <a:cxnLst/>
            <a:rect l="l" t="t" r="r" b="b"/>
            <a:pathLst>
              <a:path w="692720" h="290747">
                <a:moveTo>
                  <a:pt x="0" y="0"/>
                </a:moveTo>
                <a:lnTo>
                  <a:pt x="692720" y="0"/>
                </a:lnTo>
                <a:lnTo>
                  <a:pt x="692720" y="290748"/>
                </a:lnTo>
                <a:lnTo>
                  <a:pt x="0" y="2907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8" name="Freeform 25">
            <a:extLst>
              <a:ext uri="{FF2B5EF4-FFF2-40B4-BE49-F238E27FC236}">
                <a16:creationId xmlns:a16="http://schemas.microsoft.com/office/drawing/2014/main" id="{AF6C7F1A-76A2-4AAF-9A8C-34E876DED9E1}"/>
              </a:ext>
            </a:extLst>
          </p:cNvPr>
          <p:cNvSpPr/>
          <p:nvPr/>
        </p:nvSpPr>
        <p:spPr>
          <a:xfrm>
            <a:off x="4945644" y="2014792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9" name="Freeform 26">
            <a:extLst>
              <a:ext uri="{FF2B5EF4-FFF2-40B4-BE49-F238E27FC236}">
                <a16:creationId xmlns:a16="http://schemas.microsoft.com/office/drawing/2014/main" id="{7723BFC5-4B18-490D-BF1A-B79A39F63357}"/>
              </a:ext>
            </a:extLst>
          </p:cNvPr>
          <p:cNvSpPr/>
          <p:nvPr/>
        </p:nvSpPr>
        <p:spPr>
          <a:xfrm>
            <a:off x="4934968" y="2482959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40" name="Group 27">
            <a:extLst>
              <a:ext uri="{FF2B5EF4-FFF2-40B4-BE49-F238E27FC236}">
                <a16:creationId xmlns:a16="http://schemas.microsoft.com/office/drawing/2014/main" id="{F43E558D-E688-48B5-9BC9-4DFE5E87F051}"/>
              </a:ext>
            </a:extLst>
          </p:cNvPr>
          <p:cNvGrpSpPr/>
          <p:nvPr/>
        </p:nvGrpSpPr>
        <p:grpSpPr>
          <a:xfrm>
            <a:off x="5166006" y="1366016"/>
            <a:ext cx="2487857" cy="389487"/>
            <a:chOff x="0" y="0"/>
            <a:chExt cx="1172376" cy="183542"/>
          </a:xfrm>
        </p:grpSpPr>
        <p:sp>
          <p:nvSpPr>
            <p:cNvPr id="141" name="Freeform 28">
              <a:extLst>
                <a:ext uri="{FF2B5EF4-FFF2-40B4-BE49-F238E27FC236}">
                  <a16:creationId xmlns:a16="http://schemas.microsoft.com/office/drawing/2014/main" id="{6F2CFA6E-EE54-4798-AE39-D06C531B9A29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2" name="TextBox 29">
              <a:extLst>
                <a:ext uri="{FF2B5EF4-FFF2-40B4-BE49-F238E27FC236}">
                  <a16:creationId xmlns:a16="http://schemas.microsoft.com/office/drawing/2014/main" id="{AEF1B219-3B40-4950-9454-59D84F472A3A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43" name="TextBox 30">
            <a:extLst>
              <a:ext uri="{FF2B5EF4-FFF2-40B4-BE49-F238E27FC236}">
                <a16:creationId xmlns:a16="http://schemas.microsoft.com/office/drawing/2014/main" id="{38477D55-941F-446B-8A0E-AB552D13EE26}"/>
              </a:ext>
            </a:extLst>
          </p:cNvPr>
          <p:cNvSpPr txBox="1"/>
          <p:nvPr/>
        </p:nvSpPr>
        <p:spPr>
          <a:xfrm>
            <a:off x="5283845" y="1439169"/>
            <a:ext cx="2241108" cy="257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Eventos de capacit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ación en Alta Gerencia Pública</a:t>
            </a:r>
          </a:p>
        </p:txBody>
      </p:sp>
      <p:sp>
        <p:nvSpPr>
          <p:cNvPr id="144" name="TextBox 31">
            <a:extLst>
              <a:ext uri="{FF2B5EF4-FFF2-40B4-BE49-F238E27FC236}">
                <a16:creationId xmlns:a16="http://schemas.microsoft.com/office/drawing/2014/main" id="{D1E46320-68D9-4BFC-8A74-B09D4AE3AE77}"/>
              </a:ext>
            </a:extLst>
          </p:cNvPr>
          <p:cNvSpPr txBox="1"/>
          <p:nvPr/>
        </p:nvSpPr>
        <p:spPr>
          <a:xfrm>
            <a:off x="5283845" y="2099726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45" name="TextBox 32">
            <a:extLst>
              <a:ext uri="{FF2B5EF4-FFF2-40B4-BE49-F238E27FC236}">
                <a16:creationId xmlns:a16="http://schemas.microsoft.com/office/drawing/2014/main" id="{7103662C-279F-4C38-B2D8-CCF16790C63F}"/>
              </a:ext>
            </a:extLst>
          </p:cNvPr>
          <p:cNvSpPr txBox="1"/>
          <p:nvPr/>
        </p:nvSpPr>
        <p:spPr>
          <a:xfrm>
            <a:off x="5302224" y="2544303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46" name="TextBox 33">
            <a:extLst>
              <a:ext uri="{FF2B5EF4-FFF2-40B4-BE49-F238E27FC236}">
                <a16:creationId xmlns:a16="http://schemas.microsoft.com/office/drawing/2014/main" id="{F284D47D-F134-49D3-A7BF-62E76C14210E}"/>
              </a:ext>
            </a:extLst>
          </p:cNvPr>
          <p:cNvSpPr txBox="1"/>
          <p:nvPr/>
        </p:nvSpPr>
        <p:spPr>
          <a:xfrm>
            <a:off x="6394939" y="2053422"/>
            <a:ext cx="393062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400</a:t>
            </a:r>
          </a:p>
        </p:txBody>
      </p:sp>
      <p:sp>
        <p:nvSpPr>
          <p:cNvPr id="147" name="TextBox 34">
            <a:extLst>
              <a:ext uri="{FF2B5EF4-FFF2-40B4-BE49-F238E27FC236}">
                <a16:creationId xmlns:a16="http://schemas.microsoft.com/office/drawing/2014/main" id="{5A0EC14A-94B4-48FA-9BFA-3E06D2F45C89}"/>
              </a:ext>
            </a:extLst>
          </p:cNvPr>
          <p:cNvSpPr txBox="1"/>
          <p:nvPr/>
        </p:nvSpPr>
        <p:spPr>
          <a:xfrm>
            <a:off x="6394938" y="2470744"/>
            <a:ext cx="446665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476</a:t>
            </a:r>
          </a:p>
        </p:txBody>
      </p:sp>
      <p:sp>
        <p:nvSpPr>
          <p:cNvPr id="148" name="Freeform 35">
            <a:extLst>
              <a:ext uri="{FF2B5EF4-FFF2-40B4-BE49-F238E27FC236}">
                <a16:creationId xmlns:a16="http://schemas.microsoft.com/office/drawing/2014/main" id="{4BCBAC7C-0DC5-4875-8005-68489FD3D697}"/>
              </a:ext>
            </a:extLst>
          </p:cNvPr>
          <p:cNvSpPr/>
          <p:nvPr/>
        </p:nvSpPr>
        <p:spPr>
          <a:xfrm>
            <a:off x="8087471" y="2014792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9" name="Freeform 36">
            <a:extLst>
              <a:ext uri="{FF2B5EF4-FFF2-40B4-BE49-F238E27FC236}">
                <a16:creationId xmlns:a16="http://schemas.microsoft.com/office/drawing/2014/main" id="{0526C8E1-E372-491E-9765-56595633FD90}"/>
              </a:ext>
            </a:extLst>
          </p:cNvPr>
          <p:cNvSpPr/>
          <p:nvPr/>
        </p:nvSpPr>
        <p:spPr>
          <a:xfrm>
            <a:off x="8076795" y="2482959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50" name="Picture 37">
            <a:extLst>
              <a:ext uri="{FF2B5EF4-FFF2-40B4-BE49-F238E27FC236}">
                <a16:creationId xmlns:a16="http://schemas.microsoft.com/office/drawing/2014/main" id="{F0B2B1F4-1E1C-49CD-A1BB-00FB0E1DD8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49062" y="1828903"/>
            <a:ext cx="1005721" cy="1005721"/>
          </a:xfrm>
          <a:prstGeom prst="rect">
            <a:avLst/>
          </a:prstGeom>
        </p:spPr>
      </p:pic>
      <p:grpSp>
        <p:nvGrpSpPr>
          <p:cNvPr id="151" name="Group 38">
            <a:extLst>
              <a:ext uri="{FF2B5EF4-FFF2-40B4-BE49-F238E27FC236}">
                <a16:creationId xmlns:a16="http://schemas.microsoft.com/office/drawing/2014/main" id="{D640CBB5-5657-477F-82B0-0E1E65BF58B2}"/>
              </a:ext>
            </a:extLst>
          </p:cNvPr>
          <p:cNvGrpSpPr/>
          <p:nvPr/>
        </p:nvGrpSpPr>
        <p:grpSpPr>
          <a:xfrm>
            <a:off x="10302311" y="2082152"/>
            <a:ext cx="499221" cy="499221"/>
            <a:chOff x="0" y="0"/>
            <a:chExt cx="812800" cy="812800"/>
          </a:xfrm>
        </p:grpSpPr>
        <p:sp>
          <p:nvSpPr>
            <p:cNvPr id="152" name="Freeform 39">
              <a:extLst>
                <a:ext uri="{FF2B5EF4-FFF2-40B4-BE49-F238E27FC236}">
                  <a16:creationId xmlns:a16="http://schemas.microsoft.com/office/drawing/2014/main" id="{63A674E1-5AA4-4BF7-9C63-8D4278FDA64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3" name="TextBox 40">
              <a:extLst>
                <a:ext uri="{FF2B5EF4-FFF2-40B4-BE49-F238E27FC236}">
                  <a16:creationId xmlns:a16="http://schemas.microsoft.com/office/drawing/2014/main" id="{BE2FD9F3-7B36-4092-B949-742FFFC3E488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54" name="Group 41">
            <a:extLst>
              <a:ext uri="{FF2B5EF4-FFF2-40B4-BE49-F238E27FC236}">
                <a16:creationId xmlns:a16="http://schemas.microsoft.com/office/drawing/2014/main" id="{9B428BE3-A2E1-491D-8BD7-BD8CC80EBA6D}"/>
              </a:ext>
            </a:extLst>
          </p:cNvPr>
          <p:cNvGrpSpPr/>
          <p:nvPr/>
        </p:nvGrpSpPr>
        <p:grpSpPr>
          <a:xfrm>
            <a:off x="10415179" y="2327375"/>
            <a:ext cx="296042" cy="204293"/>
            <a:chOff x="0" y="0"/>
            <a:chExt cx="476936" cy="329125"/>
          </a:xfrm>
        </p:grpSpPr>
        <p:sp>
          <p:nvSpPr>
            <p:cNvPr id="155" name="Freeform 42">
              <a:extLst>
                <a:ext uri="{FF2B5EF4-FFF2-40B4-BE49-F238E27FC236}">
                  <a16:creationId xmlns:a16="http://schemas.microsoft.com/office/drawing/2014/main" id="{4B81F4C0-3038-43DE-96BC-1BB9108B9997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6" name="TextBox 43">
              <a:extLst>
                <a:ext uri="{FF2B5EF4-FFF2-40B4-BE49-F238E27FC236}">
                  <a16:creationId xmlns:a16="http://schemas.microsoft.com/office/drawing/2014/main" id="{F12C256E-D3F7-4DE5-AB10-5AF0FF649167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57" name="Group 44">
            <a:extLst>
              <a:ext uri="{FF2B5EF4-FFF2-40B4-BE49-F238E27FC236}">
                <a16:creationId xmlns:a16="http://schemas.microsoft.com/office/drawing/2014/main" id="{A08496A6-FFFE-4FC4-8204-33523C11966C}"/>
              </a:ext>
            </a:extLst>
          </p:cNvPr>
          <p:cNvGrpSpPr/>
          <p:nvPr/>
        </p:nvGrpSpPr>
        <p:grpSpPr>
          <a:xfrm>
            <a:off x="8307833" y="1366016"/>
            <a:ext cx="2487857" cy="389487"/>
            <a:chOff x="0" y="0"/>
            <a:chExt cx="1172376" cy="183542"/>
          </a:xfrm>
        </p:grpSpPr>
        <p:sp>
          <p:nvSpPr>
            <p:cNvPr id="158" name="Freeform 45">
              <a:extLst>
                <a:ext uri="{FF2B5EF4-FFF2-40B4-BE49-F238E27FC236}">
                  <a16:creationId xmlns:a16="http://schemas.microsoft.com/office/drawing/2014/main" id="{C10F6350-A47F-4D97-BED4-FD689A741BF0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9" name="TextBox 46">
              <a:extLst>
                <a:ext uri="{FF2B5EF4-FFF2-40B4-BE49-F238E27FC236}">
                  <a16:creationId xmlns:a16="http://schemas.microsoft.com/office/drawing/2014/main" id="{5899602D-5DAB-4A6B-9482-CA5A0B714727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60" name="TextBox 47">
            <a:extLst>
              <a:ext uri="{FF2B5EF4-FFF2-40B4-BE49-F238E27FC236}">
                <a16:creationId xmlns:a16="http://schemas.microsoft.com/office/drawing/2014/main" id="{5B5C8F07-0FBE-4DCE-B395-BD990D35ED98}"/>
              </a:ext>
            </a:extLst>
          </p:cNvPr>
          <p:cNvSpPr txBox="1"/>
          <p:nvPr/>
        </p:nvSpPr>
        <p:spPr>
          <a:xfrm>
            <a:off x="8454728" y="1426952"/>
            <a:ext cx="2241108" cy="257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Eventos de Capacitación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en temas de administración pública</a:t>
            </a:r>
          </a:p>
        </p:txBody>
      </p:sp>
      <p:sp>
        <p:nvSpPr>
          <p:cNvPr id="161" name="TextBox 48">
            <a:extLst>
              <a:ext uri="{FF2B5EF4-FFF2-40B4-BE49-F238E27FC236}">
                <a16:creationId xmlns:a16="http://schemas.microsoft.com/office/drawing/2014/main" id="{52C0939E-BA93-4C98-B030-719B858EBBD8}"/>
              </a:ext>
            </a:extLst>
          </p:cNvPr>
          <p:cNvSpPr txBox="1"/>
          <p:nvPr/>
        </p:nvSpPr>
        <p:spPr>
          <a:xfrm>
            <a:off x="8425672" y="2099726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62" name="TextBox 49">
            <a:extLst>
              <a:ext uri="{FF2B5EF4-FFF2-40B4-BE49-F238E27FC236}">
                <a16:creationId xmlns:a16="http://schemas.microsoft.com/office/drawing/2014/main" id="{945BB4F5-66D6-4E49-9963-4B77AFB0389E}"/>
              </a:ext>
            </a:extLst>
          </p:cNvPr>
          <p:cNvSpPr txBox="1"/>
          <p:nvPr/>
        </p:nvSpPr>
        <p:spPr>
          <a:xfrm>
            <a:off x="8444052" y="2544303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63" name="TextBox 50">
            <a:extLst>
              <a:ext uri="{FF2B5EF4-FFF2-40B4-BE49-F238E27FC236}">
                <a16:creationId xmlns:a16="http://schemas.microsoft.com/office/drawing/2014/main" id="{C56BF8CC-4E65-4723-B085-DCC7E5318F5B}"/>
              </a:ext>
            </a:extLst>
          </p:cNvPr>
          <p:cNvSpPr txBox="1"/>
          <p:nvPr/>
        </p:nvSpPr>
        <p:spPr>
          <a:xfrm>
            <a:off x="9536054" y="2053422"/>
            <a:ext cx="494627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3.872</a:t>
            </a:r>
          </a:p>
        </p:txBody>
      </p:sp>
      <p:sp>
        <p:nvSpPr>
          <p:cNvPr id="164" name="TextBox 51">
            <a:extLst>
              <a:ext uri="{FF2B5EF4-FFF2-40B4-BE49-F238E27FC236}">
                <a16:creationId xmlns:a16="http://schemas.microsoft.com/office/drawing/2014/main" id="{A75A5914-4097-4224-B740-554F34292B75}"/>
              </a:ext>
            </a:extLst>
          </p:cNvPr>
          <p:cNvSpPr txBox="1"/>
          <p:nvPr/>
        </p:nvSpPr>
        <p:spPr>
          <a:xfrm>
            <a:off x="9536054" y="2470744"/>
            <a:ext cx="466205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6.723</a:t>
            </a:r>
          </a:p>
        </p:txBody>
      </p:sp>
      <p:sp>
        <p:nvSpPr>
          <p:cNvPr id="165" name="TextBox 52">
            <a:extLst>
              <a:ext uri="{FF2B5EF4-FFF2-40B4-BE49-F238E27FC236}">
                <a16:creationId xmlns:a16="http://schemas.microsoft.com/office/drawing/2014/main" id="{4DD2B0B4-CC85-4298-A983-9084E8E6F7E6}"/>
              </a:ext>
            </a:extLst>
          </p:cNvPr>
          <p:cNvSpPr txBox="1"/>
          <p:nvPr/>
        </p:nvSpPr>
        <p:spPr>
          <a:xfrm>
            <a:off x="10307365" y="2296174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166" name="Freeform 53">
            <a:extLst>
              <a:ext uri="{FF2B5EF4-FFF2-40B4-BE49-F238E27FC236}">
                <a16:creationId xmlns:a16="http://schemas.microsoft.com/office/drawing/2014/main" id="{761D54B6-6A16-46F3-9726-51EA168E45C3}"/>
              </a:ext>
            </a:extLst>
          </p:cNvPr>
          <p:cNvSpPr/>
          <p:nvPr/>
        </p:nvSpPr>
        <p:spPr>
          <a:xfrm>
            <a:off x="1787185" y="3978378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7" name="Freeform 54">
            <a:extLst>
              <a:ext uri="{FF2B5EF4-FFF2-40B4-BE49-F238E27FC236}">
                <a16:creationId xmlns:a16="http://schemas.microsoft.com/office/drawing/2014/main" id="{784D7312-990A-4F0D-A606-10EA18248F15}"/>
              </a:ext>
            </a:extLst>
          </p:cNvPr>
          <p:cNvSpPr/>
          <p:nvPr/>
        </p:nvSpPr>
        <p:spPr>
          <a:xfrm>
            <a:off x="1776509" y="4446545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79"/>
                </a:lnTo>
                <a:lnTo>
                  <a:pt x="0" y="278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68" name="Group 55">
            <a:extLst>
              <a:ext uri="{FF2B5EF4-FFF2-40B4-BE49-F238E27FC236}">
                <a16:creationId xmlns:a16="http://schemas.microsoft.com/office/drawing/2014/main" id="{34C9C0B5-0E8D-4E12-9EE1-D425B6150AE2}"/>
              </a:ext>
            </a:extLst>
          </p:cNvPr>
          <p:cNvGrpSpPr/>
          <p:nvPr/>
        </p:nvGrpSpPr>
        <p:grpSpPr>
          <a:xfrm>
            <a:off x="2007546" y="3329601"/>
            <a:ext cx="2487857" cy="389487"/>
            <a:chOff x="0" y="0"/>
            <a:chExt cx="1172376" cy="183542"/>
          </a:xfrm>
        </p:grpSpPr>
        <p:sp>
          <p:nvSpPr>
            <p:cNvPr id="169" name="Freeform 56">
              <a:extLst>
                <a:ext uri="{FF2B5EF4-FFF2-40B4-BE49-F238E27FC236}">
                  <a16:creationId xmlns:a16="http://schemas.microsoft.com/office/drawing/2014/main" id="{A9546E69-5316-4B15-81C2-4F88F3CC8087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0" name="TextBox 57">
              <a:extLst>
                <a:ext uri="{FF2B5EF4-FFF2-40B4-BE49-F238E27FC236}">
                  <a16:creationId xmlns:a16="http://schemas.microsoft.com/office/drawing/2014/main" id="{476F0212-A509-4719-98BA-8187D4D0C286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71" name="TextBox 58">
            <a:extLst>
              <a:ext uri="{FF2B5EF4-FFF2-40B4-BE49-F238E27FC236}">
                <a16:creationId xmlns:a16="http://schemas.microsoft.com/office/drawing/2014/main" id="{8AEBC10A-6B74-45D8-B10C-577E2FF31188}"/>
              </a:ext>
            </a:extLst>
          </p:cNvPr>
          <p:cNvSpPr txBox="1"/>
          <p:nvPr/>
        </p:nvSpPr>
        <p:spPr>
          <a:xfrm>
            <a:off x="2104367" y="3405001"/>
            <a:ext cx="2241108" cy="257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Servidores Públicos c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apacitados en temas de gestión pública</a:t>
            </a:r>
          </a:p>
        </p:txBody>
      </p:sp>
      <p:sp>
        <p:nvSpPr>
          <p:cNvPr id="172" name="TextBox 59">
            <a:extLst>
              <a:ext uri="{FF2B5EF4-FFF2-40B4-BE49-F238E27FC236}">
                <a16:creationId xmlns:a16="http://schemas.microsoft.com/office/drawing/2014/main" id="{BD3278DD-BE1C-4B07-8B58-9FAC781C9F11}"/>
              </a:ext>
            </a:extLst>
          </p:cNvPr>
          <p:cNvSpPr txBox="1"/>
          <p:nvPr/>
        </p:nvSpPr>
        <p:spPr>
          <a:xfrm>
            <a:off x="2125385" y="4063311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73" name="TextBox 60">
            <a:extLst>
              <a:ext uri="{FF2B5EF4-FFF2-40B4-BE49-F238E27FC236}">
                <a16:creationId xmlns:a16="http://schemas.microsoft.com/office/drawing/2014/main" id="{EDC835C7-CF6E-4F16-B57C-C82C60885C17}"/>
              </a:ext>
            </a:extLst>
          </p:cNvPr>
          <p:cNvSpPr txBox="1"/>
          <p:nvPr/>
        </p:nvSpPr>
        <p:spPr>
          <a:xfrm>
            <a:off x="2143765" y="4507888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74" name="TextBox 61">
            <a:extLst>
              <a:ext uri="{FF2B5EF4-FFF2-40B4-BE49-F238E27FC236}">
                <a16:creationId xmlns:a16="http://schemas.microsoft.com/office/drawing/2014/main" id="{CE724B67-9B43-45C5-9717-88052216A6EF}"/>
              </a:ext>
            </a:extLst>
          </p:cNvPr>
          <p:cNvSpPr txBox="1"/>
          <p:nvPr/>
        </p:nvSpPr>
        <p:spPr>
          <a:xfrm>
            <a:off x="3206284" y="4006681"/>
            <a:ext cx="645336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87.525</a:t>
            </a:r>
          </a:p>
        </p:txBody>
      </p:sp>
      <p:sp>
        <p:nvSpPr>
          <p:cNvPr id="175" name="TextBox 62">
            <a:extLst>
              <a:ext uri="{FF2B5EF4-FFF2-40B4-BE49-F238E27FC236}">
                <a16:creationId xmlns:a16="http://schemas.microsoft.com/office/drawing/2014/main" id="{4EB793C9-BB21-4A96-A0D4-1399EE231C77}"/>
              </a:ext>
            </a:extLst>
          </p:cNvPr>
          <p:cNvSpPr txBox="1"/>
          <p:nvPr/>
        </p:nvSpPr>
        <p:spPr>
          <a:xfrm>
            <a:off x="3206284" y="4441141"/>
            <a:ext cx="619441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94.907</a:t>
            </a:r>
          </a:p>
        </p:txBody>
      </p:sp>
      <p:sp>
        <p:nvSpPr>
          <p:cNvPr id="176" name="Freeform 63">
            <a:extLst>
              <a:ext uri="{FF2B5EF4-FFF2-40B4-BE49-F238E27FC236}">
                <a16:creationId xmlns:a16="http://schemas.microsoft.com/office/drawing/2014/main" id="{F7254CFB-581F-44F7-86E4-96DCE7C0C9EF}"/>
              </a:ext>
            </a:extLst>
          </p:cNvPr>
          <p:cNvSpPr/>
          <p:nvPr/>
        </p:nvSpPr>
        <p:spPr>
          <a:xfrm>
            <a:off x="4991889" y="3968052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0" y="0"/>
                </a:lnTo>
                <a:lnTo>
                  <a:pt x="268200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7" name="Freeform 64">
            <a:extLst>
              <a:ext uri="{FF2B5EF4-FFF2-40B4-BE49-F238E27FC236}">
                <a16:creationId xmlns:a16="http://schemas.microsoft.com/office/drawing/2014/main" id="{B3AC73F3-ADB9-4715-BFC6-4BA41EDA769A}"/>
              </a:ext>
            </a:extLst>
          </p:cNvPr>
          <p:cNvSpPr/>
          <p:nvPr/>
        </p:nvSpPr>
        <p:spPr>
          <a:xfrm>
            <a:off x="4981212" y="4436219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78" name="Picture 65">
            <a:extLst>
              <a:ext uri="{FF2B5EF4-FFF2-40B4-BE49-F238E27FC236}">
                <a16:creationId xmlns:a16="http://schemas.microsoft.com/office/drawing/2014/main" id="{9F20A257-1C23-40F6-A16C-E7E9F9CE83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4876" y="3845944"/>
            <a:ext cx="1005721" cy="1005721"/>
          </a:xfrm>
          <a:prstGeom prst="rect">
            <a:avLst/>
          </a:prstGeom>
        </p:spPr>
      </p:pic>
      <p:grpSp>
        <p:nvGrpSpPr>
          <p:cNvPr id="179" name="Group 66">
            <a:extLst>
              <a:ext uri="{FF2B5EF4-FFF2-40B4-BE49-F238E27FC236}">
                <a16:creationId xmlns:a16="http://schemas.microsoft.com/office/drawing/2014/main" id="{B9D78BC6-9000-4E45-826C-927C235B8754}"/>
              </a:ext>
            </a:extLst>
          </p:cNvPr>
          <p:cNvGrpSpPr/>
          <p:nvPr/>
        </p:nvGrpSpPr>
        <p:grpSpPr>
          <a:xfrm>
            <a:off x="7188125" y="4099193"/>
            <a:ext cx="499221" cy="499221"/>
            <a:chOff x="0" y="0"/>
            <a:chExt cx="812800" cy="812800"/>
          </a:xfrm>
        </p:grpSpPr>
        <p:sp>
          <p:nvSpPr>
            <p:cNvPr id="180" name="Freeform 67">
              <a:extLst>
                <a:ext uri="{FF2B5EF4-FFF2-40B4-BE49-F238E27FC236}">
                  <a16:creationId xmlns:a16="http://schemas.microsoft.com/office/drawing/2014/main" id="{4F7841D8-4901-4ED3-B9BC-83B86F65778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81" name="TextBox 68">
              <a:extLst>
                <a:ext uri="{FF2B5EF4-FFF2-40B4-BE49-F238E27FC236}">
                  <a16:creationId xmlns:a16="http://schemas.microsoft.com/office/drawing/2014/main" id="{83C57173-2A26-4F60-B50E-6C356FE9D013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82" name="Group 69">
            <a:extLst>
              <a:ext uri="{FF2B5EF4-FFF2-40B4-BE49-F238E27FC236}">
                <a16:creationId xmlns:a16="http://schemas.microsoft.com/office/drawing/2014/main" id="{1469127A-ABED-4DDF-B5AC-6A3DFB92CD35}"/>
              </a:ext>
            </a:extLst>
          </p:cNvPr>
          <p:cNvGrpSpPr/>
          <p:nvPr/>
        </p:nvGrpSpPr>
        <p:grpSpPr>
          <a:xfrm>
            <a:off x="7300993" y="4344416"/>
            <a:ext cx="296042" cy="204293"/>
            <a:chOff x="0" y="0"/>
            <a:chExt cx="476936" cy="329125"/>
          </a:xfrm>
        </p:grpSpPr>
        <p:sp>
          <p:nvSpPr>
            <p:cNvPr id="183" name="Freeform 70">
              <a:extLst>
                <a:ext uri="{FF2B5EF4-FFF2-40B4-BE49-F238E27FC236}">
                  <a16:creationId xmlns:a16="http://schemas.microsoft.com/office/drawing/2014/main" id="{BD0F9A83-7B12-429F-855E-E594A4181DF2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84" name="TextBox 71">
              <a:extLst>
                <a:ext uri="{FF2B5EF4-FFF2-40B4-BE49-F238E27FC236}">
                  <a16:creationId xmlns:a16="http://schemas.microsoft.com/office/drawing/2014/main" id="{E6A4F6FE-0B30-429B-BD6E-8E5CB059B38E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85" name="Group 72">
            <a:extLst>
              <a:ext uri="{FF2B5EF4-FFF2-40B4-BE49-F238E27FC236}">
                <a16:creationId xmlns:a16="http://schemas.microsoft.com/office/drawing/2014/main" id="{7204A905-700A-4063-896F-E2C3337C2BB2}"/>
              </a:ext>
            </a:extLst>
          </p:cNvPr>
          <p:cNvGrpSpPr/>
          <p:nvPr/>
        </p:nvGrpSpPr>
        <p:grpSpPr>
          <a:xfrm>
            <a:off x="5184372" y="3260522"/>
            <a:ext cx="2487857" cy="527647"/>
            <a:chOff x="0" y="0"/>
            <a:chExt cx="1172376" cy="248648"/>
          </a:xfrm>
        </p:grpSpPr>
        <p:sp>
          <p:nvSpPr>
            <p:cNvPr id="186" name="Freeform 73">
              <a:extLst>
                <a:ext uri="{FF2B5EF4-FFF2-40B4-BE49-F238E27FC236}">
                  <a16:creationId xmlns:a16="http://schemas.microsoft.com/office/drawing/2014/main" id="{ACE7E5C3-98CA-470D-8B4F-925AF74B12C9}"/>
                </a:ext>
              </a:extLst>
            </p:cNvPr>
            <p:cNvSpPr/>
            <p:nvPr/>
          </p:nvSpPr>
          <p:spPr>
            <a:xfrm>
              <a:off x="0" y="0"/>
              <a:ext cx="1172376" cy="248648"/>
            </a:xfrm>
            <a:custGeom>
              <a:avLst/>
              <a:gdLst/>
              <a:ahLst/>
              <a:cxnLst/>
              <a:rect l="l" t="t" r="r" b="b"/>
              <a:pathLst>
                <a:path w="1172376" h="248648">
                  <a:moveTo>
                    <a:pt x="0" y="0"/>
                  </a:moveTo>
                  <a:lnTo>
                    <a:pt x="1172376" y="0"/>
                  </a:lnTo>
                  <a:lnTo>
                    <a:pt x="1172376" y="248648"/>
                  </a:lnTo>
                  <a:lnTo>
                    <a:pt x="0" y="248648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7" name="TextBox 74">
              <a:extLst>
                <a:ext uri="{FF2B5EF4-FFF2-40B4-BE49-F238E27FC236}">
                  <a16:creationId xmlns:a16="http://schemas.microsoft.com/office/drawing/2014/main" id="{233ED885-9DC8-474A-8E26-5AE2BEFD55DD}"/>
                </a:ext>
              </a:extLst>
            </p:cNvPr>
            <p:cNvSpPr txBox="1"/>
            <p:nvPr/>
          </p:nvSpPr>
          <p:spPr>
            <a:xfrm>
              <a:off x="0" y="-19050"/>
              <a:ext cx="1172376" cy="2676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88" name="TextBox 75">
            <a:extLst>
              <a:ext uri="{FF2B5EF4-FFF2-40B4-BE49-F238E27FC236}">
                <a16:creationId xmlns:a16="http://schemas.microsoft.com/office/drawing/2014/main" id="{8B2BA849-2D3C-4DB7-A733-1F90A011DC59}"/>
              </a:ext>
            </a:extLst>
          </p:cNvPr>
          <p:cNvSpPr txBox="1"/>
          <p:nvPr/>
        </p:nvSpPr>
        <p:spPr>
          <a:xfrm>
            <a:off x="5348469" y="3331673"/>
            <a:ext cx="2241108" cy="387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Entidades del Estado Colombiano 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asesoradas en el Nuevo Modelo de Gerencia Pública 4.0.</a:t>
            </a:r>
          </a:p>
        </p:txBody>
      </p:sp>
      <p:sp>
        <p:nvSpPr>
          <p:cNvPr id="189" name="TextBox 76">
            <a:extLst>
              <a:ext uri="{FF2B5EF4-FFF2-40B4-BE49-F238E27FC236}">
                <a16:creationId xmlns:a16="http://schemas.microsoft.com/office/drawing/2014/main" id="{32804A88-7ADF-45FC-A0E0-611777204F07}"/>
              </a:ext>
            </a:extLst>
          </p:cNvPr>
          <p:cNvSpPr txBox="1"/>
          <p:nvPr/>
        </p:nvSpPr>
        <p:spPr>
          <a:xfrm>
            <a:off x="5330089" y="4052985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90" name="TextBox 77">
            <a:extLst>
              <a:ext uri="{FF2B5EF4-FFF2-40B4-BE49-F238E27FC236}">
                <a16:creationId xmlns:a16="http://schemas.microsoft.com/office/drawing/2014/main" id="{7D8F3D70-97BA-4098-8351-3B635613A187}"/>
              </a:ext>
            </a:extLst>
          </p:cNvPr>
          <p:cNvSpPr txBox="1"/>
          <p:nvPr/>
        </p:nvSpPr>
        <p:spPr>
          <a:xfrm>
            <a:off x="5348469" y="4497562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91" name="TextBox 78">
            <a:extLst>
              <a:ext uri="{FF2B5EF4-FFF2-40B4-BE49-F238E27FC236}">
                <a16:creationId xmlns:a16="http://schemas.microsoft.com/office/drawing/2014/main" id="{99F677BB-E686-4438-9138-1B11858FF6DE}"/>
              </a:ext>
            </a:extLst>
          </p:cNvPr>
          <p:cNvSpPr txBox="1"/>
          <p:nvPr/>
        </p:nvSpPr>
        <p:spPr>
          <a:xfrm>
            <a:off x="6441182" y="4006681"/>
            <a:ext cx="346819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</a:t>
            </a:r>
          </a:p>
        </p:txBody>
      </p:sp>
      <p:sp>
        <p:nvSpPr>
          <p:cNvPr id="192" name="TextBox 79">
            <a:extLst>
              <a:ext uri="{FF2B5EF4-FFF2-40B4-BE49-F238E27FC236}">
                <a16:creationId xmlns:a16="http://schemas.microsoft.com/office/drawing/2014/main" id="{31421692-EDC2-4BFF-B40D-7BB9790CFAE7}"/>
              </a:ext>
            </a:extLst>
          </p:cNvPr>
          <p:cNvSpPr txBox="1"/>
          <p:nvPr/>
        </p:nvSpPr>
        <p:spPr>
          <a:xfrm>
            <a:off x="6441183" y="4424004"/>
            <a:ext cx="295008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</a:t>
            </a:r>
          </a:p>
        </p:txBody>
      </p:sp>
      <p:sp>
        <p:nvSpPr>
          <p:cNvPr id="193" name="TextBox 80">
            <a:extLst>
              <a:ext uri="{FF2B5EF4-FFF2-40B4-BE49-F238E27FC236}">
                <a16:creationId xmlns:a16="http://schemas.microsoft.com/office/drawing/2014/main" id="{E3700D73-0D97-415F-A278-3AADAC48F240}"/>
              </a:ext>
            </a:extLst>
          </p:cNvPr>
          <p:cNvSpPr txBox="1"/>
          <p:nvPr/>
        </p:nvSpPr>
        <p:spPr>
          <a:xfrm>
            <a:off x="7193178" y="4313215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194" name="Freeform 81">
            <a:extLst>
              <a:ext uri="{FF2B5EF4-FFF2-40B4-BE49-F238E27FC236}">
                <a16:creationId xmlns:a16="http://schemas.microsoft.com/office/drawing/2014/main" id="{4E5C75A4-3FB8-4829-8ADF-759D79DCB1B3}"/>
              </a:ext>
            </a:extLst>
          </p:cNvPr>
          <p:cNvSpPr/>
          <p:nvPr/>
        </p:nvSpPr>
        <p:spPr>
          <a:xfrm>
            <a:off x="8098147" y="3952840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5" name="Freeform 82">
            <a:extLst>
              <a:ext uri="{FF2B5EF4-FFF2-40B4-BE49-F238E27FC236}">
                <a16:creationId xmlns:a16="http://schemas.microsoft.com/office/drawing/2014/main" id="{7A7C9AFE-33D7-484E-9801-BB8362BB33CA}"/>
              </a:ext>
            </a:extLst>
          </p:cNvPr>
          <p:cNvSpPr/>
          <p:nvPr/>
        </p:nvSpPr>
        <p:spPr>
          <a:xfrm>
            <a:off x="8087471" y="4421007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96" name="Group 83">
            <a:extLst>
              <a:ext uri="{FF2B5EF4-FFF2-40B4-BE49-F238E27FC236}">
                <a16:creationId xmlns:a16="http://schemas.microsoft.com/office/drawing/2014/main" id="{4B4BAF08-4D64-401E-A70F-54754FE6DE33}"/>
              </a:ext>
            </a:extLst>
          </p:cNvPr>
          <p:cNvGrpSpPr/>
          <p:nvPr/>
        </p:nvGrpSpPr>
        <p:grpSpPr>
          <a:xfrm>
            <a:off x="8292126" y="3260522"/>
            <a:ext cx="2487857" cy="591626"/>
            <a:chOff x="0" y="0"/>
            <a:chExt cx="1172376" cy="278798"/>
          </a:xfrm>
        </p:grpSpPr>
        <p:sp>
          <p:nvSpPr>
            <p:cNvPr id="197" name="Freeform 84">
              <a:extLst>
                <a:ext uri="{FF2B5EF4-FFF2-40B4-BE49-F238E27FC236}">
                  <a16:creationId xmlns:a16="http://schemas.microsoft.com/office/drawing/2014/main" id="{60720CF5-CD22-4C89-9694-7B9E3F71632F}"/>
                </a:ext>
              </a:extLst>
            </p:cNvPr>
            <p:cNvSpPr/>
            <p:nvPr/>
          </p:nvSpPr>
          <p:spPr>
            <a:xfrm>
              <a:off x="0" y="0"/>
              <a:ext cx="1172376" cy="278798"/>
            </a:xfrm>
            <a:custGeom>
              <a:avLst/>
              <a:gdLst/>
              <a:ahLst/>
              <a:cxnLst/>
              <a:rect l="l" t="t" r="r" b="b"/>
              <a:pathLst>
                <a:path w="1172376" h="278798">
                  <a:moveTo>
                    <a:pt x="0" y="0"/>
                  </a:moveTo>
                  <a:lnTo>
                    <a:pt x="1172376" y="0"/>
                  </a:lnTo>
                  <a:lnTo>
                    <a:pt x="1172376" y="278798"/>
                  </a:lnTo>
                  <a:lnTo>
                    <a:pt x="0" y="278798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8" name="TextBox 85">
              <a:extLst>
                <a:ext uri="{FF2B5EF4-FFF2-40B4-BE49-F238E27FC236}">
                  <a16:creationId xmlns:a16="http://schemas.microsoft.com/office/drawing/2014/main" id="{BEAA5D31-5D2D-455F-9F3E-E330BA68A7FA}"/>
                </a:ext>
              </a:extLst>
            </p:cNvPr>
            <p:cNvSpPr txBox="1"/>
            <p:nvPr/>
          </p:nvSpPr>
          <p:spPr>
            <a:xfrm>
              <a:off x="0" y="-19050"/>
              <a:ext cx="1172376" cy="297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99" name="TextBox 86">
            <a:extLst>
              <a:ext uri="{FF2B5EF4-FFF2-40B4-BE49-F238E27FC236}">
                <a16:creationId xmlns:a16="http://schemas.microsoft.com/office/drawing/2014/main" id="{424FE5AC-8811-4C09-9092-CEE6F4692ECF}"/>
              </a:ext>
            </a:extLst>
          </p:cNvPr>
          <p:cNvSpPr txBox="1"/>
          <p:nvPr/>
        </p:nvSpPr>
        <p:spPr>
          <a:xfrm>
            <a:off x="8415501" y="3297499"/>
            <a:ext cx="2241108" cy="5176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Ciudadanas, ciudadanos y comunidades formados como multip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licadores de control social para vigilar los recursos de los programas priorizados</a:t>
            </a:r>
          </a:p>
        </p:txBody>
      </p:sp>
      <p:sp>
        <p:nvSpPr>
          <p:cNvPr id="200" name="TextBox 87">
            <a:extLst>
              <a:ext uri="{FF2B5EF4-FFF2-40B4-BE49-F238E27FC236}">
                <a16:creationId xmlns:a16="http://schemas.microsoft.com/office/drawing/2014/main" id="{8D000CA6-E90C-44BB-897B-F3DFF81C89A4}"/>
              </a:ext>
            </a:extLst>
          </p:cNvPr>
          <p:cNvSpPr txBox="1"/>
          <p:nvPr/>
        </p:nvSpPr>
        <p:spPr>
          <a:xfrm>
            <a:off x="8436348" y="4037774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201" name="TextBox 88">
            <a:extLst>
              <a:ext uri="{FF2B5EF4-FFF2-40B4-BE49-F238E27FC236}">
                <a16:creationId xmlns:a16="http://schemas.microsoft.com/office/drawing/2014/main" id="{79236410-8A19-4C57-A205-E9AB520892AC}"/>
              </a:ext>
            </a:extLst>
          </p:cNvPr>
          <p:cNvSpPr txBox="1"/>
          <p:nvPr/>
        </p:nvSpPr>
        <p:spPr>
          <a:xfrm>
            <a:off x="8454728" y="4482351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202" name="TextBox 89">
            <a:extLst>
              <a:ext uri="{FF2B5EF4-FFF2-40B4-BE49-F238E27FC236}">
                <a16:creationId xmlns:a16="http://schemas.microsoft.com/office/drawing/2014/main" id="{A045D8C0-8B76-4F58-9355-36279D476EA0}"/>
              </a:ext>
            </a:extLst>
          </p:cNvPr>
          <p:cNvSpPr txBox="1"/>
          <p:nvPr/>
        </p:nvSpPr>
        <p:spPr>
          <a:xfrm>
            <a:off x="9546731" y="3991470"/>
            <a:ext cx="519884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3.500</a:t>
            </a:r>
          </a:p>
        </p:txBody>
      </p:sp>
      <p:sp>
        <p:nvSpPr>
          <p:cNvPr id="203" name="TextBox 90">
            <a:extLst>
              <a:ext uri="{FF2B5EF4-FFF2-40B4-BE49-F238E27FC236}">
                <a16:creationId xmlns:a16="http://schemas.microsoft.com/office/drawing/2014/main" id="{D2E8826F-9B8E-448B-B35E-95FF350F658A}"/>
              </a:ext>
            </a:extLst>
          </p:cNvPr>
          <p:cNvSpPr txBox="1"/>
          <p:nvPr/>
        </p:nvSpPr>
        <p:spPr>
          <a:xfrm>
            <a:off x="9536055" y="4408793"/>
            <a:ext cx="549884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5.966</a:t>
            </a:r>
          </a:p>
        </p:txBody>
      </p:sp>
      <p:sp>
        <p:nvSpPr>
          <p:cNvPr id="204" name="Freeform 91">
            <a:extLst>
              <a:ext uri="{FF2B5EF4-FFF2-40B4-BE49-F238E27FC236}">
                <a16:creationId xmlns:a16="http://schemas.microsoft.com/office/drawing/2014/main" id="{93219AB1-6B45-44D0-AFEC-A012255058EB}"/>
              </a:ext>
            </a:extLst>
          </p:cNvPr>
          <p:cNvSpPr/>
          <p:nvPr/>
        </p:nvSpPr>
        <p:spPr>
          <a:xfrm>
            <a:off x="4973522" y="5706075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5" name="Freeform 92">
            <a:extLst>
              <a:ext uri="{FF2B5EF4-FFF2-40B4-BE49-F238E27FC236}">
                <a16:creationId xmlns:a16="http://schemas.microsoft.com/office/drawing/2014/main" id="{914AEBB6-EB2B-4ED6-AE7A-524AFE01F1A0}"/>
              </a:ext>
            </a:extLst>
          </p:cNvPr>
          <p:cNvSpPr/>
          <p:nvPr/>
        </p:nvSpPr>
        <p:spPr>
          <a:xfrm>
            <a:off x="4962846" y="6174242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06" name="Picture 93">
            <a:extLst>
              <a:ext uri="{FF2B5EF4-FFF2-40B4-BE49-F238E27FC236}">
                <a16:creationId xmlns:a16="http://schemas.microsoft.com/office/drawing/2014/main" id="{2A124220-AC4D-406D-9EF4-82E2215243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34876" y="5572526"/>
            <a:ext cx="1005721" cy="1005721"/>
          </a:xfrm>
          <a:prstGeom prst="rect">
            <a:avLst/>
          </a:prstGeom>
        </p:spPr>
      </p:pic>
      <p:grpSp>
        <p:nvGrpSpPr>
          <p:cNvPr id="207" name="Group 94">
            <a:extLst>
              <a:ext uri="{FF2B5EF4-FFF2-40B4-BE49-F238E27FC236}">
                <a16:creationId xmlns:a16="http://schemas.microsoft.com/office/drawing/2014/main" id="{A032FE55-9ACE-456C-A596-1FD9C9F2E11B}"/>
              </a:ext>
            </a:extLst>
          </p:cNvPr>
          <p:cNvGrpSpPr/>
          <p:nvPr/>
        </p:nvGrpSpPr>
        <p:grpSpPr>
          <a:xfrm>
            <a:off x="7188125" y="5825775"/>
            <a:ext cx="499221" cy="499221"/>
            <a:chOff x="0" y="0"/>
            <a:chExt cx="812800" cy="812800"/>
          </a:xfrm>
        </p:grpSpPr>
        <p:sp>
          <p:nvSpPr>
            <p:cNvPr id="208" name="Freeform 95">
              <a:extLst>
                <a:ext uri="{FF2B5EF4-FFF2-40B4-BE49-F238E27FC236}">
                  <a16:creationId xmlns:a16="http://schemas.microsoft.com/office/drawing/2014/main" id="{0E426420-7042-4158-B71B-199513F0805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09" name="TextBox 96">
              <a:extLst>
                <a:ext uri="{FF2B5EF4-FFF2-40B4-BE49-F238E27FC236}">
                  <a16:creationId xmlns:a16="http://schemas.microsoft.com/office/drawing/2014/main" id="{B05A53EC-3A2B-4E1E-9D93-4509C92829E9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10" name="Group 97">
            <a:extLst>
              <a:ext uri="{FF2B5EF4-FFF2-40B4-BE49-F238E27FC236}">
                <a16:creationId xmlns:a16="http://schemas.microsoft.com/office/drawing/2014/main" id="{E32EB1EC-A3D4-413B-AD94-4E0DB500954F}"/>
              </a:ext>
            </a:extLst>
          </p:cNvPr>
          <p:cNvGrpSpPr/>
          <p:nvPr/>
        </p:nvGrpSpPr>
        <p:grpSpPr>
          <a:xfrm>
            <a:off x="7300993" y="6070998"/>
            <a:ext cx="296042" cy="204293"/>
            <a:chOff x="0" y="0"/>
            <a:chExt cx="476936" cy="329125"/>
          </a:xfrm>
        </p:grpSpPr>
        <p:sp>
          <p:nvSpPr>
            <p:cNvPr id="211" name="Freeform 98">
              <a:extLst>
                <a:ext uri="{FF2B5EF4-FFF2-40B4-BE49-F238E27FC236}">
                  <a16:creationId xmlns:a16="http://schemas.microsoft.com/office/drawing/2014/main" id="{572A383D-D914-4B02-B9DE-1EF32EEEEE1B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12" name="TextBox 99">
              <a:extLst>
                <a:ext uri="{FF2B5EF4-FFF2-40B4-BE49-F238E27FC236}">
                  <a16:creationId xmlns:a16="http://schemas.microsoft.com/office/drawing/2014/main" id="{2044E9FA-82C9-4863-B99F-217E85BDA858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13" name="Group 100">
            <a:extLst>
              <a:ext uri="{FF2B5EF4-FFF2-40B4-BE49-F238E27FC236}">
                <a16:creationId xmlns:a16="http://schemas.microsoft.com/office/drawing/2014/main" id="{21CB09D8-0E36-46A2-8EC2-A25A8D9B22D3}"/>
              </a:ext>
            </a:extLst>
          </p:cNvPr>
          <p:cNvGrpSpPr/>
          <p:nvPr/>
        </p:nvGrpSpPr>
        <p:grpSpPr>
          <a:xfrm>
            <a:off x="5193884" y="5057299"/>
            <a:ext cx="2487857" cy="389487"/>
            <a:chOff x="0" y="0"/>
            <a:chExt cx="1172376" cy="183542"/>
          </a:xfrm>
        </p:grpSpPr>
        <p:sp>
          <p:nvSpPr>
            <p:cNvPr id="214" name="Freeform 101">
              <a:extLst>
                <a:ext uri="{FF2B5EF4-FFF2-40B4-BE49-F238E27FC236}">
                  <a16:creationId xmlns:a16="http://schemas.microsoft.com/office/drawing/2014/main" id="{BEB974AD-F9BD-4CBF-A1FB-BB54AACBC761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5" name="TextBox 102">
              <a:extLst>
                <a:ext uri="{FF2B5EF4-FFF2-40B4-BE49-F238E27FC236}">
                  <a16:creationId xmlns:a16="http://schemas.microsoft.com/office/drawing/2014/main" id="{29DA2F74-B372-44D1-90DB-E21C0FE748D1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216" name="TextBox 103">
            <a:extLst>
              <a:ext uri="{FF2B5EF4-FFF2-40B4-BE49-F238E27FC236}">
                <a16:creationId xmlns:a16="http://schemas.microsoft.com/office/drawing/2014/main" id="{7E79DE00-834D-4C47-A792-0314C8818B6A}"/>
              </a:ext>
            </a:extLst>
          </p:cNvPr>
          <p:cNvSpPr txBox="1"/>
          <p:nvPr/>
        </p:nvSpPr>
        <p:spPr>
          <a:xfrm>
            <a:off x="5330102" y="5118966"/>
            <a:ext cx="2241108" cy="2766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081"/>
              </a:lnSpc>
            </a:pPr>
            <a:r>
              <a:rPr lang="es-ES" sz="879" b="1" spc="-36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Acciones de racionalización de trámites de alto impacto implementadas </a:t>
            </a:r>
            <a:endParaRPr lang="en-US" sz="879" b="1" strike="noStrike" spc="-36" dirty="0">
              <a:solidFill>
                <a:srgbClr val="545454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217" name="TextBox 104">
            <a:extLst>
              <a:ext uri="{FF2B5EF4-FFF2-40B4-BE49-F238E27FC236}">
                <a16:creationId xmlns:a16="http://schemas.microsoft.com/office/drawing/2014/main" id="{1A918480-47F2-4556-9662-9413C5A775C1}"/>
              </a:ext>
            </a:extLst>
          </p:cNvPr>
          <p:cNvSpPr txBox="1"/>
          <p:nvPr/>
        </p:nvSpPr>
        <p:spPr>
          <a:xfrm>
            <a:off x="5311722" y="5791008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218" name="TextBox 105">
            <a:extLst>
              <a:ext uri="{FF2B5EF4-FFF2-40B4-BE49-F238E27FC236}">
                <a16:creationId xmlns:a16="http://schemas.microsoft.com/office/drawing/2014/main" id="{B89E6A44-CB3D-4074-A3BE-D8A073F3535C}"/>
              </a:ext>
            </a:extLst>
          </p:cNvPr>
          <p:cNvSpPr txBox="1"/>
          <p:nvPr/>
        </p:nvSpPr>
        <p:spPr>
          <a:xfrm>
            <a:off x="5330102" y="6235586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219" name="TextBox 106">
            <a:extLst>
              <a:ext uri="{FF2B5EF4-FFF2-40B4-BE49-F238E27FC236}">
                <a16:creationId xmlns:a16="http://schemas.microsoft.com/office/drawing/2014/main" id="{7ED356E9-4D7A-4F36-A083-3F7F712F8F0F}"/>
              </a:ext>
            </a:extLst>
          </p:cNvPr>
          <p:cNvSpPr txBox="1"/>
          <p:nvPr/>
        </p:nvSpPr>
        <p:spPr>
          <a:xfrm>
            <a:off x="6422816" y="5744704"/>
            <a:ext cx="446541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700</a:t>
            </a:r>
          </a:p>
        </p:txBody>
      </p:sp>
      <p:sp>
        <p:nvSpPr>
          <p:cNvPr id="220" name="TextBox 107">
            <a:extLst>
              <a:ext uri="{FF2B5EF4-FFF2-40B4-BE49-F238E27FC236}">
                <a16:creationId xmlns:a16="http://schemas.microsoft.com/office/drawing/2014/main" id="{D38E654D-31EA-4F02-86EB-F481996F36EB}"/>
              </a:ext>
            </a:extLst>
          </p:cNvPr>
          <p:cNvSpPr txBox="1"/>
          <p:nvPr/>
        </p:nvSpPr>
        <p:spPr>
          <a:xfrm>
            <a:off x="6422816" y="6162027"/>
            <a:ext cx="354067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700</a:t>
            </a:r>
          </a:p>
        </p:txBody>
      </p:sp>
      <p:sp>
        <p:nvSpPr>
          <p:cNvPr id="221" name="TextBox 108">
            <a:extLst>
              <a:ext uri="{FF2B5EF4-FFF2-40B4-BE49-F238E27FC236}">
                <a16:creationId xmlns:a16="http://schemas.microsoft.com/office/drawing/2014/main" id="{B7E562C5-BF41-4ABB-83C5-16C85485E662}"/>
              </a:ext>
            </a:extLst>
          </p:cNvPr>
          <p:cNvSpPr txBox="1"/>
          <p:nvPr/>
        </p:nvSpPr>
        <p:spPr>
          <a:xfrm>
            <a:off x="7193178" y="6039797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222" name="Picture 109">
            <a:extLst>
              <a:ext uri="{FF2B5EF4-FFF2-40B4-BE49-F238E27FC236}">
                <a16:creationId xmlns:a16="http://schemas.microsoft.com/office/drawing/2014/main" id="{36315A5C-ABFA-4A40-B45B-90A8DDDD31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69358" y="1808844"/>
            <a:ext cx="1005721" cy="1005721"/>
          </a:xfrm>
          <a:prstGeom prst="rect">
            <a:avLst/>
          </a:prstGeom>
        </p:spPr>
      </p:pic>
      <p:grpSp>
        <p:nvGrpSpPr>
          <p:cNvPr id="223" name="Group 110">
            <a:extLst>
              <a:ext uri="{FF2B5EF4-FFF2-40B4-BE49-F238E27FC236}">
                <a16:creationId xmlns:a16="http://schemas.microsoft.com/office/drawing/2014/main" id="{CA7EB9D4-AA03-4AA1-B6D4-AFAA1AF6BB06}"/>
              </a:ext>
            </a:extLst>
          </p:cNvPr>
          <p:cNvGrpSpPr/>
          <p:nvPr/>
        </p:nvGrpSpPr>
        <p:grpSpPr>
          <a:xfrm>
            <a:off x="7122607" y="2062093"/>
            <a:ext cx="499221" cy="499221"/>
            <a:chOff x="0" y="0"/>
            <a:chExt cx="812800" cy="812800"/>
          </a:xfrm>
        </p:grpSpPr>
        <p:sp>
          <p:nvSpPr>
            <p:cNvPr id="224" name="Freeform 111">
              <a:extLst>
                <a:ext uri="{FF2B5EF4-FFF2-40B4-BE49-F238E27FC236}">
                  <a16:creationId xmlns:a16="http://schemas.microsoft.com/office/drawing/2014/main" id="{9ABD6B92-76B9-48BE-A460-FAE92425762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25" name="TextBox 112">
              <a:extLst>
                <a:ext uri="{FF2B5EF4-FFF2-40B4-BE49-F238E27FC236}">
                  <a16:creationId xmlns:a16="http://schemas.microsoft.com/office/drawing/2014/main" id="{7B49FCDF-46AA-4705-A7B9-27F0CBF068B0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26" name="Group 113">
            <a:extLst>
              <a:ext uri="{FF2B5EF4-FFF2-40B4-BE49-F238E27FC236}">
                <a16:creationId xmlns:a16="http://schemas.microsoft.com/office/drawing/2014/main" id="{29228B9B-D26F-49AD-9913-70A9E50DC410}"/>
              </a:ext>
            </a:extLst>
          </p:cNvPr>
          <p:cNvGrpSpPr/>
          <p:nvPr/>
        </p:nvGrpSpPr>
        <p:grpSpPr>
          <a:xfrm>
            <a:off x="7235475" y="2307316"/>
            <a:ext cx="296042" cy="204293"/>
            <a:chOff x="0" y="0"/>
            <a:chExt cx="476936" cy="329125"/>
          </a:xfrm>
        </p:grpSpPr>
        <p:sp>
          <p:nvSpPr>
            <p:cNvPr id="227" name="Freeform 114">
              <a:extLst>
                <a:ext uri="{FF2B5EF4-FFF2-40B4-BE49-F238E27FC236}">
                  <a16:creationId xmlns:a16="http://schemas.microsoft.com/office/drawing/2014/main" id="{35CF997C-9A65-467B-85C0-8E1A7FC0C263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28" name="TextBox 115">
              <a:extLst>
                <a:ext uri="{FF2B5EF4-FFF2-40B4-BE49-F238E27FC236}">
                  <a16:creationId xmlns:a16="http://schemas.microsoft.com/office/drawing/2014/main" id="{195518A9-DFC1-408F-B38C-D551FD13A4F9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229" name="TextBox 116">
            <a:extLst>
              <a:ext uri="{FF2B5EF4-FFF2-40B4-BE49-F238E27FC236}">
                <a16:creationId xmlns:a16="http://schemas.microsoft.com/office/drawing/2014/main" id="{4C2F5B44-98EA-470B-96F8-F5337085DEF8}"/>
              </a:ext>
            </a:extLst>
          </p:cNvPr>
          <p:cNvSpPr txBox="1"/>
          <p:nvPr/>
        </p:nvSpPr>
        <p:spPr>
          <a:xfrm>
            <a:off x="7127661" y="2276115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230" name="Picture 117">
            <a:extLst>
              <a:ext uri="{FF2B5EF4-FFF2-40B4-BE49-F238E27FC236}">
                <a16:creationId xmlns:a16="http://schemas.microsoft.com/office/drawing/2014/main" id="{2C3A6856-FF31-4CA8-BA5B-0B7B0506FD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55921" y="3864709"/>
            <a:ext cx="1005721" cy="1005721"/>
          </a:xfrm>
          <a:prstGeom prst="rect">
            <a:avLst/>
          </a:prstGeom>
        </p:spPr>
      </p:pic>
      <p:grpSp>
        <p:nvGrpSpPr>
          <p:cNvPr id="231" name="Group 118">
            <a:extLst>
              <a:ext uri="{FF2B5EF4-FFF2-40B4-BE49-F238E27FC236}">
                <a16:creationId xmlns:a16="http://schemas.microsoft.com/office/drawing/2014/main" id="{31F209D8-D810-4154-A8DE-A6AE91517E29}"/>
              </a:ext>
            </a:extLst>
          </p:cNvPr>
          <p:cNvGrpSpPr/>
          <p:nvPr/>
        </p:nvGrpSpPr>
        <p:grpSpPr>
          <a:xfrm>
            <a:off x="4009170" y="4117959"/>
            <a:ext cx="499221" cy="499221"/>
            <a:chOff x="0" y="0"/>
            <a:chExt cx="812800" cy="812800"/>
          </a:xfrm>
        </p:grpSpPr>
        <p:sp>
          <p:nvSpPr>
            <p:cNvPr id="232" name="Freeform 119">
              <a:extLst>
                <a:ext uri="{FF2B5EF4-FFF2-40B4-BE49-F238E27FC236}">
                  <a16:creationId xmlns:a16="http://schemas.microsoft.com/office/drawing/2014/main" id="{D1C03459-3A21-4A2A-8156-DC5FF601249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33" name="TextBox 120">
              <a:extLst>
                <a:ext uri="{FF2B5EF4-FFF2-40B4-BE49-F238E27FC236}">
                  <a16:creationId xmlns:a16="http://schemas.microsoft.com/office/drawing/2014/main" id="{4DCA38F8-DF11-4D0E-81FF-D5BC164B33B1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34" name="Group 121">
            <a:extLst>
              <a:ext uri="{FF2B5EF4-FFF2-40B4-BE49-F238E27FC236}">
                <a16:creationId xmlns:a16="http://schemas.microsoft.com/office/drawing/2014/main" id="{93C1D193-8141-4A89-9B7F-2C2156269609}"/>
              </a:ext>
            </a:extLst>
          </p:cNvPr>
          <p:cNvGrpSpPr/>
          <p:nvPr/>
        </p:nvGrpSpPr>
        <p:grpSpPr>
          <a:xfrm>
            <a:off x="4122038" y="4363181"/>
            <a:ext cx="296042" cy="204293"/>
            <a:chOff x="0" y="0"/>
            <a:chExt cx="476936" cy="329125"/>
          </a:xfrm>
        </p:grpSpPr>
        <p:sp>
          <p:nvSpPr>
            <p:cNvPr id="235" name="Freeform 122">
              <a:extLst>
                <a:ext uri="{FF2B5EF4-FFF2-40B4-BE49-F238E27FC236}">
                  <a16:creationId xmlns:a16="http://schemas.microsoft.com/office/drawing/2014/main" id="{5551D80F-AB7A-4794-A57B-D554D98841BC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36" name="TextBox 123">
              <a:extLst>
                <a:ext uri="{FF2B5EF4-FFF2-40B4-BE49-F238E27FC236}">
                  <a16:creationId xmlns:a16="http://schemas.microsoft.com/office/drawing/2014/main" id="{02ED2090-DB3C-4364-BEB0-FF9B6599CD64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237" name="TextBox 124">
            <a:extLst>
              <a:ext uri="{FF2B5EF4-FFF2-40B4-BE49-F238E27FC236}">
                <a16:creationId xmlns:a16="http://schemas.microsoft.com/office/drawing/2014/main" id="{91AE3C12-9CD5-4DBD-A9B4-D88827665856}"/>
              </a:ext>
            </a:extLst>
          </p:cNvPr>
          <p:cNvSpPr txBox="1"/>
          <p:nvPr/>
        </p:nvSpPr>
        <p:spPr>
          <a:xfrm>
            <a:off x="4014224" y="4331981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238" name="Picture 125">
            <a:extLst>
              <a:ext uri="{FF2B5EF4-FFF2-40B4-BE49-F238E27FC236}">
                <a16:creationId xmlns:a16="http://schemas.microsoft.com/office/drawing/2014/main" id="{39549DFC-9244-4BAE-A248-BE8F6BA3FDF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90992" y="3869030"/>
            <a:ext cx="1005721" cy="1005721"/>
          </a:xfrm>
          <a:prstGeom prst="rect">
            <a:avLst/>
          </a:prstGeom>
        </p:spPr>
      </p:pic>
      <p:grpSp>
        <p:nvGrpSpPr>
          <p:cNvPr id="239" name="Group 126">
            <a:extLst>
              <a:ext uri="{FF2B5EF4-FFF2-40B4-BE49-F238E27FC236}">
                <a16:creationId xmlns:a16="http://schemas.microsoft.com/office/drawing/2014/main" id="{300044D0-760C-42EF-8039-D70D9CD6B825}"/>
              </a:ext>
            </a:extLst>
          </p:cNvPr>
          <p:cNvGrpSpPr/>
          <p:nvPr/>
        </p:nvGrpSpPr>
        <p:grpSpPr>
          <a:xfrm>
            <a:off x="10344242" y="4122280"/>
            <a:ext cx="499221" cy="499221"/>
            <a:chOff x="0" y="0"/>
            <a:chExt cx="812800" cy="812800"/>
          </a:xfrm>
        </p:grpSpPr>
        <p:sp>
          <p:nvSpPr>
            <p:cNvPr id="240" name="Freeform 127">
              <a:extLst>
                <a:ext uri="{FF2B5EF4-FFF2-40B4-BE49-F238E27FC236}">
                  <a16:creationId xmlns:a16="http://schemas.microsoft.com/office/drawing/2014/main" id="{ED17C61C-ED5A-4CCA-83A5-CDE702BD6DD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41" name="TextBox 128">
              <a:extLst>
                <a:ext uri="{FF2B5EF4-FFF2-40B4-BE49-F238E27FC236}">
                  <a16:creationId xmlns:a16="http://schemas.microsoft.com/office/drawing/2014/main" id="{A04C823E-EF59-4944-A140-69A5F2B7C7CA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42" name="Group 129">
            <a:extLst>
              <a:ext uri="{FF2B5EF4-FFF2-40B4-BE49-F238E27FC236}">
                <a16:creationId xmlns:a16="http://schemas.microsoft.com/office/drawing/2014/main" id="{87D83BAF-7D66-4F5B-99FA-627D3774D566}"/>
              </a:ext>
            </a:extLst>
          </p:cNvPr>
          <p:cNvGrpSpPr/>
          <p:nvPr/>
        </p:nvGrpSpPr>
        <p:grpSpPr>
          <a:xfrm>
            <a:off x="10457109" y="4367502"/>
            <a:ext cx="296042" cy="204293"/>
            <a:chOff x="0" y="0"/>
            <a:chExt cx="476936" cy="329125"/>
          </a:xfrm>
        </p:grpSpPr>
        <p:sp>
          <p:nvSpPr>
            <p:cNvPr id="243" name="Freeform 130">
              <a:extLst>
                <a:ext uri="{FF2B5EF4-FFF2-40B4-BE49-F238E27FC236}">
                  <a16:creationId xmlns:a16="http://schemas.microsoft.com/office/drawing/2014/main" id="{83D85257-7840-4F42-B3DF-2CA51195629B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44" name="TextBox 131">
              <a:extLst>
                <a:ext uri="{FF2B5EF4-FFF2-40B4-BE49-F238E27FC236}">
                  <a16:creationId xmlns:a16="http://schemas.microsoft.com/office/drawing/2014/main" id="{B24654A5-64F2-433B-BCF7-FD8C99F4EB9D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245" name="TextBox 132">
            <a:extLst>
              <a:ext uri="{FF2B5EF4-FFF2-40B4-BE49-F238E27FC236}">
                <a16:creationId xmlns:a16="http://schemas.microsoft.com/office/drawing/2014/main" id="{2064A889-7251-4EB0-B5E5-7D512ABC022B}"/>
              </a:ext>
            </a:extLst>
          </p:cNvPr>
          <p:cNvSpPr txBox="1"/>
          <p:nvPr/>
        </p:nvSpPr>
        <p:spPr>
          <a:xfrm>
            <a:off x="10349295" y="4336302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13277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434670" y="199508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z="2200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z="220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z="220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5.Participación Incidente para la gobernanza social  </a:t>
            </a:r>
          </a:p>
        </p:txBody>
      </p:sp>
      <p:sp>
        <p:nvSpPr>
          <p:cNvPr id="246" name="Freeform 3">
            <a:extLst>
              <a:ext uri="{FF2B5EF4-FFF2-40B4-BE49-F238E27FC236}">
                <a16:creationId xmlns:a16="http://schemas.microsoft.com/office/drawing/2014/main" id="{107723B1-6AF9-49B2-A6D2-8F4C2513D82D}"/>
              </a:ext>
            </a:extLst>
          </p:cNvPr>
          <p:cNvSpPr/>
          <p:nvPr/>
        </p:nvSpPr>
        <p:spPr>
          <a:xfrm>
            <a:off x="82050" y="1112617"/>
            <a:ext cx="574341" cy="431087"/>
          </a:xfrm>
          <a:custGeom>
            <a:avLst/>
            <a:gdLst/>
            <a:ahLst/>
            <a:cxnLst/>
            <a:rect l="l" t="t" r="r" b="b"/>
            <a:pathLst>
              <a:path w="574341" h="431087">
                <a:moveTo>
                  <a:pt x="0" y="0"/>
                </a:moveTo>
                <a:lnTo>
                  <a:pt x="574341" y="0"/>
                </a:lnTo>
                <a:lnTo>
                  <a:pt x="574341" y="431087"/>
                </a:lnTo>
                <a:lnTo>
                  <a:pt x="0" y="431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7" name="Freeform 4">
            <a:extLst>
              <a:ext uri="{FF2B5EF4-FFF2-40B4-BE49-F238E27FC236}">
                <a16:creationId xmlns:a16="http://schemas.microsoft.com/office/drawing/2014/main" id="{7E9E6CA7-9ABD-4E6D-9239-92EB02B0C8C7}"/>
              </a:ext>
            </a:extLst>
          </p:cNvPr>
          <p:cNvSpPr/>
          <p:nvPr/>
        </p:nvSpPr>
        <p:spPr>
          <a:xfrm>
            <a:off x="1794019" y="1936282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0" y="0"/>
                </a:lnTo>
                <a:lnTo>
                  <a:pt x="268200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8" name="Freeform 5">
            <a:extLst>
              <a:ext uri="{FF2B5EF4-FFF2-40B4-BE49-F238E27FC236}">
                <a16:creationId xmlns:a16="http://schemas.microsoft.com/office/drawing/2014/main" id="{B5BE9D94-9B35-4F34-9518-74226E76E37F}"/>
              </a:ext>
            </a:extLst>
          </p:cNvPr>
          <p:cNvSpPr/>
          <p:nvPr/>
        </p:nvSpPr>
        <p:spPr>
          <a:xfrm>
            <a:off x="1783342" y="2404449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79"/>
                </a:lnTo>
                <a:lnTo>
                  <a:pt x="0" y="278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49" name="Picture 6">
            <a:extLst>
              <a:ext uri="{FF2B5EF4-FFF2-40B4-BE49-F238E27FC236}">
                <a16:creationId xmlns:a16="http://schemas.microsoft.com/office/drawing/2014/main" id="{683DB1FF-E567-4E87-AE7B-3A57062CE1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609" y="1750392"/>
            <a:ext cx="1005721" cy="1005721"/>
          </a:xfrm>
          <a:prstGeom prst="rect">
            <a:avLst/>
          </a:prstGeom>
        </p:spPr>
      </p:pic>
      <p:grpSp>
        <p:nvGrpSpPr>
          <p:cNvPr id="250" name="Group 7">
            <a:extLst>
              <a:ext uri="{FF2B5EF4-FFF2-40B4-BE49-F238E27FC236}">
                <a16:creationId xmlns:a16="http://schemas.microsoft.com/office/drawing/2014/main" id="{81B3E331-72ED-419B-8E9B-4720E241F47D}"/>
              </a:ext>
            </a:extLst>
          </p:cNvPr>
          <p:cNvGrpSpPr/>
          <p:nvPr/>
        </p:nvGrpSpPr>
        <p:grpSpPr>
          <a:xfrm>
            <a:off x="4008859" y="2003642"/>
            <a:ext cx="499221" cy="499221"/>
            <a:chOff x="0" y="0"/>
            <a:chExt cx="812800" cy="812800"/>
          </a:xfrm>
        </p:grpSpPr>
        <p:sp>
          <p:nvSpPr>
            <p:cNvPr id="251" name="Freeform 8">
              <a:extLst>
                <a:ext uri="{FF2B5EF4-FFF2-40B4-BE49-F238E27FC236}">
                  <a16:creationId xmlns:a16="http://schemas.microsoft.com/office/drawing/2014/main" id="{E43DB09D-5008-4BBE-B170-98F5D855DF1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2" name="TextBox 9">
              <a:extLst>
                <a:ext uri="{FF2B5EF4-FFF2-40B4-BE49-F238E27FC236}">
                  <a16:creationId xmlns:a16="http://schemas.microsoft.com/office/drawing/2014/main" id="{51BB9E45-F213-42D0-A20B-87AA8D55DE0D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53" name="Group 10">
            <a:extLst>
              <a:ext uri="{FF2B5EF4-FFF2-40B4-BE49-F238E27FC236}">
                <a16:creationId xmlns:a16="http://schemas.microsoft.com/office/drawing/2014/main" id="{CD7C1E39-9366-4063-9A4A-73CE4CC830E6}"/>
              </a:ext>
            </a:extLst>
          </p:cNvPr>
          <p:cNvGrpSpPr/>
          <p:nvPr/>
        </p:nvGrpSpPr>
        <p:grpSpPr>
          <a:xfrm>
            <a:off x="4121727" y="2248864"/>
            <a:ext cx="296042" cy="204293"/>
            <a:chOff x="0" y="0"/>
            <a:chExt cx="476936" cy="329125"/>
          </a:xfrm>
        </p:grpSpPr>
        <p:sp>
          <p:nvSpPr>
            <p:cNvPr id="254" name="Freeform 11">
              <a:extLst>
                <a:ext uri="{FF2B5EF4-FFF2-40B4-BE49-F238E27FC236}">
                  <a16:creationId xmlns:a16="http://schemas.microsoft.com/office/drawing/2014/main" id="{6CA1AEBB-1DFC-437C-819C-D5EF0F2BA837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55" name="TextBox 12">
              <a:extLst>
                <a:ext uri="{FF2B5EF4-FFF2-40B4-BE49-F238E27FC236}">
                  <a16:creationId xmlns:a16="http://schemas.microsoft.com/office/drawing/2014/main" id="{56CC9046-1400-496F-BAE9-E58935AE3FAE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56" name="Group 13">
            <a:extLst>
              <a:ext uri="{FF2B5EF4-FFF2-40B4-BE49-F238E27FC236}">
                <a16:creationId xmlns:a16="http://schemas.microsoft.com/office/drawing/2014/main" id="{C59EFC3B-3BE8-44CD-9EA2-00C528CB70C5}"/>
              </a:ext>
            </a:extLst>
          </p:cNvPr>
          <p:cNvGrpSpPr/>
          <p:nvPr/>
        </p:nvGrpSpPr>
        <p:grpSpPr>
          <a:xfrm>
            <a:off x="2014380" y="1287505"/>
            <a:ext cx="2487857" cy="389487"/>
            <a:chOff x="0" y="0"/>
            <a:chExt cx="1172376" cy="183542"/>
          </a:xfrm>
        </p:grpSpPr>
        <p:sp>
          <p:nvSpPr>
            <p:cNvPr id="257" name="Freeform 14">
              <a:extLst>
                <a:ext uri="{FF2B5EF4-FFF2-40B4-BE49-F238E27FC236}">
                  <a16:creationId xmlns:a16="http://schemas.microsoft.com/office/drawing/2014/main" id="{E60491F5-1404-44D0-B654-2D917929C785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8" name="TextBox 15">
              <a:extLst>
                <a:ext uri="{FF2B5EF4-FFF2-40B4-BE49-F238E27FC236}">
                  <a16:creationId xmlns:a16="http://schemas.microsoft.com/office/drawing/2014/main" id="{F719F7EA-FE4B-4321-8565-499E5AD2F379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259" name="TextBox 16">
            <a:extLst>
              <a:ext uri="{FF2B5EF4-FFF2-40B4-BE49-F238E27FC236}">
                <a16:creationId xmlns:a16="http://schemas.microsoft.com/office/drawing/2014/main" id="{D15ACAD8-C16D-4180-958A-813B1C347D1C}"/>
              </a:ext>
            </a:extLst>
          </p:cNvPr>
          <p:cNvSpPr txBox="1"/>
          <p:nvPr/>
        </p:nvSpPr>
        <p:spPr>
          <a:xfrm>
            <a:off x="2054942" y="1348441"/>
            <a:ext cx="2241108" cy="257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Ciudadanos y Servido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res Públicos capacitados en temas de gestión pública</a:t>
            </a:r>
          </a:p>
        </p:txBody>
      </p:sp>
      <p:sp>
        <p:nvSpPr>
          <p:cNvPr id="260" name="TextBox 17">
            <a:extLst>
              <a:ext uri="{FF2B5EF4-FFF2-40B4-BE49-F238E27FC236}">
                <a16:creationId xmlns:a16="http://schemas.microsoft.com/office/drawing/2014/main" id="{FA882CE3-9380-4A07-9380-7C15860D64E4}"/>
              </a:ext>
            </a:extLst>
          </p:cNvPr>
          <p:cNvSpPr txBox="1"/>
          <p:nvPr/>
        </p:nvSpPr>
        <p:spPr>
          <a:xfrm>
            <a:off x="82050" y="827394"/>
            <a:ext cx="1950683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261" name="TextBox 18">
            <a:extLst>
              <a:ext uri="{FF2B5EF4-FFF2-40B4-BE49-F238E27FC236}">
                <a16:creationId xmlns:a16="http://schemas.microsoft.com/office/drawing/2014/main" id="{CD755D7F-6DDD-4538-B708-B00964DA290D}"/>
              </a:ext>
            </a:extLst>
          </p:cNvPr>
          <p:cNvSpPr txBox="1"/>
          <p:nvPr/>
        </p:nvSpPr>
        <p:spPr>
          <a:xfrm>
            <a:off x="2025246" y="1011485"/>
            <a:ext cx="1198680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262" name="TextBox 19">
            <a:extLst>
              <a:ext uri="{FF2B5EF4-FFF2-40B4-BE49-F238E27FC236}">
                <a16:creationId xmlns:a16="http://schemas.microsoft.com/office/drawing/2014/main" id="{1AAA7E5F-063C-44BA-9F9F-E913FF2FD300}"/>
              </a:ext>
            </a:extLst>
          </p:cNvPr>
          <p:cNvSpPr txBox="1"/>
          <p:nvPr/>
        </p:nvSpPr>
        <p:spPr>
          <a:xfrm>
            <a:off x="2132219" y="2021215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263" name="TextBox 20">
            <a:extLst>
              <a:ext uri="{FF2B5EF4-FFF2-40B4-BE49-F238E27FC236}">
                <a16:creationId xmlns:a16="http://schemas.microsoft.com/office/drawing/2014/main" id="{7BE283B3-C8EB-4EF7-8D28-C792349FF038}"/>
              </a:ext>
            </a:extLst>
          </p:cNvPr>
          <p:cNvSpPr txBox="1"/>
          <p:nvPr/>
        </p:nvSpPr>
        <p:spPr>
          <a:xfrm>
            <a:off x="2150599" y="2465792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264" name="TextBox 21">
            <a:extLst>
              <a:ext uri="{FF2B5EF4-FFF2-40B4-BE49-F238E27FC236}">
                <a16:creationId xmlns:a16="http://schemas.microsoft.com/office/drawing/2014/main" id="{47BAD1A8-80E8-4881-B5A0-8BDA8EF0839E}"/>
              </a:ext>
            </a:extLst>
          </p:cNvPr>
          <p:cNvSpPr txBox="1"/>
          <p:nvPr/>
        </p:nvSpPr>
        <p:spPr>
          <a:xfrm>
            <a:off x="3181947" y="1978104"/>
            <a:ext cx="654575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251.820</a:t>
            </a:r>
          </a:p>
        </p:txBody>
      </p:sp>
      <p:sp>
        <p:nvSpPr>
          <p:cNvPr id="265" name="TextBox 22">
            <a:extLst>
              <a:ext uri="{FF2B5EF4-FFF2-40B4-BE49-F238E27FC236}">
                <a16:creationId xmlns:a16="http://schemas.microsoft.com/office/drawing/2014/main" id="{C186774D-9405-4E17-A048-72F6D06FF7EC}"/>
              </a:ext>
            </a:extLst>
          </p:cNvPr>
          <p:cNvSpPr txBox="1"/>
          <p:nvPr/>
        </p:nvSpPr>
        <p:spPr>
          <a:xfrm>
            <a:off x="3181947" y="2424582"/>
            <a:ext cx="686529" cy="209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265.277</a:t>
            </a:r>
          </a:p>
        </p:txBody>
      </p:sp>
      <p:sp>
        <p:nvSpPr>
          <p:cNvPr id="266" name="TextBox 23">
            <a:extLst>
              <a:ext uri="{FF2B5EF4-FFF2-40B4-BE49-F238E27FC236}">
                <a16:creationId xmlns:a16="http://schemas.microsoft.com/office/drawing/2014/main" id="{195279C9-2EC1-4F74-A8E1-F2E0ED382064}"/>
              </a:ext>
            </a:extLst>
          </p:cNvPr>
          <p:cNvSpPr txBox="1"/>
          <p:nvPr/>
        </p:nvSpPr>
        <p:spPr>
          <a:xfrm>
            <a:off x="4013912" y="2217663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267" name="Freeform 24">
            <a:extLst>
              <a:ext uri="{FF2B5EF4-FFF2-40B4-BE49-F238E27FC236}">
                <a16:creationId xmlns:a16="http://schemas.microsoft.com/office/drawing/2014/main" id="{2FFFB41A-6E9F-4AAB-98F7-44813321769F}"/>
              </a:ext>
            </a:extLst>
          </p:cNvPr>
          <p:cNvSpPr/>
          <p:nvPr/>
        </p:nvSpPr>
        <p:spPr>
          <a:xfrm>
            <a:off x="814300" y="1203067"/>
            <a:ext cx="692720" cy="290747"/>
          </a:xfrm>
          <a:custGeom>
            <a:avLst/>
            <a:gdLst/>
            <a:ahLst/>
            <a:cxnLst/>
            <a:rect l="l" t="t" r="r" b="b"/>
            <a:pathLst>
              <a:path w="692720" h="290747">
                <a:moveTo>
                  <a:pt x="0" y="0"/>
                </a:moveTo>
                <a:lnTo>
                  <a:pt x="692720" y="0"/>
                </a:lnTo>
                <a:lnTo>
                  <a:pt x="692720" y="290748"/>
                </a:lnTo>
                <a:lnTo>
                  <a:pt x="0" y="2907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8" name="Freeform 25">
            <a:extLst>
              <a:ext uri="{FF2B5EF4-FFF2-40B4-BE49-F238E27FC236}">
                <a16:creationId xmlns:a16="http://schemas.microsoft.com/office/drawing/2014/main" id="{DF0EF74F-AC7C-4204-BA8B-21685A2C22F1}"/>
              </a:ext>
            </a:extLst>
          </p:cNvPr>
          <p:cNvSpPr/>
          <p:nvPr/>
        </p:nvSpPr>
        <p:spPr>
          <a:xfrm>
            <a:off x="4933667" y="1939319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9" name="Freeform 26">
            <a:extLst>
              <a:ext uri="{FF2B5EF4-FFF2-40B4-BE49-F238E27FC236}">
                <a16:creationId xmlns:a16="http://schemas.microsoft.com/office/drawing/2014/main" id="{D075172E-8FCF-4F94-B230-DB8448D6D6EC}"/>
              </a:ext>
            </a:extLst>
          </p:cNvPr>
          <p:cNvSpPr/>
          <p:nvPr/>
        </p:nvSpPr>
        <p:spPr>
          <a:xfrm>
            <a:off x="4922991" y="2407486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70" name="Group 27">
            <a:extLst>
              <a:ext uri="{FF2B5EF4-FFF2-40B4-BE49-F238E27FC236}">
                <a16:creationId xmlns:a16="http://schemas.microsoft.com/office/drawing/2014/main" id="{52EE4FDC-0B77-4D85-9EE5-8C9E07AB24F0}"/>
              </a:ext>
            </a:extLst>
          </p:cNvPr>
          <p:cNvGrpSpPr/>
          <p:nvPr/>
        </p:nvGrpSpPr>
        <p:grpSpPr>
          <a:xfrm>
            <a:off x="5136271" y="1157193"/>
            <a:ext cx="2487857" cy="498063"/>
            <a:chOff x="0" y="0"/>
            <a:chExt cx="1172376" cy="234707"/>
          </a:xfrm>
        </p:grpSpPr>
        <p:sp>
          <p:nvSpPr>
            <p:cNvPr id="271" name="Freeform 28">
              <a:extLst>
                <a:ext uri="{FF2B5EF4-FFF2-40B4-BE49-F238E27FC236}">
                  <a16:creationId xmlns:a16="http://schemas.microsoft.com/office/drawing/2014/main" id="{35B7FC4F-54DE-40D3-BEFB-4A0DC10C0D19}"/>
                </a:ext>
              </a:extLst>
            </p:cNvPr>
            <p:cNvSpPr/>
            <p:nvPr/>
          </p:nvSpPr>
          <p:spPr>
            <a:xfrm>
              <a:off x="0" y="0"/>
              <a:ext cx="1172376" cy="234707"/>
            </a:xfrm>
            <a:custGeom>
              <a:avLst/>
              <a:gdLst/>
              <a:ahLst/>
              <a:cxnLst/>
              <a:rect l="l" t="t" r="r" b="b"/>
              <a:pathLst>
                <a:path w="1172376" h="234707">
                  <a:moveTo>
                    <a:pt x="0" y="0"/>
                  </a:moveTo>
                  <a:lnTo>
                    <a:pt x="1172376" y="0"/>
                  </a:lnTo>
                  <a:lnTo>
                    <a:pt x="1172376" y="234707"/>
                  </a:lnTo>
                  <a:lnTo>
                    <a:pt x="0" y="234707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2" name="TextBox 29">
              <a:extLst>
                <a:ext uri="{FF2B5EF4-FFF2-40B4-BE49-F238E27FC236}">
                  <a16:creationId xmlns:a16="http://schemas.microsoft.com/office/drawing/2014/main" id="{37AE89B0-D3E5-4C6A-8FDC-3296137F1B8B}"/>
                </a:ext>
              </a:extLst>
            </p:cNvPr>
            <p:cNvSpPr txBox="1"/>
            <p:nvPr/>
          </p:nvSpPr>
          <p:spPr>
            <a:xfrm>
              <a:off x="0" y="-19050"/>
              <a:ext cx="1172376" cy="2537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273" name="TextBox 30">
            <a:extLst>
              <a:ext uri="{FF2B5EF4-FFF2-40B4-BE49-F238E27FC236}">
                <a16:creationId xmlns:a16="http://schemas.microsoft.com/office/drawing/2014/main" id="{74318363-349C-4C93-A416-4FCBDA55CE97}"/>
              </a:ext>
            </a:extLst>
          </p:cNvPr>
          <p:cNvSpPr txBox="1"/>
          <p:nvPr/>
        </p:nvSpPr>
        <p:spPr>
          <a:xfrm>
            <a:off x="5261031" y="1210237"/>
            <a:ext cx="2241108" cy="387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Planes, programas y/o proyectos n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acionales y/o territoriales con valoración del Impacto Social</a:t>
            </a:r>
          </a:p>
        </p:txBody>
      </p:sp>
      <p:sp>
        <p:nvSpPr>
          <p:cNvPr id="274" name="TextBox 31">
            <a:extLst>
              <a:ext uri="{FF2B5EF4-FFF2-40B4-BE49-F238E27FC236}">
                <a16:creationId xmlns:a16="http://schemas.microsoft.com/office/drawing/2014/main" id="{7F27B7B8-5105-4AB5-A43E-5BB3F760DB3A}"/>
              </a:ext>
            </a:extLst>
          </p:cNvPr>
          <p:cNvSpPr txBox="1"/>
          <p:nvPr/>
        </p:nvSpPr>
        <p:spPr>
          <a:xfrm>
            <a:off x="5271868" y="2024253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275" name="TextBox 32">
            <a:extLst>
              <a:ext uri="{FF2B5EF4-FFF2-40B4-BE49-F238E27FC236}">
                <a16:creationId xmlns:a16="http://schemas.microsoft.com/office/drawing/2014/main" id="{3FFC1B90-D094-447C-B992-736F927B9723}"/>
              </a:ext>
            </a:extLst>
          </p:cNvPr>
          <p:cNvSpPr txBox="1"/>
          <p:nvPr/>
        </p:nvSpPr>
        <p:spPr>
          <a:xfrm>
            <a:off x="5290247" y="2468830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276" name="TextBox 33">
            <a:extLst>
              <a:ext uri="{FF2B5EF4-FFF2-40B4-BE49-F238E27FC236}">
                <a16:creationId xmlns:a16="http://schemas.microsoft.com/office/drawing/2014/main" id="{DA204223-7F5C-44A7-A4D3-532F4C218B6A}"/>
              </a:ext>
            </a:extLst>
          </p:cNvPr>
          <p:cNvSpPr txBox="1"/>
          <p:nvPr/>
        </p:nvSpPr>
        <p:spPr>
          <a:xfrm>
            <a:off x="6473863" y="1977949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8</a:t>
            </a:r>
          </a:p>
        </p:txBody>
      </p:sp>
      <p:sp>
        <p:nvSpPr>
          <p:cNvPr id="277" name="TextBox 34">
            <a:extLst>
              <a:ext uri="{FF2B5EF4-FFF2-40B4-BE49-F238E27FC236}">
                <a16:creationId xmlns:a16="http://schemas.microsoft.com/office/drawing/2014/main" id="{73C5EF48-B48A-4A63-A690-299884E57432}"/>
              </a:ext>
            </a:extLst>
          </p:cNvPr>
          <p:cNvSpPr txBox="1"/>
          <p:nvPr/>
        </p:nvSpPr>
        <p:spPr>
          <a:xfrm>
            <a:off x="6473863" y="2395271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8</a:t>
            </a:r>
          </a:p>
        </p:txBody>
      </p:sp>
      <p:sp>
        <p:nvSpPr>
          <p:cNvPr id="278" name="Freeform 35">
            <a:extLst>
              <a:ext uri="{FF2B5EF4-FFF2-40B4-BE49-F238E27FC236}">
                <a16:creationId xmlns:a16="http://schemas.microsoft.com/office/drawing/2014/main" id="{C254093B-AE61-4061-965C-5D55BF624419}"/>
              </a:ext>
            </a:extLst>
          </p:cNvPr>
          <p:cNvSpPr/>
          <p:nvPr/>
        </p:nvSpPr>
        <p:spPr>
          <a:xfrm>
            <a:off x="8075494" y="1939319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9" name="Freeform 36">
            <a:extLst>
              <a:ext uri="{FF2B5EF4-FFF2-40B4-BE49-F238E27FC236}">
                <a16:creationId xmlns:a16="http://schemas.microsoft.com/office/drawing/2014/main" id="{595415AE-5284-4010-A3BB-0E5D8D757634}"/>
              </a:ext>
            </a:extLst>
          </p:cNvPr>
          <p:cNvSpPr/>
          <p:nvPr/>
        </p:nvSpPr>
        <p:spPr>
          <a:xfrm>
            <a:off x="8064818" y="2407486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280" name="Picture 37">
            <a:extLst>
              <a:ext uri="{FF2B5EF4-FFF2-40B4-BE49-F238E27FC236}">
                <a16:creationId xmlns:a16="http://schemas.microsoft.com/office/drawing/2014/main" id="{0CDA1FEB-80C9-4C56-A5F4-93DEC342B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7085" y="1753430"/>
            <a:ext cx="1005721" cy="1005721"/>
          </a:xfrm>
          <a:prstGeom prst="rect">
            <a:avLst/>
          </a:prstGeom>
        </p:spPr>
      </p:pic>
      <p:grpSp>
        <p:nvGrpSpPr>
          <p:cNvPr id="281" name="Group 38">
            <a:extLst>
              <a:ext uri="{FF2B5EF4-FFF2-40B4-BE49-F238E27FC236}">
                <a16:creationId xmlns:a16="http://schemas.microsoft.com/office/drawing/2014/main" id="{C2F55EC3-0C3B-4D06-97A6-767EA5B1D1DA}"/>
              </a:ext>
            </a:extLst>
          </p:cNvPr>
          <p:cNvGrpSpPr/>
          <p:nvPr/>
        </p:nvGrpSpPr>
        <p:grpSpPr>
          <a:xfrm>
            <a:off x="10290334" y="2006679"/>
            <a:ext cx="499221" cy="499221"/>
            <a:chOff x="0" y="0"/>
            <a:chExt cx="812800" cy="812800"/>
          </a:xfrm>
        </p:grpSpPr>
        <p:sp>
          <p:nvSpPr>
            <p:cNvPr id="282" name="Freeform 39">
              <a:extLst>
                <a:ext uri="{FF2B5EF4-FFF2-40B4-BE49-F238E27FC236}">
                  <a16:creationId xmlns:a16="http://schemas.microsoft.com/office/drawing/2014/main" id="{A0BA3D51-AD4E-4DC4-9E35-B28BB296C1C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3" name="TextBox 40">
              <a:extLst>
                <a:ext uri="{FF2B5EF4-FFF2-40B4-BE49-F238E27FC236}">
                  <a16:creationId xmlns:a16="http://schemas.microsoft.com/office/drawing/2014/main" id="{F65F6862-7156-4D89-9B81-1397C22C4875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84" name="Group 41">
            <a:extLst>
              <a:ext uri="{FF2B5EF4-FFF2-40B4-BE49-F238E27FC236}">
                <a16:creationId xmlns:a16="http://schemas.microsoft.com/office/drawing/2014/main" id="{716379CF-9511-4D51-80B6-048A70C5BA17}"/>
              </a:ext>
            </a:extLst>
          </p:cNvPr>
          <p:cNvGrpSpPr/>
          <p:nvPr/>
        </p:nvGrpSpPr>
        <p:grpSpPr>
          <a:xfrm>
            <a:off x="10403202" y="2251902"/>
            <a:ext cx="296042" cy="204293"/>
            <a:chOff x="0" y="0"/>
            <a:chExt cx="476936" cy="329125"/>
          </a:xfrm>
        </p:grpSpPr>
        <p:sp>
          <p:nvSpPr>
            <p:cNvPr id="285" name="Freeform 42">
              <a:extLst>
                <a:ext uri="{FF2B5EF4-FFF2-40B4-BE49-F238E27FC236}">
                  <a16:creationId xmlns:a16="http://schemas.microsoft.com/office/drawing/2014/main" id="{A9CB6245-3519-48AD-A137-C64CF7AAF771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86" name="TextBox 43">
              <a:extLst>
                <a:ext uri="{FF2B5EF4-FFF2-40B4-BE49-F238E27FC236}">
                  <a16:creationId xmlns:a16="http://schemas.microsoft.com/office/drawing/2014/main" id="{1A8DFBFF-FE6D-40D9-AD75-E5B244FB331E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287" name="Group 44">
            <a:extLst>
              <a:ext uri="{FF2B5EF4-FFF2-40B4-BE49-F238E27FC236}">
                <a16:creationId xmlns:a16="http://schemas.microsoft.com/office/drawing/2014/main" id="{8EC9C4DE-D7FD-4391-9185-F4D81B053631}"/>
              </a:ext>
            </a:extLst>
          </p:cNvPr>
          <p:cNvGrpSpPr/>
          <p:nvPr/>
        </p:nvGrpSpPr>
        <p:grpSpPr>
          <a:xfrm>
            <a:off x="8295856" y="832552"/>
            <a:ext cx="2487857" cy="918963"/>
            <a:chOff x="0" y="0"/>
            <a:chExt cx="1172376" cy="329519"/>
          </a:xfrm>
        </p:grpSpPr>
        <p:sp>
          <p:nvSpPr>
            <p:cNvPr id="288" name="Freeform 45">
              <a:extLst>
                <a:ext uri="{FF2B5EF4-FFF2-40B4-BE49-F238E27FC236}">
                  <a16:creationId xmlns:a16="http://schemas.microsoft.com/office/drawing/2014/main" id="{BA5F12B7-2A2B-4CCD-8D2D-6BF02841E0B2}"/>
                </a:ext>
              </a:extLst>
            </p:cNvPr>
            <p:cNvSpPr/>
            <p:nvPr/>
          </p:nvSpPr>
          <p:spPr>
            <a:xfrm>
              <a:off x="0" y="0"/>
              <a:ext cx="1172376" cy="329519"/>
            </a:xfrm>
            <a:custGeom>
              <a:avLst/>
              <a:gdLst/>
              <a:ahLst/>
              <a:cxnLst/>
              <a:rect l="l" t="t" r="r" b="b"/>
              <a:pathLst>
                <a:path w="1172376" h="329519">
                  <a:moveTo>
                    <a:pt x="0" y="0"/>
                  </a:moveTo>
                  <a:lnTo>
                    <a:pt x="1172376" y="0"/>
                  </a:lnTo>
                  <a:lnTo>
                    <a:pt x="1172376" y="329519"/>
                  </a:lnTo>
                  <a:lnTo>
                    <a:pt x="0" y="329519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9" name="TextBox 46">
              <a:extLst>
                <a:ext uri="{FF2B5EF4-FFF2-40B4-BE49-F238E27FC236}">
                  <a16:creationId xmlns:a16="http://schemas.microsoft.com/office/drawing/2014/main" id="{7281F43A-A307-43EE-9ABC-FF9DAA54F596}"/>
                </a:ext>
              </a:extLst>
            </p:cNvPr>
            <p:cNvSpPr txBox="1"/>
            <p:nvPr/>
          </p:nvSpPr>
          <p:spPr>
            <a:xfrm>
              <a:off x="0" y="-19050"/>
              <a:ext cx="1172376" cy="348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290" name="TextBox 47">
            <a:extLst>
              <a:ext uri="{FF2B5EF4-FFF2-40B4-BE49-F238E27FC236}">
                <a16:creationId xmlns:a16="http://schemas.microsoft.com/office/drawing/2014/main" id="{E9FB95A9-87E3-4EBF-8AF3-1C70895DA432}"/>
              </a:ext>
            </a:extLst>
          </p:cNvPr>
          <p:cNvSpPr txBox="1"/>
          <p:nvPr/>
        </p:nvSpPr>
        <p:spPr>
          <a:xfrm>
            <a:off x="8413695" y="980149"/>
            <a:ext cx="2284743" cy="69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s-CO" sz="879" b="1" spc="-36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Rutas de rendición</a:t>
            </a:r>
            <a:r>
              <a:rPr lang="es-CO" sz="879" b="1" strike="noStrike" spc="-36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de cuentas articuladas con ejercicios de control social sobre temas prioritarios para la construcción de paz total y la garantía de derechos, implementadas.</a:t>
            </a:r>
          </a:p>
        </p:txBody>
      </p:sp>
      <p:sp>
        <p:nvSpPr>
          <p:cNvPr id="291" name="TextBox 48">
            <a:extLst>
              <a:ext uri="{FF2B5EF4-FFF2-40B4-BE49-F238E27FC236}">
                <a16:creationId xmlns:a16="http://schemas.microsoft.com/office/drawing/2014/main" id="{97707E72-BC4E-42B1-9AE0-5226A218D160}"/>
              </a:ext>
            </a:extLst>
          </p:cNvPr>
          <p:cNvSpPr txBox="1"/>
          <p:nvPr/>
        </p:nvSpPr>
        <p:spPr>
          <a:xfrm>
            <a:off x="8413695" y="2024253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292" name="TextBox 49">
            <a:extLst>
              <a:ext uri="{FF2B5EF4-FFF2-40B4-BE49-F238E27FC236}">
                <a16:creationId xmlns:a16="http://schemas.microsoft.com/office/drawing/2014/main" id="{2F02C000-18FE-4299-AF20-83035F5B5914}"/>
              </a:ext>
            </a:extLst>
          </p:cNvPr>
          <p:cNvSpPr txBox="1"/>
          <p:nvPr/>
        </p:nvSpPr>
        <p:spPr>
          <a:xfrm>
            <a:off x="8432075" y="2468830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293" name="TextBox 50">
            <a:extLst>
              <a:ext uri="{FF2B5EF4-FFF2-40B4-BE49-F238E27FC236}">
                <a16:creationId xmlns:a16="http://schemas.microsoft.com/office/drawing/2014/main" id="{E73BCE54-3310-41BE-8B8C-00CEA1D6D28C}"/>
              </a:ext>
            </a:extLst>
          </p:cNvPr>
          <p:cNvSpPr txBox="1"/>
          <p:nvPr/>
        </p:nvSpPr>
        <p:spPr>
          <a:xfrm>
            <a:off x="9683125" y="1977949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</a:t>
            </a:r>
          </a:p>
        </p:txBody>
      </p:sp>
      <p:sp>
        <p:nvSpPr>
          <p:cNvPr id="294" name="TextBox 51">
            <a:extLst>
              <a:ext uri="{FF2B5EF4-FFF2-40B4-BE49-F238E27FC236}">
                <a16:creationId xmlns:a16="http://schemas.microsoft.com/office/drawing/2014/main" id="{0E7284F9-BDDB-4962-9AD7-E387C02ABA3E}"/>
              </a:ext>
            </a:extLst>
          </p:cNvPr>
          <p:cNvSpPr txBox="1"/>
          <p:nvPr/>
        </p:nvSpPr>
        <p:spPr>
          <a:xfrm>
            <a:off x="9683125" y="2395271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</a:t>
            </a:r>
          </a:p>
        </p:txBody>
      </p:sp>
      <p:sp>
        <p:nvSpPr>
          <p:cNvPr id="295" name="TextBox 52">
            <a:extLst>
              <a:ext uri="{FF2B5EF4-FFF2-40B4-BE49-F238E27FC236}">
                <a16:creationId xmlns:a16="http://schemas.microsoft.com/office/drawing/2014/main" id="{24D538BF-1DAD-4966-811D-7D76C5F1A596}"/>
              </a:ext>
            </a:extLst>
          </p:cNvPr>
          <p:cNvSpPr txBox="1"/>
          <p:nvPr/>
        </p:nvSpPr>
        <p:spPr>
          <a:xfrm>
            <a:off x="10295388" y="2220701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296" name="Freeform 53">
            <a:extLst>
              <a:ext uri="{FF2B5EF4-FFF2-40B4-BE49-F238E27FC236}">
                <a16:creationId xmlns:a16="http://schemas.microsoft.com/office/drawing/2014/main" id="{53DC714D-F072-406B-99CF-C2E5B475D9A5}"/>
              </a:ext>
            </a:extLst>
          </p:cNvPr>
          <p:cNvSpPr/>
          <p:nvPr/>
        </p:nvSpPr>
        <p:spPr>
          <a:xfrm>
            <a:off x="1764532" y="4024087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7" name="Freeform 54">
            <a:extLst>
              <a:ext uri="{FF2B5EF4-FFF2-40B4-BE49-F238E27FC236}">
                <a16:creationId xmlns:a16="http://schemas.microsoft.com/office/drawing/2014/main" id="{C381FB2A-9DB3-4030-9708-6528A9DB2038}"/>
              </a:ext>
            </a:extLst>
          </p:cNvPr>
          <p:cNvSpPr/>
          <p:nvPr/>
        </p:nvSpPr>
        <p:spPr>
          <a:xfrm>
            <a:off x="1753856" y="4492254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79"/>
                </a:lnTo>
                <a:lnTo>
                  <a:pt x="0" y="278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298" name="Group 55">
            <a:extLst>
              <a:ext uri="{FF2B5EF4-FFF2-40B4-BE49-F238E27FC236}">
                <a16:creationId xmlns:a16="http://schemas.microsoft.com/office/drawing/2014/main" id="{EB7A8E58-54CE-45D4-9E54-76207C7AC39A}"/>
              </a:ext>
            </a:extLst>
          </p:cNvPr>
          <p:cNvGrpSpPr/>
          <p:nvPr/>
        </p:nvGrpSpPr>
        <p:grpSpPr>
          <a:xfrm>
            <a:off x="1984893" y="3041935"/>
            <a:ext cx="2487857" cy="722862"/>
            <a:chOff x="0" y="0"/>
            <a:chExt cx="1172376" cy="340641"/>
          </a:xfrm>
        </p:grpSpPr>
        <p:sp>
          <p:nvSpPr>
            <p:cNvPr id="299" name="Freeform 56">
              <a:extLst>
                <a:ext uri="{FF2B5EF4-FFF2-40B4-BE49-F238E27FC236}">
                  <a16:creationId xmlns:a16="http://schemas.microsoft.com/office/drawing/2014/main" id="{7BBA7AC6-457E-49BD-B931-99A3E6E4EA8B}"/>
                </a:ext>
              </a:extLst>
            </p:cNvPr>
            <p:cNvSpPr/>
            <p:nvPr/>
          </p:nvSpPr>
          <p:spPr>
            <a:xfrm>
              <a:off x="0" y="0"/>
              <a:ext cx="1172376" cy="340641"/>
            </a:xfrm>
            <a:custGeom>
              <a:avLst/>
              <a:gdLst/>
              <a:ahLst/>
              <a:cxnLst/>
              <a:rect l="l" t="t" r="r" b="b"/>
              <a:pathLst>
                <a:path w="1172376" h="340641">
                  <a:moveTo>
                    <a:pt x="0" y="0"/>
                  </a:moveTo>
                  <a:lnTo>
                    <a:pt x="1172376" y="0"/>
                  </a:lnTo>
                  <a:lnTo>
                    <a:pt x="1172376" y="340641"/>
                  </a:lnTo>
                  <a:lnTo>
                    <a:pt x="0" y="340641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00" name="TextBox 57">
              <a:extLst>
                <a:ext uri="{FF2B5EF4-FFF2-40B4-BE49-F238E27FC236}">
                  <a16:creationId xmlns:a16="http://schemas.microsoft.com/office/drawing/2014/main" id="{A8D6B3E2-7B75-4A97-90A3-1A2BC3692587}"/>
                </a:ext>
              </a:extLst>
            </p:cNvPr>
            <p:cNvSpPr txBox="1"/>
            <p:nvPr/>
          </p:nvSpPr>
          <p:spPr>
            <a:xfrm>
              <a:off x="0" y="-19050"/>
              <a:ext cx="1172376" cy="3596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01" name="TextBox 58">
            <a:extLst>
              <a:ext uri="{FF2B5EF4-FFF2-40B4-BE49-F238E27FC236}">
                <a16:creationId xmlns:a16="http://schemas.microsoft.com/office/drawing/2014/main" id="{98B234BB-E896-4166-AA29-4522CD851204}"/>
              </a:ext>
            </a:extLst>
          </p:cNvPr>
          <p:cNvSpPr txBox="1"/>
          <p:nvPr/>
        </p:nvSpPr>
        <p:spPr>
          <a:xfrm>
            <a:off x="2083749" y="3088760"/>
            <a:ext cx="2241108" cy="647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Espacios de diálogo de saberes y participación incluyente en los que l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 ciudadanía se acerca a trámites y servicios de entidades públicas nacionales y territoriales priorizados.</a:t>
            </a:r>
          </a:p>
        </p:txBody>
      </p:sp>
      <p:sp>
        <p:nvSpPr>
          <p:cNvPr id="302" name="TextBox 59">
            <a:extLst>
              <a:ext uri="{FF2B5EF4-FFF2-40B4-BE49-F238E27FC236}">
                <a16:creationId xmlns:a16="http://schemas.microsoft.com/office/drawing/2014/main" id="{3921AF72-48E1-4F93-9E47-33E2CC34E2AB}"/>
              </a:ext>
            </a:extLst>
          </p:cNvPr>
          <p:cNvSpPr txBox="1"/>
          <p:nvPr/>
        </p:nvSpPr>
        <p:spPr>
          <a:xfrm>
            <a:off x="2102732" y="4109020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03" name="TextBox 60">
            <a:extLst>
              <a:ext uri="{FF2B5EF4-FFF2-40B4-BE49-F238E27FC236}">
                <a16:creationId xmlns:a16="http://schemas.microsoft.com/office/drawing/2014/main" id="{E8C2A895-890B-43DC-9C1D-9D0AE1274AEE}"/>
              </a:ext>
            </a:extLst>
          </p:cNvPr>
          <p:cNvSpPr txBox="1"/>
          <p:nvPr/>
        </p:nvSpPr>
        <p:spPr>
          <a:xfrm>
            <a:off x="2121112" y="4553597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04" name="TextBox 61">
            <a:extLst>
              <a:ext uri="{FF2B5EF4-FFF2-40B4-BE49-F238E27FC236}">
                <a16:creationId xmlns:a16="http://schemas.microsoft.com/office/drawing/2014/main" id="{F2D16743-D3E0-4EEF-A4AE-30919ADA8A43}"/>
              </a:ext>
            </a:extLst>
          </p:cNvPr>
          <p:cNvSpPr txBox="1"/>
          <p:nvPr/>
        </p:nvSpPr>
        <p:spPr>
          <a:xfrm>
            <a:off x="3388129" y="4052390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</a:t>
            </a:r>
          </a:p>
        </p:txBody>
      </p:sp>
      <p:sp>
        <p:nvSpPr>
          <p:cNvPr id="305" name="TextBox 62">
            <a:extLst>
              <a:ext uri="{FF2B5EF4-FFF2-40B4-BE49-F238E27FC236}">
                <a16:creationId xmlns:a16="http://schemas.microsoft.com/office/drawing/2014/main" id="{1E13B36F-33DC-46B7-8ED5-0241578FF1F6}"/>
              </a:ext>
            </a:extLst>
          </p:cNvPr>
          <p:cNvSpPr txBox="1"/>
          <p:nvPr/>
        </p:nvSpPr>
        <p:spPr>
          <a:xfrm>
            <a:off x="3388129" y="4486850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4</a:t>
            </a:r>
          </a:p>
        </p:txBody>
      </p:sp>
      <p:sp>
        <p:nvSpPr>
          <p:cNvPr id="306" name="Freeform 63">
            <a:extLst>
              <a:ext uri="{FF2B5EF4-FFF2-40B4-BE49-F238E27FC236}">
                <a16:creationId xmlns:a16="http://schemas.microsoft.com/office/drawing/2014/main" id="{F7A45FF5-12A4-49B7-9DF5-FAC2E8EEDF95}"/>
              </a:ext>
            </a:extLst>
          </p:cNvPr>
          <p:cNvSpPr/>
          <p:nvPr/>
        </p:nvSpPr>
        <p:spPr>
          <a:xfrm>
            <a:off x="4969236" y="4013761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0" y="0"/>
                </a:lnTo>
                <a:lnTo>
                  <a:pt x="268200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07" name="Freeform 64">
            <a:extLst>
              <a:ext uri="{FF2B5EF4-FFF2-40B4-BE49-F238E27FC236}">
                <a16:creationId xmlns:a16="http://schemas.microsoft.com/office/drawing/2014/main" id="{52560585-EBFF-438D-9DF0-F8323923CB08}"/>
              </a:ext>
            </a:extLst>
          </p:cNvPr>
          <p:cNvSpPr/>
          <p:nvPr/>
        </p:nvSpPr>
        <p:spPr>
          <a:xfrm>
            <a:off x="4958559" y="4481928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08" name="Picture 65">
            <a:extLst>
              <a:ext uri="{FF2B5EF4-FFF2-40B4-BE49-F238E27FC236}">
                <a16:creationId xmlns:a16="http://schemas.microsoft.com/office/drawing/2014/main" id="{CEBF0D9F-170C-4F42-86B3-762C8A92F6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2223" y="3891653"/>
            <a:ext cx="1005721" cy="1005721"/>
          </a:xfrm>
          <a:prstGeom prst="rect">
            <a:avLst/>
          </a:prstGeom>
        </p:spPr>
      </p:pic>
      <p:grpSp>
        <p:nvGrpSpPr>
          <p:cNvPr id="309" name="Group 66">
            <a:extLst>
              <a:ext uri="{FF2B5EF4-FFF2-40B4-BE49-F238E27FC236}">
                <a16:creationId xmlns:a16="http://schemas.microsoft.com/office/drawing/2014/main" id="{3C351D19-4117-48A9-B571-BF734159EC14}"/>
              </a:ext>
            </a:extLst>
          </p:cNvPr>
          <p:cNvGrpSpPr/>
          <p:nvPr/>
        </p:nvGrpSpPr>
        <p:grpSpPr>
          <a:xfrm>
            <a:off x="7165472" y="4144902"/>
            <a:ext cx="499221" cy="499221"/>
            <a:chOff x="0" y="0"/>
            <a:chExt cx="812800" cy="812800"/>
          </a:xfrm>
        </p:grpSpPr>
        <p:sp>
          <p:nvSpPr>
            <p:cNvPr id="310" name="Freeform 67">
              <a:extLst>
                <a:ext uri="{FF2B5EF4-FFF2-40B4-BE49-F238E27FC236}">
                  <a16:creationId xmlns:a16="http://schemas.microsoft.com/office/drawing/2014/main" id="{C2D5F6BF-E289-469C-AB61-E475ACE655A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11" name="TextBox 68">
              <a:extLst>
                <a:ext uri="{FF2B5EF4-FFF2-40B4-BE49-F238E27FC236}">
                  <a16:creationId xmlns:a16="http://schemas.microsoft.com/office/drawing/2014/main" id="{3769CF26-B6D6-45A1-B7FD-B4C7D4C66B67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12" name="Group 69">
            <a:extLst>
              <a:ext uri="{FF2B5EF4-FFF2-40B4-BE49-F238E27FC236}">
                <a16:creationId xmlns:a16="http://schemas.microsoft.com/office/drawing/2014/main" id="{76D00DE0-C975-4B3C-B350-66F0516FA100}"/>
              </a:ext>
            </a:extLst>
          </p:cNvPr>
          <p:cNvGrpSpPr/>
          <p:nvPr/>
        </p:nvGrpSpPr>
        <p:grpSpPr>
          <a:xfrm>
            <a:off x="7278340" y="4390125"/>
            <a:ext cx="296042" cy="204293"/>
            <a:chOff x="0" y="0"/>
            <a:chExt cx="476936" cy="329125"/>
          </a:xfrm>
        </p:grpSpPr>
        <p:sp>
          <p:nvSpPr>
            <p:cNvPr id="313" name="Freeform 70">
              <a:extLst>
                <a:ext uri="{FF2B5EF4-FFF2-40B4-BE49-F238E27FC236}">
                  <a16:creationId xmlns:a16="http://schemas.microsoft.com/office/drawing/2014/main" id="{C7464DCE-2FDF-4221-99B1-A1867B3FB520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14" name="TextBox 71">
              <a:extLst>
                <a:ext uri="{FF2B5EF4-FFF2-40B4-BE49-F238E27FC236}">
                  <a16:creationId xmlns:a16="http://schemas.microsoft.com/office/drawing/2014/main" id="{D44B450C-CA0D-44AA-8888-F40C3B4D59A4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15" name="Group 72">
            <a:extLst>
              <a:ext uri="{FF2B5EF4-FFF2-40B4-BE49-F238E27FC236}">
                <a16:creationId xmlns:a16="http://schemas.microsoft.com/office/drawing/2014/main" id="{792CCD8B-C753-4742-AD97-FE505F4469C1}"/>
              </a:ext>
            </a:extLst>
          </p:cNvPr>
          <p:cNvGrpSpPr/>
          <p:nvPr/>
        </p:nvGrpSpPr>
        <p:grpSpPr>
          <a:xfrm>
            <a:off x="5161719" y="2921148"/>
            <a:ext cx="2487857" cy="1006690"/>
            <a:chOff x="0" y="0"/>
            <a:chExt cx="1172376" cy="474392"/>
          </a:xfrm>
        </p:grpSpPr>
        <p:sp>
          <p:nvSpPr>
            <p:cNvPr id="316" name="Freeform 73">
              <a:extLst>
                <a:ext uri="{FF2B5EF4-FFF2-40B4-BE49-F238E27FC236}">
                  <a16:creationId xmlns:a16="http://schemas.microsoft.com/office/drawing/2014/main" id="{0AA03BB9-46F2-4411-B8D6-CCC171653A90}"/>
                </a:ext>
              </a:extLst>
            </p:cNvPr>
            <p:cNvSpPr/>
            <p:nvPr/>
          </p:nvSpPr>
          <p:spPr>
            <a:xfrm>
              <a:off x="0" y="0"/>
              <a:ext cx="1172376" cy="474392"/>
            </a:xfrm>
            <a:custGeom>
              <a:avLst/>
              <a:gdLst/>
              <a:ahLst/>
              <a:cxnLst/>
              <a:rect l="l" t="t" r="r" b="b"/>
              <a:pathLst>
                <a:path w="1172376" h="474392">
                  <a:moveTo>
                    <a:pt x="0" y="0"/>
                  </a:moveTo>
                  <a:lnTo>
                    <a:pt x="1172376" y="0"/>
                  </a:lnTo>
                  <a:lnTo>
                    <a:pt x="1172376" y="474392"/>
                  </a:lnTo>
                  <a:lnTo>
                    <a:pt x="0" y="47439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17" name="TextBox 74">
              <a:extLst>
                <a:ext uri="{FF2B5EF4-FFF2-40B4-BE49-F238E27FC236}">
                  <a16:creationId xmlns:a16="http://schemas.microsoft.com/office/drawing/2014/main" id="{43A620CF-6174-4ADC-ABA7-EF6AD2A346C9}"/>
                </a:ext>
              </a:extLst>
            </p:cNvPr>
            <p:cNvSpPr txBox="1"/>
            <p:nvPr/>
          </p:nvSpPr>
          <p:spPr>
            <a:xfrm>
              <a:off x="0" y="-19050"/>
              <a:ext cx="1172376" cy="493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18" name="TextBox 75">
            <a:extLst>
              <a:ext uri="{FF2B5EF4-FFF2-40B4-BE49-F238E27FC236}">
                <a16:creationId xmlns:a16="http://schemas.microsoft.com/office/drawing/2014/main" id="{042457E0-3201-4846-86A5-C68E620AA91F}"/>
              </a:ext>
            </a:extLst>
          </p:cNvPr>
          <p:cNvSpPr txBox="1"/>
          <p:nvPr/>
        </p:nvSpPr>
        <p:spPr>
          <a:xfrm>
            <a:off x="5228213" y="2971776"/>
            <a:ext cx="2376016" cy="908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Estrategia educomunicativa de apropiación, sensibilización y socialización que fomente la comunicación con 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sentido para la construcción de escenarios de paz total, diseñada e implementada. (Documento metodológico de estrategia educomunicativa elaborado)</a:t>
            </a:r>
          </a:p>
        </p:txBody>
      </p:sp>
      <p:sp>
        <p:nvSpPr>
          <p:cNvPr id="319" name="TextBox 76">
            <a:extLst>
              <a:ext uri="{FF2B5EF4-FFF2-40B4-BE49-F238E27FC236}">
                <a16:creationId xmlns:a16="http://schemas.microsoft.com/office/drawing/2014/main" id="{919D29AE-050B-4E06-A9C6-2D9ABF4EE2FB}"/>
              </a:ext>
            </a:extLst>
          </p:cNvPr>
          <p:cNvSpPr txBox="1"/>
          <p:nvPr/>
        </p:nvSpPr>
        <p:spPr>
          <a:xfrm>
            <a:off x="5307436" y="4098694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20" name="TextBox 77">
            <a:extLst>
              <a:ext uri="{FF2B5EF4-FFF2-40B4-BE49-F238E27FC236}">
                <a16:creationId xmlns:a16="http://schemas.microsoft.com/office/drawing/2014/main" id="{0022EC7D-F8CF-4F67-808A-622482FEE0BA}"/>
              </a:ext>
            </a:extLst>
          </p:cNvPr>
          <p:cNvSpPr txBox="1"/>
          <p:nvPr/>
        </p:nvSpPr>
        <p:spPr>
          <a:xfrm>
            <a:off x="5325816" y="4543271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21" name="TextBox 78">
            <a:extLst>
              <a:ext uri="{FF2B5EF4-FFF2-40B4-BE49-F238E27FC236}">
                <a16:creationId xmlns:a16="http://schemas.microsoft.com/office/drawing/2014/main" id="{5AE95ADC-A97F-434D-B244-6879007B7F57}"/>
              </a:ext>
            </a:extLst>
          </p:cNvPr>
          <p:cNvSpPr txBox="1"/>
          <p:nvPr/>
        </p:nvSpPr>
        <p:spPr>
          <a:xfrm>
            <a:off x="6346809" y="4052390"/>
            <a:ext cx="416145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100%</a:t>
            </a:r>
          </a:p>
        </p:txBody>
      </p:sp>
      <p:sp>
        <p:nvSpPr>
          <p:cNvPr id="322" name="TextBox 79">
            <a:extLst>
              <a:ext uri="{FF2B5EF4-FFF2-40B4-BE49-F238E27FC236}">
                <a16:creationId xmlns:a16="http://schemas.microsoft.com/office/drawing/2014/main" id="{98E7A99F-A9D3-42C6-AA5D-BE8C13902D4A}"/>
              </a:ext>
            </a:extLst>
          </p:cNvPr>
          <p:cNvSpPr txBox="1"/>
          <p:nvPr/>
        </p:nvSpPr>
        <p:spPr>
          <a:xfrm>
            <a:off x="6346809" y="4469713"/>
            <a:ext cx="416145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100%</a:t>
            </a:r>
          </a:p>
        </p:txBody>
      </p:sp>
      <p:sp>
        <p:nvSpPr>
          <p:cNvPr id="323" name="TextBox 80">
            <a:extLst>
              <a:ext uri="{FF2B5EF4-FFF2-40B4-BE49-F238E27FC236}">
                <a16:creationId xmlns:a16="http://schemas.microsoft.com/office/drawing/2014/main" id="{F7D222F3-311A-4E87-B558-CAE0A2B3C9A0}"/>
              </a:ext>
            </a:extLst>
          </p:cNvPr>
          <p:cNvSpPr txBox="1"/>
          <p:nvPr/>
        </p:nvSpPr>
        <p:spPr>
          <a:xfrm>
            <a:off x="7170525" y="4358924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324" name="Freeform 81">
            <a:extLst>
              <a:ext uri="{FF2B5EF4-FFF2-40B4-BE49-F238E27FC236}">
                <a16:creationId xmlns:a16="http://schemas.microsoft.com/office/drawing/2014/main" id="{614521CB-7764-456E-8734-AB1FB30566D9}"/>
              </a:ext>
            </a:extLst>
          </p:cNvPr>
          <p:cNvSpPr/>
          <p:nvPr/>
        </p:nvSpPr>
        <p:spPr>
          <a:xfrm>
            <a:off x="8075494" y="3998549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8"/>
                </a:lnTo>
                <a:lnTo>
                  <a:pt x="0" y="3109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25" name="Freeform 82">
            <a:extLst>
              <a:ext uri="{FF2B5EF4-FFF2-40B4-BE49-F238E27FC236}">
                <a16:creationId xmlns:a16="http://schemas.microsoft.com/office/drawing/2014/main" id="{31EF1CD8-C0A5-4278-9783-BE6020474EEC}"/>
              </a:ext>
            </a:extLst>
          </p:cNvPr>
          <p:cNvSpPr/>
          <p:nvPr/>
        </p:nvSpPr>
        <p:spPr>
          <a:xfrm>
            <a:off x="8064818" y="4466716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26" name="Group 83">
            <a:extLst>
              <a:ext uri="{FF2B5EF4-FFF2-40B4-BE49-F238E27FC236}">
                <a16:creationId xmlns:a16="http://schemas.microsoft.com/office/drawing/2014/main" id="{BCA883D9-B328-404D-87AB-B3CC89DADE52}"/>
              </a:ext>
            </a:extLst>
          </p:cNvPr>
          <p:cNvGrpSpPr/>
          <p:nvPr/>
        </p:nvGrpSpPr>
        <p:grpSpPr>
          <a:xfrm>
            <a:off x="8269473" y="3088760"/>
            <a:ext cx="2487857" cy="809097"/>
            <a:chOff x="0" y="0"/>
            <a:chExt cx="1172376" cy="381279"/>
          </a:xfrm>
        </p:grpSpPr>
        <p:sp>
          <p:nvSpPr>
            <p:cNvPr id="327" name="Freeform 84">
              <a:extLst>
                <a:ext uri="{FF2B5EF4-FFF2-40B4-BE49-F238E27FC236}">
                  <a16:creationId xmlns:a16="http://schemas.microsoft.com/office/drawing/2014/main" id="{2DCEC7F2-BB1A-43EC-901D-F87F30587B0E}"/>
                </a:ext>
              </a:extLst>
            </p:cNvPr>
            <p:cNvSpPr/>
            <p:nvPr/>
          </p:nvSpPr>
          <p:spPr>
            <a:xfrm>
              <a:off x="0" y="0"/>
              <a:ext cx="1172376" cy="381278"/>
            </a:xfrm>
            <a:custGeom>
              <a:avLst/>
              <a:gdLst/>
              <a:ahLst/>
              <a:cxnLst/>
              <a:rect l="l" t="t" r="r" b="b"/>
              <a:pathLst>
                <a:path w="1172376" h="381278">
                  <a:moveTo>
                    <a:pt x="0" y="0"/>
                  </a:moveTo>
                  <a:lnTo>
                    <a:pt x="1172376" y="0"/>
                  </a:lnTo>
                  <a:lnTo>
                    <a:pt x="1172376" y="381278"/>
                  </a:lnTo>
                  <a:lnTo>
                    <a:pt x="0" y="381278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8" name="TextBox 85">
              <a:extLst>
                <a:ext uri="{FF2B5EF4-FFF2-40B4-BE49-F238E27FC236}">
                  <a16:creationId xmlns:a16="http://schemas.microsoft.com/office/drawing/2014/main" id="{07D6D320-9B4D-4C6B-BE23-D957C3D657D1}"/>
                </a:ext>
              </a:extLst>
            </p:cNvPr>
            <p:cNvSpPr txBox="1"/>
            <p:nvPr/>
          </p:nvSpPr>
          <p:spPr>
            <a:xfrm>
              <a:off x="0" y="-19050"/>
              <a:ext cx="1172376" cy="4003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29" name="TextBox 86">
            <a:extLst>
              <a:ext uri="{FF2B5EF4-FFF2-40B4-BE49-F238E27FC236}">
                <a16:creationId xmlns:a16="http://schemas.microsoft.com/office/drawing/2014/main" id="{CB0FE168-F9A8-4D04-ADC7-53FCDECE5FC6}"/>
              </a:ext>
            </a:extLst>
          </p:cNvPr>
          <p:cNvSpPr txBox="1"/>
          <p:nvPr/>
        </p:nvSpPr>
        <p:spPr>
          <a:xfrm>
            <a:off x="8381706" y="3169648"/>
            <a:ext cx="2241108" cy="647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Sistema de Rendición de Cuentas de la Implementación del Acuerdo de Paz (SIRCAP) en armonía con otros sistemas de información y ejerc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icios de control social actualizado y dinamizado.</a:t>
            </a:r>
          </a:p>
        </p:txBody>
      </p:sp>
      <p:sp>
        <p:nvSpPr>
          <p:cNvPr id="330" name="TextBox 87">
            <a:extLst>
              <a:ext uri="{FF2B5EF4-FFF2-40B4-BE49-F238E27FC236}">
                <a16:creationId xmlns:a16="http://schemas.microsoft.com/office/drawing/2014/main" id="{5B734544-D63A-405A-8CD8-9720FDC74625}"/>
              </a:ext>
            </a:extLst>
          </p:cNvPr>
          <p:cNvSpPr txBox="1"/>
          <p:nvPr/>
        </p:nvSpPr>
        <p:spPr>
          <a:xfrm>
            <a:off x="8413695" y="4083483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31" name="TextBox 88">
            <a:extLst>
              <a:ext uri="{FF2B5EF4-FFF2-40B4-BE49-F238E27FC236}">
                <a16:creationId xmlns:a16="http://schemas.microsoft.com/office/drawing/2014/main" id="{9F936B56-C44B-44E9-97D7-85605949B1A3}"/>
              </a:ext>
            </a:extLst>
          </p:cNvPr>
          <p:cNvSpPr txBox="1"/>
          <p:nvPr/>
        </p:nvSpPr>
        <p:spPr>
          <a:xfrm>
            <a:off x="8432075" y="4528060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32" name="TextBox 89">
            <a:extLst>
              <a:ext uri="{FF2B5EF4-FFF2-40B4-BE49-F238E27FC236}">
                <a16:creationId xmlns:a16="http://schemas.microsoft.com/office/drawing/2014/main" id="{D8111D2E-9E0A-4D2B-98BE-0BDDB5214C43}"/>
              </a:ext>
            </a:extLst>
          </p:cNvPr>
          <p:cNvSpPr txBox="1"/>
          <p:nvPr/>
        </p:nvSpPr>
        <p:spPr>
          <a:xfrm>
            <a:off x="9683126" y="4037179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</a:t>
            </a:r>
          </a:p>
        </p:txBody>
      </p:sp>
      <p:sp>
        <p:nvSpPr>
          <p:cNvPr id="333" name="TextBox 90">
            <a:extLst>
              <a:ext uri="{FF2B5EF4-FFF2-40B4-BE49-F238E27FC236}">
                <a16:creationId xmlns:a16="http://schemas.microsoft.com/office/drawing/2014/main" id="{8003B106-CDAA-409F-A110-2491205DB514}"/>
              </a:ext>
            </a:extLst>
          </p:cNvPr>
          <p:cNvSpPr txBox="1"/>
          <p:nvPr/>
        </p:nvSpPr>
        <p:spPr>
          <a:xfrm>
            <a:off x="9672449" y="4454502"/>
            <a:ext cx="90901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</a:t>
            </a:r>
          </a:p>
        </p:txBody>
      </p:sp>
      <p:sp>
        <p:nvSpPr>
          <p:cNvPr id="334" name="Freeform 91">
            <a:extLst>
              <a:ext uri="{FF2B5EF4-FFF2-40B4-BE49-F238E27FC236}">
                <a16:creationId xmlns:a16="http://schemas.microsoft.com/office/drawing/2014/main" id="{CAE331D4-FCD7-4D93-8807-7091B36E025D}"/>
              </a:ext>
            </a:extLst>
          </p:cNvPr>
          <p:cNvSpPr/>
          <p:nvPr/>
        </p:nvSpPr>
        <p:spPr>
          <a:xfrm>
            <a:off x="3269842" y="5815838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35" name="Freeform 92">
            <a:extLst>
              <a:ext uri="{FF2B5EF4-FFF2-40B4-BE49-F238E27FC236}">
                <a16:creationId xmlns:a16="http://schemas.microsoft.com/office/drawing/2014/main" id="{86C35260-B004-4753-BAA6-B2440784FFAF}"/>
              </a:ext>
            </a:extLst>
          </p:cNvPr>
          <p:cNvSpPr/>
          <p:nvPr/>
        </p:nvSpPr>
        <p:spPr>
          <a:xfrm>
            <a:off x="3259166" y="6284005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336" name="Picture 93">
            <a:extLst>
              <a:ext uri="{FF2B5EF4-FFF2-40B4-BE49-F238E27FC236}">
                <a16:creationId xmlns:a16="http://schemas.microsoft.com/office/drawing/2014/main" id="{CB4496F7-10FF-4418-A8BA-285CBC2A6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02469" y="5691814"/>
            <a:ext cx="1005721" cy="1005721"/>
          </a:xfrm>
          <a:prstGeom prst="rect">
            <a:avLst/>
          </a:prstGeom>
        </p:spPr>
      </p:pic>
      <p:grpSp>
        <p:nvGrpSpPr>
          <p:cNvPr id="337" name="Group 94">
            <a:extLst>
              <a:ext uri="{FF2B5EF4-FFF2-40B4-BE49-F238E27FC236}">
                <a16:creationId xmlns:a16="http://schemas.microsoft.com/office/drawing/2014/main" id="{3E746E53-5A4D-4811-B63B-7A779903B954}"/>
              </a:ext>
            </a:extLst>
          </p:cNvPr>
          <p:cNvGrpSpPr/>
          <p:nvPr/>
        </p:nvGrpSpPr>
        <p:grpSpPr>
          <a:xfrm>
            <a:off x="5455719" y="5945064"/>
            <a:ext cx="499221" cy="499221"/>
            <a:chOff x="0" y="0"/>
            <a:chExt cx="812800" cy="812800"/>
          </a:xfrm>
        </p:grpSpPr>
        <p:sp>
          <p:nvSpPr>
            <p:cNvPr id="338" name="Freeform 95">
              <a:extLst>
                <a:ext uri="{FF2B5EF4-FFF2-40B4-BE49-F238E27FC236}">
                  <a16:creationId xmlns:a16="http://schemas.microsoft.com/office/drawing/2014/main" id="{BB8CFB8B-5ADC-4C82-83EA-AD00ED8F045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39" name="TextBox 96">
              <a:extLst>
                <a:ext uri="{FF2B5EF4-FFF2-40B4-BE49-F238E27FC236}">
                  <a16:creationId xmlns:a16="http://schemas.microsoft.com/office/drawing/2014/main" id="{942997CF-1CCD-4D85-8E5D-73542F2EF6CC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40" name="Group 97">
            <a:extLst>
              <a:ext uri="{FF2B5EF4-FFF2-40B4-BE49-F238E27FC236}">
                <a16:creationId xmlns:a16="http://schemas.microsoft.com/office/drawing/2014/main" id="{DE867CD7-9459-4C81-A004-456056977E41}"/>
              </a:ext>
            </a:extLst>
          </p:cNvPr>
          <p:cNvGrpSpPr/>
          <p:nvPr/>
        </p:nvGrpSpPr>
        <p:grpSpPr>
          <a:xfrm>
            <a:off x="5568587" y="6190286"/>
            <a:ext cx="296042" cy="204293"/>
            <a:chOff x="0" y="0"/>
            <a:chExt cx="476936" cy="329125"/>
          </a:xfrm>
        </p:grpSpPr>
        <p:sp>
          <p:nvSpPr>
            <p:cNvPr id="341" name="Freeform 98">
              <a:extLst>
                <a:ext uri="{FF2B5EF4-FFF2-40B4-BE49-F238E27FC236}">
                  <a16:creationId xmlns:a16="http://schemas.microsoft.com/office/drawing/2014/main" id="{75D9118D-289E-458B-8A4A-0BC139FDA783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42" name="TextBox 99">
              <a:extLst>
                <a:ext uri="{FF2B5EF4-FFF2-40B4-BE49-F238E27FC236}">
                  <a16:creationId xmlns:a16="http://schemas.microsoft.com/office/drawing/2014/main" id="{0D169138-624E-462D-841A-F1CF8B2B23F9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43" name="Group 100">
            <a:extLst>
              <a:ext uri="{FF2B5EF4-FFF2-40B4-BE49-F238E27FC236}">
                <a16:creationId xmlns:a16="http://schemas.microsoft.com/office/drawing/2014/main" id="{90A349BB-95A2-4E9E-9AC0-387E6A3A2B53}"/>
              </a:ext>
            </a:extLst>
          </p:cNvPr>
          <p:cNvGrpSpPr/>
          <p:nvPr/>
        </p:nvGrpSpPr>
        <p:grpSpPr>
          <a:xfrm>
            <a:off x="3490204" y="4995612"/>
            <a:ext cx="2487857" cy="713337"/>
            <a:chOff x="0" y="0"/>
            <a:chExt cx="1172376" cy="336153"/>
          </a:xfrm>
        </p:grpSpPr>
        <p:sp>
          <p:nvSpPr>
            <p:cNvPr id="344" name="Freeform 101">
              <a:extLst>
                <a:ext uri="{FF2B5EF4-FFF2-40B4-BE49-F238E27FC236}">
                  <a16:creationId xmlns:a16="http://schemas.microsoft.com/office/drawing/2014/main" id="{6BD86B70-5D54-4901-8214-3C138C3F03A4}"/>
                </a:ext>
              </a:extLst>
            </p:cNvPr>
            <p:cNvSpPr/>
            <p:nvPr/>
          </p:nvSpPr>
          <p:spPr>
            <a:xfrm>
              <a:off x="0" y="0"/>
              <a:ext cx="1172376" cy="336153"/>
            </a:xfrm>
            <a:custGeom>
              <a:avLst/>
              <a:gdLst/>
              <a:ahLst/>
              <a:cxnLst/>
              <a:rect l="l" t="t" r="r" b="b"/>
              <a:pathLst>
                <a:path w="1172376" h="336153">
                  <a:moveTo>
                    <a:pt x="0" y="0"/>
                  </a:moveTo>
                  <a:lnTo>
                    <a:pt x="1172376" y="0"/>
                  </a:lnTo>
                  <a:lnTo>
                    <a:pt x="1172376" y="336153"/>
                  </a:lnTo>
                  <a:lnTo>
                    <a:pt x="0" y="336153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45" name="TextBox 102">
              <a:extLst>
                <a:ext uri="{FF2B5EF4-FFF2-40B4-BE49-F238E27FC236}">
                  <a16:creationId xmlns:a16="http://schemas.microsoft.com/office/drawing/2014/main" id="{29CC2CEC-8D40-4809-A56B-141C0F5C2234}"/>
                </a:ext>
              </a:extLst>
            </p:cNvPr>
            <p:cNvSpPr txBox="1"/>
            <p:nvPr/>
          </p:nvSpPr>
          <p:spPr>
            <a:xfrm>
              <a:off x="0" y="-19050"/>
              <a:ext cx="1172376" cy="3552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46" name="TextBox 103">
            <a:extLst>
              <a:ext uri="{FF2B5EF4-FFF2-40B4-BE49-F238E27FC236}">
                <a16:creationId xmlns:a16="http://schemas.microsoft.com/office/drawing/2014/main" id="{356758BC-C116-4751-8F5F-3815DD7955ED}"/>
              </a:ext>
            </a:extLst>
          </p:cNvPr>
          <p:cNvSpPr txBox="1"/>
          <p:nvPr/>
        </p:nvSpPr>
        <p:spPr>
          <a:xfrm>
            <a:off x="3608043" y="5017255"/>
            <a:ext cx="2315352" cy="69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s-CO" sz="879" b="1" spc="-36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Estrategia “Colombia comprende lo público" para la implement</a:t>
            </a:r>
            <a:r>
              <a:rPr lang="es-CO" sz="879" b="1" strike="noStrike" spc="-36" dirty="0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ación de lenguajes comprensibles, claros, accesibles e incluyentes en las administraciones públicas.</a:t>
            </a:r>
          </a:p>
        </p:txBody>
      </p:sp>
      <p:sp>
        <p:nvSpPr>
          <p:cNvPr id="347" name="TextBox 104">
            <a:extLst>
              <a:ext uri="{FF2B5EF4-FFF2-40B4-BE49-F238E27FC236}">
                <a16:creationId xmlns:a16="http://schemas.microsoft.com/office/drawing/2014/main" id="{F75820D0-F80B-4736-B402-DE145C547547}"/>
              </a:ext>
            </a:extLst>
          </p:cNvPr>
          <p:cNvSpPr txBox="1"/>
          <p:nvPr/>
        </p:nvSpPr>
        <p:spPr>
          <a:xfrm>
            <a:off x="3608043" y="5900772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48" name="TextBox 105">
            <a:extLst>
              <a:ext uri="{FF2B5EF4-FFF2-40B4-BE49-F238E27FC236}">
                <a16:creationId xmlns:a16="http://schemas.microsoft.com/office/drawing/2014/main" id="{47478B91-97B2-4889-AEB8-A5845E31A5F8}"/>
              </a:ext>
            </a:extLst>
          </p:cNvPr>
          <p:cNvSpPr txBox="1"/>
          <p:nvPr/>
        </p:nvSpPr>
        <p:spPr>
          <a:xfrm>
            <a:off x="3626423" y="6345349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49" name="TextBox 106">
            <a:extLst>
              <a:ext uri="{FF2B5EF4-FFF2-40B4-BE49-F238E27FC236}">
                <a16:creationId xmlns:a16="http://schemas.microsoft.com/office/drawing/2014/main" id="{CBFE7725-90B7-4B6F-8551-306A21C65876}"/>
              </a:ext>
            </a:extLst>
          </p:cNvPr>
          <p:cNvSpPr txBox="1"/>
          <p:nvPr/>
        </p:nvSpPr>
        <p:spPr>
          <a:xfrm>
            <a:off x="4741877" y="5854467"/>
            <a:ext cx="227223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0.8</a:t>
            </a:r>
          </a:p>
        </p:txBody>
      </p:sp>
      <p:sp>
        <p:nvSpPr>
          <p:cNvPr id="350" name="TextBox 107">
            <a:extLst>
              <a:ext uri="{FF2B5EF4-FFF2-40B4-BE49-F238E27FC236}">
                <a16:creationId xmlns:a16="http://schemas.microsoft.com/office/drawing/2014/main" id="{06A4731A-4386-468A-84DF-6BD77B6A785C}"/>
              </a:ext>
            </a:extLst>
          </p:cNvPr>
          <p:cNvSpPr txBox="1"/>
          <p:nvPr/>
        </p:nvSpPr>
        <p:spPr>
          <a:xfrm>
            <a:off x="4741877" y="6271790"/>
            <a:ext cx="227223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0.8</a:t>
            </a:r>
          </a:p>
        </p:txBody>
      </p:sp>
      <p:sp>
        <p:nvSpPr>
          <p:cNvPr id="351" name="TextBox 108">
            <a:extLst>
              <a:ext uri="{FF2B5EF4-FFF2-40B4-BE49-F238E27FC236}">
                <a16:creationId xmlns:a16="http://schemas.microsoft.com/office/drawing/2014/main" id="{C84DBE5A-0C50-4C1E-8696-F2B2DCC68860}"/>
              </a:ext>
            </a:extLst>
          </p:cNvPr>
          <p:cNvSpPr txBox="1"/>
          <p:nvPr/>
        </p:nvSpPr>
        <p:spPr>
          <a:xfrm>
            <a:off x="5460772" y="6159085"/>
            <a:ext cx="499221" cy="9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352" name="Picture 109">
            <a:extLst>
              <a:ext uri="{FF2B5EF4-FFF2-40B4-BE49-F238E27FC236}">
                <a16:creationId xmlns:a16="http://schemas.microsoft.com/office/drawing/2014/main" id="{16CD7403-E906-49EB-847F-EB139805A8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7381" y="1733371"/>
            <a:ext cx="1005721" cy="1005721"/>
          </a:xfrm>
          <a:prstGeom prst="rect">
            <a:avLst/>
          </a:prstGeom>
        </p:spPr>
      </p:pic>
      <p:grpSp>
        <p:nvGrpSpPr>
          <p:cNvPr id="353" name="Group 110">
            <a:extLst>
              <a:ext uri="{FF2B5EF4-FFF2-40B4-BE49-F238E27FC236}">
                <a16:creationId xmlns:a16="http://schemas.microsoft.com/office/drawing/2014/main" id="{1A128269-7D15-4BF2-B752-D0C8DF8F4591}"/>
              </a:ext>
            </a:extLst>
          </p:cNvPr>
          <p:cNvGrpSpPr/>
          <p:nvPr/>
        </p:nvGrpSpPr>
        <p:grpSpPr>
          <a:xfrm>
            <a:off x="7110630" y="1986620"/>
            <a:ext cx="499221" cy="499221"/>
            <a:chOff x="0" y="0"/>
            <a:chExt cx="812800" cy="812800"/>
          </a:xfrm>
        </p:grpSpPr>
        <p:sp>
          <p:nvSpPr>
            <p:cNvPr id="354" name="Freeform 111">
              <a:extLst>
                <a:ext uri="{FF2B5EF4-FFF2-40B4-BE49-F238E27FC236}">
                  <a16:creationId xmlns:a16="http://schemas.microsoft.com/office/drawing/2014/main" id="{6B43757B-E1BB-4731-A570-B966180D3BE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55" name="TextBox 112">
              <a:extLst>
                <a:ext uri="{FF2B5EF4-FFF2-40B4-BE49-F238E27FC236}">
                  <a16:creationId xmlns:a16="http://schemas.microsoft.com/office/drawing/2014/main" id="{9BF3DA73-ADC7-42F5-9AEA-EC5790EA42AA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56" name="Group 113">
            <a:extLst>
              <a:ext uri="{FF2B5EF4-FFF2-40B4-BE49-F238E27FC236}">
                <a16:creationId xmlns:a16="http://schemas.microsoft.com/office/drawing/2014/main" id="{9C8658C5-DCBF-429E-BCC4-6DD23471FF8F}"/>
              </a:ext>
            </a:extLst>
          </p:cNvPr>
          <p:cNvGrpSpPr/>
          <p:nvPr/>
        </p:nvGrpSpPr>
        <p:grpSpPr>
          <a:xfrm>
            <a:off x="7223498" y="2231843"/>
            <a:ext cx="296042" cy="204293"/>
            <a:chOff x="0" y="0"/>
            <a:chExt cx="476936" cy="329125"/>
          </a:xfrm>
        </p:grpSpPr>
        <p:sp>
          <p:nvSpPr>
            <p:cNvPr id="357" name="Freeform 114">
              <a:extLst>
                <a:ext uri="{FF2B5EF4-FFF2-40B4-BE49-F238E27FC236}">
                  <a16:creationId xmlns:a16="http://schemas.microsoft.com/office/drawing/2014/main" id="{4250DCD7-BCEE-4933-85A9-85D3BA70DDA3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58" name="TextBox 115">
              <a:extLst>
                <a:ext uri="{FF2B5EF4-FFF2-40B4-BE49-F238E27FC236}">
                  <a16:creationId xmlns:a16="http://schemas.microsoft.com/office/drawing/2014/main" id="{7F935504-2868-463B-94C9-67325E2158DA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359" name="TextBox 116">
            <a:extLst>
              <a:ext uri="{FF2B5EF4-FFF2-40B4-BE49-F238E27FC236}">
                <a16:creationId xmlns:a16="http://schemas.microsoft.com/office/drawing/2014/main" id="{94C641BD-CD39-4204-8A75-6DB42B13FE97}"/>
              </a:ext>
            </a:extLst>
          </p:cNvPr>
          <p:cNvSpPr txBox="1"/>
          <p:nvPr/>
        </p:nvSpPr>
        <p:spPr>
          <a:xfrm>
            <a:off x="7115684" y="2200642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360" name="Picture 117">
            <a:extLst>
              <a:ext uri="{FF2B5EF4-FFF2-40B4-BE49-F238E27FC236}">
                <a16:creationId xmlns:a16="http://schemas.microsoft.com/office/drawing/2014/main" id="{62FA5B74-BA61-4290-9AFE-29E800D28B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33268" y="3910418"/>
            <a:ext cx="1005721" cy="1005721"/>
          </a:xfrm>
          <a:prstGeom prst="rect">
            <a:avLst/>
          </a:prstGeom>
        </p:spPr>
      </p:pic>
      <p:grpSp>
        <p:nvGrpSpPr>
          <p:cNvPr id="361" name="Group 118">
            <a:extLst>
              <a:ext uri="{FF2B5EF4-FFF2-40B4-BE49-F238E27FC236}">
                <a16:creationId xmlns:a16="http://schemas.microsoft.com/office/drawing/2014/main" id="{4991EF4C-8E3A-4430-B2A8-A56CE6312314}"/>
              </a:ext>
            </a:extLst>
          </p:cNvPr>
          <p:cNvGrpSpPr/>
          <p:nvPr/>
        </p:nvGrpSpPr>
        <p:grpSpPr>
          <a:xfrm>
            <a:off x="3986517" y="4163668"/>
            <a:ext cx="499221" cy="499221"/>
            <a:chOff x="0" y="0"/>
            <a:chExt cx="812800" cy="812800"/>
          </a:xfrm>
        </p:grpSpPr>
        <p:sp>
          <p:nvSpPr>
            <p:cNvPr id="362" name="Freeform 119">
              <a:extLst>
                <a:ext uri="{FF2B5EF4-FFF2-40B4-BE49-F238E27FC236}">
                  <a16:creationId xmlns:a16="http://schemas.microsoft.com/office/drawing/2014/main" id="{FEEC4741-5B99-4E2B-999C-C0963D70B1D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63" name="TextBox 120">
              <a:extLst>
                <a:ext uri="{FF2B5EF4-FFF2-40B4-BE49-F238E27FC236}">
                  <a16:creationId xmlns:a16="http://schemas.microsoft.com/office/drawing/2014/main" id="{FE7DF296-FBEA-4025-8429-D9B700CC57B6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64" name="Group 121">
            <a:extLst>
              <a:ext uri="{FF2B5EF4-FFF2-40B4-BE49-F238E27FC236}">
                <a16:creationId xmlns:a16="http://schemas.microsoft.com/office/drawing/2014/main" id="{3796613D-6CAD-40B9-AE1C-B75AC9B96A0B}"/>
              </a:ext>
            </a:extLst>
          </p:cNvPr>
          <p:cNvGrpSpPr/>
          <p:nvPr/>
        </p:nvGrpSpPr>
        <p:grpSpPr>
          <a:xfrm>
            <a:off x="4099385" y="4408890"/>
            <a:ext cx="296042" cy="204293"/>
            <a:chOff x="0" y="0"/>
            <a:chExt cx="476936" cy="329125"/>
          </a:xfrm>
        </p:grpSpPr>
        <p:sp>
          <p:nvSpPr>
            <p:cNvPr id="365" name="Freeform 122">
              <a:extLst>
                <a:ext uri="{FF2B5EF4-FFF2-40B4-BE49-F238E27FC236}">
                  <a16:creationId xmlns:a16="http://schemas.microsoft.com/office/drawing/2014/main" id="{8356827E-C6B5-4CAC-91B1-EC041EDA6583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66" name="TextBox 123">
              <a:extLst>
                <a:ext uri="{FF2B5EF4-FFF2-40B4-BE49-F238E27FC236}">
                  <a16:creationId xmlns:a16="http://schemas.microsoft.com/office/drawing/2014/main" id="{E9F2B468-B1BA-4D50-BF62-22E77AF1A8FD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367" name="TextBox 124">
            <a:extLst>
              <a:ext uri="{FF2B5EF4-FFF2-40B4-BE49-F238E27FC236}">
                <a16:creationId xmlns:a16="http://schemas.microsoft.com/office/drawing/2014/main" id="{10A0043C-D273-4490-8A1F-39B0E5F13C8E}"/>
              </a:ext>
            </a:extLst>
          </p:cNvPr>
          <p:cNvSpPr txBox="1"/>
          <p:nvPr/>
        </p:nvSpPr>
        <p:spPr>
          <a:xfrm>
            <a:off x="3991571" y="4377690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pic>
        <p:nvPicPr>
          <p:cNvPr id="368" name="Picture 125">
            <a:extLst>
              <a:ext uri="{FF2B5EF4-FFF2-40B4-BE49-F238E27FC236}">
                <a16:creationId xmlns:a16="http://schemas.microsoft.com/office/drawing/2014/main" id="{E99C70A6-2171-4A15-877C-57814C5FFF1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68339" y="3914739"/>
            <a:ext cx="1005721" cy="1005721"/>
          </a:xfrm>
          <a:prstGeom prst="rect">
            <a:avLst/>
          </a:prstGeom>
        </p:spPr>
      </p:pic>
      <p:grpSp>
        <p:nvGrpSpPr>
          <p:cNvPr id="369" name="Group 126">
            <a:extLst>
              <a:ext uri="{FF2B5EF4-FFF2-40B4-BE49-F238E27FC236}">
                <a16:creationId xmlns:a16="http://schemas.microsoft.com/office/drawing/2014/main" id="{CE722F4B-D90C-4C54-BC86-43A7A8CF097B}"/>
              </a:ext>
            </a:extLst>
          </p:cNvPr>
          <p:cNvGrpSpPr/>
          <p:nvPr/>
        </p:nvGrpSpPr>
        <p:grpSpPr>
          <a:xfrm>
            <a:off x="10321589" y="4167989"/>
            <a:ext cx="499221" cy="499221"/>
            <a:chOff x="0" y="0"/>
            <a:chExt cx="812800" cy="812800"/>
          </a:xfrm>
        </p:grpSpPr>
        <p:sp>
          <p:nvSpPr>
            <p:cNvPr id="370" name="Freeform 127">
              <a:extLst>
                <a:ext uri="{FF2B5EF4-FFF2-40B4-BE49-F238E27FC236}">
                  <a16:creationId xmlns:a16="http://schemas.microsoft.com/office/drawing/2014/main" id="{2FEF9DB4-696C-4C33-83D1-0BD2A28B776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71" name="TextBox 128">
              <a:extLst>
                <a:ext uri="{FF2B5EF4-FFF2-40B4-BE49-F238E27FC236}">
                  <a16:creationId xmlns:a16="http://schemas.microsoft.com/office/drawing/2014/main" id="{BCB65FF8-683E-4351-BDA0-909FCAD22B59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72" name="Group 129">
            <a:extLst>
              <a:ext uri="{FF2B5EF4-FFF2-40B4-BE49-F238E27FC236}">
                <a16:creationId xmlns:a16="http://schemas.microsoft.com/office/drawing/2014/main" id="{EFAF6BBF-36EC-4C54-8275-9A82E66DE3DE}"/>
              </a:ext>
            </a:extLst>
          </p:cNvPr>
          <p:cNvGrpSpPr/>
          <p:nvPr/>
        </p:nvGrpSpPr>
        <p:grpSpPr>
          <a:xfrm>
            <a:off x="10434456" y="4413211"/>
            <a:ext cx="296042" cy="204293"/>
            <a:chOff x="0" y="0"/>
            <a:chExt cx="476936" cy="329125"/>
          </a:xfrm>
        </p:grpSpPr>
        <p:sp>
          <p:nvSpPr>
            <p:cNvPr id="373" name="Freeform 130">
              <a:extLst>
                <a:ext uri="{FF2B5EF4-FFF2-40B4-BE49-F238E27FC236}">
                  <a16:creationId xmlns:a16="http://schemas.microsoft.com/office/drawing/2014/main" id="{1B70663D-D3A5-4B90-B52A-8E076CB41EB5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74" name="TextBox 131">
              <a:extLst>
                <a:ext uri="{FF2B5EF4-FFF2-40B4-BE49-F238E27FC236}">
                  <a16:creationId xmlns:a16="http://schemas.microsoft.com/office/drawing/2014/main" id="{D33DBC87-63AF-45FD-A6B9-26C1AFF02667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375" name="TextBox 132">
            <a:extLst>
              <a:ext uri="{FF2B5EF4-FFF2-40B4-BE49-F238E27FC236}">
                <a16:creationId xmlns:a16="http://schemas.microsoft.com/office/drawing/2014/main" id="{63DADBC1-A8B4-45F3-BB62-E271C13FD8CA}"/>
              </a:ext>
            </a:extLst>
          </p:cNvPr>
          <p:cNvSpPr txBox="1"/>
          <p:nvPr/>
        </p:nvSpPr>
        <p:spPr>
          <a:xfrm>
            <a:off x="10326642" y="4382011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376" name="Freeform 133">
            <a:extLst>
              <a:ext uri="{FF2B5EF4-FFF2-40B4-BE49-F238E27FC236}">
                <a16:creationId xmlns:a16="http://schemas.microsoft.com/office/drawing/2014/main" id="{DFE59C44-2E7F-49B7-ABA9-621276D613EE}"/>
              </a:ext>
            </a:extLst>
          </p:cNvPr>
          <p:cNvSpPr/>
          <p:nvPr/>
        </p:nvSpPr>
        <p:spPr>
          <a:xfrm>
            <a:off x="6420374" y="5830528"/>
            <a:ext cx="268201" cy="310957"/>
          </a:xfrm>
          <a:custGeom>
            <a:avLst/>
            <a:gdLst/>
            <a:ahLst/>
            <a:cxnLst/>
            <a:rect l="l" t="t" r="r" b="b"/>
            <a:pathLst>
              <a:path w="268201" h="310957">
                <a:moveTo>
                  <a:pt x="0" y="0"/>
                </a:moveTo>
                <a:lnTo>
                  <a:pt x="268201" y="0"/>
                </a:lnTo>
                <a:lnTo>
                  <a:pt x="268201" y="310957"/>
                </a:lnTo>
                <a:lnTo>
                  <a:pt x="0" y="310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77" name="Freeform 134">
            <a:extLst>
              <a:ext uri="{FF2B5EF4-FFF2-40B4-BE49-F238E27FC236}">
                <a16:creationId xmlns:a16="http://schemas.microsoft.com/office/drawing/2014/main" id="{0FE160DA-BEF0-4D3A-9171-45D1FE44D8EE}"/>
              </a:ext>
            </a:extLst>
          </p:cNvPr>
          <p:cNvSpPr/>
          <p:nvPr/>
        </p:nvSpPr>
        <p:spPr>
          <a:xfrm>
            <a:off x="6409698" y="6298695"/>
            <a:ext cx="278877" cy="278180"/>
          </a:xfrm>
          <a:custGeom>
            <a:avLst/>
            <a:gdLst/>
            <a:ahLst/>
            <a:cxnLst/>
            <a:rect l="l" t="t" r="r" b="b"/>
            <a:pathLst>
              <a:path w="278877" h="278180">
                <a:moveTo>
                  <a:pt x="0" y="0"/>
                </a:moveTo>
                <a:lnTo>
                  <a:pt x="278877" y="0"/>
                </a:lnTo>
                <a:lnTo>
                  <a:pt x="278877" y="278180"/>
                </a:lnTo>
                <a:lnTo>
                  <a:pt x="0" y="2781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78" name="Group 135">
            <a:extLst>
              <a:ext uri="{FF2B5EF4-FFF2-40B4-BE49-F238E27FC236}">
                <a16:creationId xmlns:a16="http://schemas.microsoft.com/office/drawing/2014/main" id="{9BA5DB44-E4DA-4431-8B20-94E5B024E57B}"/>
              </a:ext>
            </a:extLst>
          </p:cNvPr>
          <p:cNvGrpSpPr/>
          <p:nvPr/>
        </p:nvGrpSpPr>
        <p:grpSpPr>
          <a:xfrm>
            <a:off x="6638206" y="5005421"/>
            <a:ext cx="2487857" cy="734501"/>
            <a:chOff x="0" y="0"/>
            <a:chExt cx="1172376" cy="346126"/>
          </a:xfrm>
        </p:grpSpPr>
        <p:sp>
          <p:nvSpPr>
            <p:cNvPr id="379" name="Freeform 136">
              <a:extLst>
                <a:ext uri="{FF2B5EF4-FFF2-40B4-BE49-F238E27FC236}">
                  <a16:creationId xmlns:a16="http://schemas.microsoft.com/office/drawing/2014/main" id="{B26ED1F4-6A86-4274-8076-E3A082426291}"/>
                </a:ext>
              </a:extLst>
            </p:cNvPr>
            <p:cNvSpPr/>
            <p:nvPr/>
          </p:nvSpPr>
          <p:spPr>
            <a:xfrm>
              <a:off x="0" y="0"/>
              <a:ext cx="1172376" cy="346126"/>
            </a:xfrm>
            <a:custGeom>
              <a:avLst/>
              <a:gdLst/>
              <a:ahLst/>
              <a:cxnLst/>
              <a:rect l="l" t="t" r="r" b="b"/>
              <a:pathLst>
                <a:path w="1172376" h="346126">
                  <a:moveTo>
                    <a:pt x="0" y="0"/>
                  </a:moveTo>
                  <a:lnTo>
                    <a:pt x="1172376" y="0"/>
                  </a:lnTo>
                  <a:lnTo>
                    <a:pt x="1172376" y="346126"/>
                  </a:lnTo>
                  <a:lnTo>
                    <a:pt x="0" y="346126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0" name="TextBox 137">
              <a:extLst>
                <a:ext uri="{FF2B5EF4-FFF2-40B4-BE49-F238E27FC236}">
                  <a16:creationId xmlns:a16="http://schemas.microsoft.com/office/drawing/2014/main" id="{B7395C46-DD6F-48F2-AFF5-AD6B757AE942}"/>
                </a:ext>
              </a:extLst>
            </p:cNvPr>
            <p:cNvSpPr txBox="1"/>
            <p:nvPr/>
          </p:nvSpPr>
          <p:spPr>
            <a:xfrm>
              <a:off x="0" y="-19050"/>
              <a:ext cx="1172376" cy="3651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381" name="TextBox 138">
            <a:extLst>
              <a:ext uri="{FF2B5EF4-FFF2-40B4-BE49-F238E27FC236}">
                <a16:creationId xmlns:a16="http://schemas.microsoft.com/office/drawing/2014/main" id="{DE036197-A44B-4768-8590-338F3254120B}"/>
              </a:ext>
            </a:extLst>
          </p:cNvPr>
          <p:cNvSpPr txBox="1"/>
          <p:nvPr/>
        </p:nvSpPr>
        <p:spPr>
          <a:xfrm>
            <a:off x="6750922" y="5043521"/>
            <a:ext cx="2241108" cy="647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81"/>
              </a:lnSpc>
            </a:pPr>
            <a:r>
              <a:rPr lang="en-US" sz="879" b="1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Entidades asesoradas y servidores/as capacitadas en servicio a las ciudadaní</a:t>
            </a:r>
            <a:r>
              <a:rPr lang="en-US" sz="879" b="1" strike="noStrike" spc="-3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as, participación ciudadana en la gestión pública y racionalización, simplificación y estandarización de trámites.</a:t>
            </a:r>
          </a:p>
        </p:txBody>
      </p:sp>
      <p:sp>
        <p:nvSpPr>
          <p:cNvPr id="382" name="TextBox 139">
            <a:extLst>
              <a:ext uri="{FF2B5EF4-FFF2-40B4-BE49-F238E27FC236}">
                <a16:creationId xmlns:a16="http://schemas.microsoft.com/office/drawing/2014/main" id="{1AC45146-BB06-4CE5-80AC-8FBD1209D1B2}"/>
              </a:ext>
            </a:extLst>
          </p:cNvPr>
          <p:cNvSpPr txBox="1"/>
          <p:nvPr/>
        </p:nvSpPr>
        <p:spPr>
          <a:xfrm>
            <a:off x="6755250" y="5918499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383" name="TextBox 140">
            <a:extLst>
              <a:ext uri="{FF2B5EF4-FFF2-40B4-BE49-F238E27FC236}">
                <a16:creationId xmlns:a16="http://schemas.microsoft.com/office/drawing/2014/main" id="{48277C37-0E49-430A-B42D-13483C8A583C}"/>
              </a:ext>
            </a:extLst>
          </p:cNvPr>
          <p:cNvSpPr txBox="1"/>
          <p:nvPr/>
        </p:nvSpPr>
        <p:spPr>
          <a:xfrm>
            <a:off x="6773630" y="6363076"/>
            <a:ext cx="1043708" cy="145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7"/>
              </a:lnSpc>
              <a:spcBef>
                <a:spcPct val="0"/>
              </a:spcBef>
            </a:pPr>
            <a:r>
              <a:rPr lang="en-US" sz="916" b="1" spc="-17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384" name="TextBox 141">
            <a:extLst>
              <a:ext uri="{FF2B5EF4-FFF2-40B4-BE49-F238E27FC236}">
                <a16:creationId xmlns:a16="http://schemas.microsoft.com/office/drawing/2014/main" id="{2840B417-14F0-4B04-B967-902FE7E99698}"/>
              </a:ext>
            </a:extLst>
          </p:cNvPr>
          <p:cNvSpPr txBox="1"/>
          <p:nvPr/>
        </p:nvSpPr>
        <p:spPr>
          <a:xfrm>
            <a:off x="7872609" y="5881722"/>
            <a:ext cx="416145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100%</a:t>
            </a:r>
          </a:p>
        </p:txBody>
      </p:sp>
      <p:sp>
        <p:nvSpPr>
          <p:cNvPr id="385" name="TextBox 142">
            <a:extLst>
              <a:ext uri="{FF2B5EF4-FFF2-40B4-BE49-F238E27FC236}">
                <a16:creationId xmlns:a16="http://schemas.microsoft.com/office/drawing/2014/main" id="{C3B8E2E2-21AC-4BEC-BC76-30447B57AC96}"/>
              </a:ext>
            </a:extLst>
          </p:cNvPr>
          <p:cNvSpPr txBox="1"/>
          <p:nvPr/>
        </p:nvSpPr>
        <p:spPr>
          <a:xfrm>
            <a:off x="7872609" y="6299044"/>
            <a:ext cx="416145" cy="219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5"/>
              </a:lnSpc>
            </a:pPr>
            <a:r>
              <a:rPr lang="en-US" sz="1253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100%</a:t>
            </a:r>
          </a:p>
        </p:txBody>
      </p:sp>
      <p:pic>
        <p:nvPicPr>
          <p:cNvPr id="386" name="Picture 143">
            <a:extLst>
              <a:ext uri="{FF2B5EF4-FFF2-40B4-BE49-F238E27FC236}">
                <a16:creationId xmlns:a16="http://schemas.microsoft.com/office/drawing/2014/main" id="{D9872E5D-9A81-4FCD-961D-8E9A3F68D56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55045" y="5705229"/>
            <a:ext cx="1005721" cy="1005721"/>
          </a:xfrm>
          <a:prstGeom prst="rect">
            <a:avLst/>
          </a:prstGeom>
        </p:spPr>
      </p:pic>
      <p:grpSp>
        <p:nvGrpSpPr>
          <p:cNvPr id="387" name="Group 144">
            <a:extLst>
              <a:ext uri="{FF2B5EF4-FFF2-40B4-BE49-F238E27FC236}">
                <a16:creationId xmlns:a16="http://schemas.microsoft.com/office/drawing/2014/main" id="{C5EE7B9A-E3E8-4569-A477-50E945A6CF17}"/>
              </a:ext>
            </a:extLst>
          </p:cNvPr>
          <p:cNvGrpSpPr/>
          <p:nvPr/>
        </p:nvGrpSpPr>
        <p:grpSpPr>
          <a:xfrm>
            <a:off x="8708294" y="5958479"/>
            <a:ext cx="499221" cy="499221"/>
            <a:chOff x="0" y="0"/>
            <a:chExt cx="812800" cy="812800"/>
          </a:xfrm>
        </p:grpSpPr>
        <p:sp>
          <p:nvSpPr>
            <p:cNvPr id="388" name="Freeform 145">
              <a:extLst>
                <a:ext uri="{FF2B5EF4-FFF2-40B4-BE49-F238E27FC236}">
                  <a16:creationId xmlns:a16="http://schemas.microsoft.com/office/drawing/2014/main" id="{1C328187-1880-41D5-94DA-733825F38A0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4545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89" name="TextBox 146">
              <a:extLst>
                <a:ext uri="{FF2B5EF4-FFF2-40B4-BE49-F238E27FC236}">
                  <a16:creationId xmlns:a16="http://schemas.microsoft.com/office/drawing/2014/main" id="{0027D332-5C67-456E-97C2-2C7AF3E4D479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390" name="Group 147">
            <a:extLst>
              <a:ext uri="{FF2B5EF4-FFF2-40B4-BE49-F238E27FC236}">
                <a16:creationId xmlns:a16="http://schemas.microsoft.com/office/drawing/2014/main" id="{0111243F-732B-4E4B-BEE4-FD6A50F313C7}"/>
              </a:ext>
            </a:extLst>
          </p:cNvPr>
          <p:cNvGrpSpPr/>
          <p:nvPr/>
        </p:nvGrpSpPr>
        <p:grpSpPr>
          <a:xfrm>
            <a:off x="8821162" y="6203701"/>
            <a:ext cx="296042" cy="204293"/>
            <a:chOff x="0" y="0"/>
            <a:chExt cx="476936" cy="329125"/>
          </a:xfrm>
        </p:grpSpPr>
        <p:sp>
          <p:nvSpPr>
            <p:cNvPr id="391" name="Freeform 148">
              <a:extLst>
                <a:ext uri="{FF2B5EF4-FFF2-40B4-BE49-F238E27FC236}">
                  <a16:creationId xmlns:a16="http://schemas.microsoft.com/office/drawing/2014/main" id="{49F312F3-180A-49D1-BF5C-0048B6D4AFC7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392" name="TextBox 149">
              <a:extLst>
                <a:ext uri="{FF2B5EF4-FFF2-40B4-BE49-F238E27FC236}">
                  <a16:creationId xmlns:a16="http://schemas.microsoft.com/office/drawing/2014/main" id="{57D4BF03-E767-461E-BC81-DDDDE86232FE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393" name="TextBox 150">
            <a:extLst>
              <a:ext uri="{FF2B5EF4-FFF2-40B4-BE49-F238E27FC236}">
                <a16:creationId xmlns:a16="http://schemas.microsoft.com/office/drawing/2014/main" id="{E01648E3-17F3-4366-8CE0-2B37164F5F36}"/>
              </a:ext>
            </a:extLst>
          </p:cNvPr>
          <p:cNvSpPr txBox="1"/>
          <p:nvPr/>
        </p:nvSpPr>
        <p:spPr>
          <a:xfrm>
            <a:off x="8713347" y="6172501"/>
            <a:ext cx="499221" cy="90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"/>
              </a:lnSpc>
            </a:pPr>
            <a:r>
              <a:rPr lang="en-US" sz="1021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318528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434670" y="199508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6. Formación de ciudadanos para el accionar público con visión holística como aporte a la transformación del Estado</a:t>
            </a:r>
          </a:p>
        </p:txBody>
      </p:sp>
      <p:sp>
        <p:nvSpPr>
          <p:cNvPr id="58" name="Freeform 3">
            <a:extLst>
              <a:ext uri="{FF2B5EF4-FFF2-40B4-BE49-F238E27FC236}">
                <a16:creationId xmlns:a16="http://schemas.microsoft.com/office/drawing/2014/main" id="{17CB1779-7A68-4223-A7B8-BE4CEB743875}"/>
              </a:ext>
            </a:extLst>
          </p:cNvPr>
          <p:cNvSpPr/>
          <p:nvPr/>
        </p:nvSpPr>
        <p:spPr>
          <a:xfrm>
            <a:off x="3956785" y="933226"/>
            <a:ext cx="574341" cy="431087"/>
          </a:xfrm>
          <a:custGeom>
            <a:avLst/>
            <a:gdLst/>
            <a:ahLst/>
            <a:cxnLst/>
            <a:rect l="l" t="t" r="r" b="b"/>
            <a:pathLst>
              <a:path w="574341" h="431087">
                <a:moveTo>
                  <a:pt x="0" y="0"/>
                </a:moveTo>
                <a:lnTo>
                  <a:pt x="574341" y="0"/>
                </a:lnTo>
                <a:lnTo>
                  <a:pt x="574341" y="431087"/>
                </a:lnTo>
                <a:lnTo>
                  <a:pt x="0" y="4310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2" name="TextBox 17">
            <a:extLst>
              <a:ext uri="{FF2B5EF4-FFF2-40B4-BE49-F238E27FC236}">
                <a16:creationId xmlns:a16="http://schemas.microsoft.com/office/drawing/2014/main" id="{0224D572-06D5-443D-AB5B-087532A76F27}"/>
              </a:ext>
            </a:extLst>
          </p:cNvPr>
          <p:cNvSpPr txBox="1"/>
          <p:nvPr/>
        </p:nvSpPr>
        <p:spPr>
          <a:xfrm>
            <a:off x="2006102" y="1103346"/>
            <a:ext cx="1950683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73" name="TextBox 18">
            <a:extLst>
              <a:ext uri="{FF2B5EF4-FFF2-40B4-BE49-F238E27FC236}">
                <a16:creationId xmlns:a16="http://schemas.microsoft.com/office/drawing/2014/main" id="{9BDA91A6-DD43-43CD-BC49-0ECD895B4B1C}"/>
              </a:ext>
            </a:extLst>
          </p:cNvPr>
          <p:cNvSpPr txBox="1"/>
          <p:nvPr/>
        </p:nvSpPr>
        <p:spPr>
          <a:xfrm>
            <a:off x="2006102" y="1554197"/>
            <a:ext cx="1198680" cy="23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116" name="Freeform 4">
            <a:extLst>
              <a:ext uri="{FF2B5EF4-FFF2-40B4-BE49-F238E27FC236}">
                <a16:creationId xmlns:a16="http://schemas.microsoft.com/office/drawing/2014/main" id="{FB701F54-5CDE-4248-859C-330D7AC86397}"/>
              </a:ext>
            </a:extLst>
          </p:cNvPr>
          <p:cNvSpPr/>
          <p:nvPr/>
        </p:nvSpPr>
        <p:spPr>
          <a:xfrm>
            <a:off x="2147799" y="2848093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5" y="0"/>
                </a:lnTo>
                <a:lnTo>
                  <a:pt x="341245" y="395645"/>
                </a:lnTo>
                <a:lnTo>
                  <a:pt x="0" y="3956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7" name="Freeform 5">
            <a:extLst>
              <a:ext uri="{FF2B5EF4-FFF2-40B4-BE49-F238E27FC236}">
                <a16:creationId xmlns:a16="http://schemas.microsoft.com/office/drawing/2014/main" id="{56C88725-84A2-43AC-8548-14E16BA17E8C}"/>
              </a:ext>
            </a:extLst>
          </p:cNvPr>
          <p:cNvSpPr/>
          <p:nvPr/>
        </p:nvSpPr>
        <p:spPr>
          <a:xfrm>
            <a:off x="2134216" y="3443763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18" name="Picture 6">
            <a:extLst>
              <a:ext uri="{FF2B5EF4-FFF2-40B4-BE49-F238E27FC236}">
                <a16:creationId xmlns:a16="http://schemas.microsoft.com/office/drawing/2014/main" id="{9962BCF5-95AB-442E-BE61-9864BEE55B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305" y="2627732"/>
            <a:ext cx="1279625" cy="1279625"/>
          </a:xfrm>
          <a:prstGeom prst="rect">
            <a:avLst/>
          </a:prstGeom>
        </p:spPr>
      </p:pic>
      <p:grpSp>
        <p:nvGrpSpPr>
          <p:cNvPr id="119" name="Group 7">
            <a:extLst>
              <a:ext uri="{FF2B5EF4-FFF2-40B4-BE49-F238E27FC236}">
                <a16:creationId xmlns:a16="http://schemas.microsoft.com/office/drawing/2014/main" id="{8811DEFB-1036-4BA1-81D6-6ED5BBCBA6CD}"/>
              </a:ext>
            </a:extLst>
          </p:cNvPr>
          <p:cNvGrpSpPr/>
          <p:nvPr/>
        </p:nvGrpSpPr>
        <p:grpSpPr>
          <a:xfrm>
            <a:off x="5118526" y="2949953"/>
            <a:ext cx="635182" cy="635182"/>
            <a:chOff x="0" y="0"/>
            <a:chExt cx="812800" cy="812800"/>
          </a:xfrm>
        </p:grpSpPr>
        <p:sp>
          <p:nvSpPr>
            <p:cNvPr id="120" name="Freeform 8">
              <a:extLst>
                <a:ext uri="{FF2B5EF4-FFF2-40B4-BE49-F238E27FC236}">
                  <a16:creationId xmlns:a16="http://schemas.microsoft.com/office/drawing/2014/main" id="{50571F34-82ED-4E46-B47A-CAF3A651701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1" name="TextBox 9">
              <a:extLst>
                <a:ext uri="{FF2B5EF4-FFF2-40B4-BE49-F238E27FC236}">
                  <a16:creationId xmlns:a16="http://schemas.microsoft.com/office/drawing/2014/main" id="{E5734976-A2A9-4CF6-9A09-1740560DCBE1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22" name="Group 10">
            <a:extLst>
              <a:ext uri="{FF2B5EF4-FFF2-40B4-BE49-F238E27FC236}">
                <a16:creationId xmlns:a16="http://schemas.microsoft.com/office/drawing/2014/main" id="{70AB21F0-E9F5-48D1-A188-D0D64ABD352B}"/>
              </a:ext>
            </a:extLst>
          </p:cNvPr>
          <p:cNvGrpSpPr/>
          <p:nvPr/>
        </p:nvGrpSpPr>
        <p:grpSpPr>
          <a:xfrm>
            <a:off x="5262133" y="3261961"/>
            <a:ext cx="376667" cy="259932"/>
            <a:chOff x="0" y="0"/>
            <a:chExt cx="476936" cy="329125"/>
          </a:xfrm>
        </p:grpSpPr>
        <p:sp>
          <p:nvSpPr>
            <p:cNvPr id="123" name="Freeform 11">
              <a:extLst>
                <a:ext uri="{FF2B5EF4-FFF2-40B4-BE49-F238E27FC236}">
                  <a16:creationId xmlns:a16="http://schemas.microsoft.com/office/drawing/2014/main" id="{B2EF58FC-BFF4-418F-9868-EDF927BB2E9B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4" name="TextBox 12">
              <a:extLst>
                <a:ext uri="{FF2B5EF4-FFF2-40B4-BE49-F238E27FC236}">
                  <a16:creationId xmlns:a16="http://schemas.microsoft.com/office/drawing/2014/main" id="{3D2754ED-A894-4B21-AA54-C12B37BCF064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25" name="Group 13">
            <a:extLst>
              <a:ext uri="{FF2B5EF4-FFF2-40B4-BE49-F238E27FC236}">
                <a16:creationId xmlns:a16="http://schemas.microsoft.com/office/drawing/2014/main" id="{13C2EF24-8EBE-4CD9-BBD4-6C748DC4C6C6}"/>
              </a:ext>
            </a:extLst>
          </p:cNvPr>
          <p:cNvGrpSpPr/>
          <p:nvPr/>
        </p:nvGrpSpPr>
        <p:grpSpPr>
          <a:xfrm>
            <a:off x="2428176" y="2022625"/>
            <a:ext cx="3165416" cy="495562"/>
            <a:chOff x="0" y="0"/>
            <a:chExt cx="1172376" cy="183542"/>
          </a:xfrm>
        </p:grpSpPr>
        <p:sp>
          <p:nvSpPr>
            <p:cNvPr id="126" name="Freeform 14">
              <a:extLst>
                <a:ext uri="{FF2B5EF4-FFF2-40B4-BE49-F238E27FC236}">
                  <a16:creationId xmlns:a16="http://schemas.microsoft.com/office/drawing/2014/main" id="{14C15A00-8BE0-46CA-8BF1-3543001164FB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7" name="TextBox 15">
              <a:extLst>
                <a:ext uri="{FF2B5EF4-FFF2-40B4-BE49-F238E27FC236}">
                  <a16:creationId xmlns:a16="http://schemas.microsoft.com/office/drawing/2014/main" id="{7B2B9DFA-CC32-4241-8FCD-C3F8F6488CA9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28" name="TextBox 16">
            <a:extLst>
              <a:ext uri="{FF2B5EF4-FFF2-40B4-BE49-F238E27FC236}">
                <a16:creationId xmlns:a16="http://schemas.microsoft.com/office/drawing/2014/main" id="{69DDFDF7-EA7D-439C-99C6-0DAD4379B0E0}"/>
              </a:ext>
            </a:extLst>
          </p:cNvPr>
          <p:cNvSpPr txBox="1"/>
          <p:nvPr/>
        </p:nvSpPr>
        <p:spPr>
          <a:xfrm>
            <a:off x="2578108" y="2101087"/>
            <a:ext cx="2851465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Ciudadanos c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apacitados en temas de administración pública</a:t>
            </a:r>
          </a:p>
        </p:txBody>
      </p:sp>
      <p:sp>
        <p:nvSpPr>
          <p:cNvPr id="129" name="TextBox 19">
            <a:extLst>
              <a:ext uri="{FF2B5EF4-FFF2-40B4-BE49-F238E27FC236}">
                <a16:creationId xmlns:a16="http://schemas.microsoft.com/office/drawing/2014/main" id="{6A832569-2623-46A8-A926-4078B14D56BD}"/>
              </a:ext>
            </a:extLst>
          </p:cNvPr>
          <p:cNvSpPr txBox="1"/>
          <p:nvPr/>
        </p:nvSpPr>
        <p:spPr>
          <a:xfrm>
            <a:off x="2578108" y="2949227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30" name="TextBox 20">
            <a:extLst>
              <a:ext uri="{FF2B5EF4-FFF2-40B4-BE49-F238E27FC236}">
                <a16:creationId xmlns:a16="http://schemas.microsoft.com/office/drawing/2014/main" id="{6F9BE784-E4D2-41C1-A841-94163D6D5FEC}"/>
              </a:ext>
            </a:extLst>
          </p:cNvPr>
          <p:cNvSpPr txBox="1"/>
          <p:nvPr/>
        </p:nvSpPr>
        <p:spPr>
          <a:xfrm>
            <a:off x="2601493" y="3514883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31" name="TextBox 21">
            <a:extLst>
              <a:ext uri="{FF2B5EF4-FFF2-40B4-BE49-F238E27FC236}">
                <a16:creationId xmlns:a16="http://schemas.microsoft.com/office/drawing/2014/main" id="{2DDA4ED4-314B-4811-B375-9F47434A3595}"/>
              </a:ext>
            </a:extLst>
          </p:cNvPr>
          <p:cNvSpPr txBox="1"/>
          <p:nvPr/>
        </p:nvSpPr>
        <p:spPr>
          <a:xfrm>
            <a:off x="3925712" y="2905025"/>
            <a:ext cx="902695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164.292</a:t>
            </a:r>
          </a:p>
        </p:txBody>
      </p:sp>
      <p:sp>
        <p:nvSpPr>
          <p:cNvPr id="132" name="TextBox 22">
            <a:extLst>
              <a:ext uri="{FF2B5EF4-FFF2-40B4-BE49-F238E27FC236}">
                <a16:creationId xmlns:a16="http://schemas.microsoft.com/office/drawing/2014/main" id="{B67BD93B-71C3-4C4F-87E8-DBE76839ADA9}"/>
              </a:ext>
            </a:extLst>
          </p:cNvPr>
          <p:cNvSpPr txBox="1"/>
          <p:nvPr/>
        </p:nvSpPr>
        <p:spPr>
          <a:xfrm>
            <a:off x="3943035" y="3439042"/>
            <a:ext cx="841696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170.370</a:t>
            </a:r>
          </a:p>
        </p:txBody>
      </p:sp>
      <p:sp>
        <p:nvSpPr>
          <p:cNvPr id="133" name="TextBox 23">
            <a:extLst>
              <a:ext uri="{FF2B5EF4-FFF2-40B4-BE49-F238E27FC236}">
                <a16:creationId xmlns:a16="http://schemas.microsoft.com/office/drawing/2014/main" id="{97C91FC0-37A3-4893-8738-B38219492EE5}"/>
              </a:ext>
            </a:extLst>
          </p:cNvPr>
          <p:cNvSpPr txBox="1"/>
          <p:nvPr/>
        </p:nvSpPr>
        <p:spPr>
          <a:xfrm>
            <a:off x="5124955" y="3225748"/>
            <a:ext cx="635182" cy="11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134" name="Freeform 24">
            <a:extLst>
              <a:ext uri="{FF2B5EF4-FFF2-40B4-BE49-F238E27FC236}">
                <a16:creationId xmlns:a16="http://schemas.microsoft.com/office/drawing/2014/main" id="{9903A721-991B-41A6-BD8D-F0505B61FE05}"/>
              </a:ext>
            </a:extLst>
          </p:cNvPr>
          <p:cNvSpPr/>
          <p:nvPr/>
        </p:nvSpPr>
        <p:spPr>
          <a:xfrm>
            <a:off x="6388996" y="2851130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5" name="Freeform 25">
            <a:extLst>
              <a:ext uri="{FF2B5EF4-FFF2-40B4-BE49-F238E27FC236}">
                <a16:creationId xmlns:a16="http://schemas.microsoft.com/office/drawing/2014/main" id="{B9B27E44-0FAF-4531-BDC9-F3D1ECF4B5C9}"/>
              </a:ext>
            </a:extLst>
          </p:cNvPr>
          <p:cNvSpPr/>
          <p:nvPr/>
        </p:nvSpPr>
        <p:spPr>
          <a:xfrm>
            <a:off x="6375412" y="3446801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36" name="Group 26">
            <a:extLst>
              <a:ext uri="{FF2B5EF4-FFF2-40B4-BE49-F238E27FC236}">
                <a16:creationId xmlns:a16="http://schemas.microsoft.com/office/drawing/2014/main" id="{5203F782-BACF-4E75-B4FE-22575880AADC}"/>
              </a:ext>
            </a:extLst>
          </p:cNvPr>
          <p:cNvGrpSpPr/>
          <p:nvPr/>
        </p:nvGrpSpPr>
        <p:grpSpPr>
          <a:xfrm>
            <a:off x="6763706" y="1690166"/>
            <a:ext cx="3165416" cy="784350"/>
            <a:chOff x="0" y="0"/>
            <a:chExt cx="1172376" cy="290500"/>
          </a:xfrm>
        </p:grpSpPr>
        <p:sp>
          <p:nvSpPr>
            <p:cNvPr id="137" name="Freeform 27">
              <a:extLst>
                <a:ext uri="{FF2B5EF4-FFF2-40B4-BE49-F238E27FC236}">
                  <a16:creationId xmlns:a16="http://schemas.microsoft.com/office/drawing/2014/main" id="{F7B07F7E-C367-4394-80D2-333A5C10145D}"/>
                </a:ext>
              </a:extLst>
            </p:cNvPr>
            <p:cNvSpPr/>
            <p:nvPr/>
          </p:nvSpPr>
          <p:spPr>
            <a:xfrm>
              <a:off x="0" y="0"/>
              <a:ext cx="1172376" cy="290500"/>
            </a:xfrm>
            <a:custGeom>
              <a:avLst/>
              <a:gdLst/>
              <a:ahLst/>
              <a:cxnLst/>
              <a:rect l="l" t="t" r="r" b="b"/>
              <a:pathLst>
                <a:path w="1172376" h="290500">
                  <a:moveTo>
                    <a:pt x="0" y="0"/>
                  </a:moveTo>
                  <a:lnTo>
                    <a:pt x="1172376" y="0"/>
                  </a:lnTo>
                  <a:lnTo>
                    <a:pt x="1172376" y="290500"/>
                  </a:lnTo>
                  <a:lnTo>
                    <a:pt x="0" y="290500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8" name="TextBox 28">
              <a:extLst>
                <a:ext uri="{FF2B5EF4-FFF2-40B4-BE49-F238E27FC236}">
                  <a16:creationId xmlns:a16="http://schemas.microsoft.com/office/drawing/2014/main" id="{DD412433-72EF-4F8A-9CD1-4CAEA66F92D5}"/>
                </a:ext>
              </a:extLst>
            </p:cNvPr>
            <p:cNvSpPr txBox="1"/>
            <p:nvPr/>
          </p:nvSpPr>
          <p:spPr>
            <a:xfrm>
              <a:off x="0" y="-19050"/>
              <a:ext cx="1172376" cy="309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39" name="TextBox 29">
            <a:extLst>
              <a:ext uri="{FF2B5EF4-FFF2-40B4-BE49-F238E27FC236}">
                <a16:creationId xmlns:a16="http://schemas.microsoft.com/office/drawing/2014/main" id="{734F4083-E88D-45CB-BCC2-A3FE2941565E}"/>
              </a:ext>
            </a:extLst>
          </p:cNvPr>
          <p:cNvSpPr txBox="1"/>
          <p:nvPr/>
        </p:nvSpPr>
        <p:spPr>
          <a:xfrm>
            <a:off x="6850364" y="1741572"/>
            <a:ext cx="2992099" cy="681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Investigaciones estratégicas de interés i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nstitucional y territorial diseñadas y desarrolladas en temas de la Administración Publica Colombiana </a:t>
            </a:r>
          </a:p>
        </p:txBody>
      </p:sp>
      <p:sp>
        <p:nvSpPr>
          <p:cNvPr id="140" name="TextBox 30">
            <a:extLst>
              <a:ext uri="{FF2B5EF4-FFF2-40B4-BE49-F238E27FC236}">
                <a16:creationId xmlns:a16="http://schemas.microsoft.com/office/drawing/2014/main" id="{98546C13-A300-4F2F-AAFB-B771FBBAA4A3}"/>
              </a:ext>
            </a:extLst>
          </p:cNvPr>
          <p:cNvSpPr txBox="1"/>
          <p:nvPr/>
        </p:nvSpPr>
        <p:spPr>
          <a:xfrm>
            <a:off x="6819304" y="2952264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41" name="TextBox 31">
            <a:extLst>
              <a:ext uri="{FF2B5EF4-FFF2-40B4-BE49-F238E27FC236}">
                <a16:creationId xmlns:a16="http://schemas.microsoft.com/office/drawing/2014/main" id="{50704651-136F-4DD7-9680-01D2CE6FA46C}"/>
              </a:ext>
            </a:extLst>
          </p:cNvPr>
          <p:cNvSpPr txBox="1"/>
          <p:nvPr/>
        </p:nvSpPr>
        <p:spPr>
          <a:xfrm>
            <a:off x="6842689" y="3517920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42" name="TextBox 32">
            <a:extLst>
              <a:ext uri="{FF2B5EF4-FFF2-40B4-BE49-F238E27FC236}">
                <a16:creationId xmlns:a16="http://schemas.microsoft.com/office/drawing/2014/main" id="{5AAFBBF4-9714-47B6-93F1-A3424B69C438}"/>
              </a:ext>
            </a:extLst>
          </p:cNvPr>
          <p:cNvSpPr txBox="1"/>
          <p:nvPr/>
        </p:nvSpPr>
        <p:spPr>
          <a:xfrm>
            <a:off x="8290829" y="2908063"/>
            <a:ext cx="341244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29</a:t>
            </a:r>
          </a:p>
        </p:txBody>
      </p:sp>
      <p:sp>
        <p:nvSpPr>
          <p:cNvPr id="143" name="TextBox 33">
            <a:extLst>
              <a:ext uri="{FF2B5EF4-FFF2-40B4-BE49-F238E27FC236}">
                <a16:creationId xmlns:a16="http://schemas.microsoft.com/office/drawing/2014/main" id="{CCEBC9F2-A566-4EC5-B884-14AFE9649BEF}"/>
              </a:ext>
            </a:extLst>
          </p:cNvPr>
          <p:cNvSpPr txBox="1"/>
          <p:nvPr/>
        </p:nvSpPr>
        <p:spPr>
          <a:xfrm>
            <a:off x="8290829" y="3439043"/>
            <a:ext cx="354828" cy="271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29</a:t>
            </a:r>
          </a:p>
        </p:txBody>
      </p:sp>
      <p:sp>
        <p:nvSpPr>
          <p:cNvPr id="144" name="Freeform 34">
            <a:extLst>
              <a:ext uri="{FF2B5EF4-FFF2-40B4-BE49-F238E27FC236}">
                <a16:creationId xmlns:a16="http://schemas.microsoft.com/office/drawing/2014/main" id="{C2B9CE95-A0B5-4511-9F44-E4B805256B06}"/>
              </a:ext>
            </a:extLst>
          </p:cNvPr>
          <p:cNvSpPr/>
          <p:nvPr/>
        </p:nvSpPr>
        <p:spPr>
          <a:xfrm>
            <a:off x="3943035" y="5121510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5"/>
                </a:lnTo>
                <a:lnTo>
                  <a:pt x="0" y="3956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5" name="Freeform 35">
            <a:extLst>
              <a:ext uri="{FF2B5EF4-FFF2-40B4-BE49-F238E27FC236}">
                <a16:creationId xmlns:a16="http://schemas.microsoft.com/office/drawing/2014/main" id="{572513BD-666E-4D76-9574-F55C827E3309}"/>
              </a:ext>
            </a:extLst>
          </p:cNvPr>
          <p:cNvSpPr/>
          <p:nvPr/>
        </p:nvSpPr>
        <p:spPr>
          <a:xfrm>
            <a:off x="3929451" y="5717180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146" name="Picture 36">
            <a:extLst>
              <a:ext uri="{FF2B5EF4-FFF2-40B4-BE49-F238E27FC236}">
                <a16:creationId xmlns:a16="http://schemas.microsoft.com/office/drawing/2014/main" id="{F264B76A-6C11-41BB-8879-1D1FE43402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857" y="4884994"/>
            <a:ext cx="1279625" cy="1279625"/>
          </a:xfrm>
          <a:prstGeom prst="rect">
            <a:avLst/>
          </a:prstGeom>
        </p:spPr>
      </p:pic>
      <p:grpSp>
        <p:nvGrpSpPr>
          <p:cNvPr id="147" name="Group 37">
            <a:extLst>
              <a:ext uri="{FF2B5EF4-FFF2-40B4-BE49-F238E27FC236}">
                <a16:creationId xmlns:a16="http://schemas.microsoft.com/office/drawing/2014/main" id="{A0128A17-68A2-41E7-B8C5-4CA803B5641B}"/>
              </a:ext>
            </a:extLst>
          </p:cNvPr>
          <p:cNvGrpSpPr/>
          <p:nvPr/>
        </p:nvGrpSpPr>
        <p:grpSpPr>
          <a:xfrm>
            <a:off x="6761078" y="5207215"/>
            <a:ext cx="635182" cy="635182"/>
            <a:chOff x="0" y="0"/>
            <a:chExt cx="812800" cy="812800"/>
          </a:xfrm>
        </p:grpSpPr>
        <p:sp>
          <p:nvSpPr>
            <p:cNvPr id="148" name="Freeform 38">
              <a:extLst>
                <a:ext uri="{FF2B5EF4-FFF2-40B4-BE49-F238E27FC236}">
                  <a16:creationId xmlns:a16="http://schemas.microsoft.com/office/drawing/2014/main" id="{A30484F7-520E-4DCC-B69E-343AD52C3AC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9" name="TextBox 39">
              <a:extLst>
                <a:ext uri="{FF2B5EF4-FFF2-40B4-BE49-F238E27FC236}">
                  <a16:creationId xmlns:a16="http://schemas.microsoft.com/office/drawing/2014/main" id="{F68C6602-1C37-4768-9D77-E75EE46D3B4B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50" name="Group 40">
            <a:extLst>
              <a:ext uri="{FF2B5EF4-FFF2-40B4-BE49-F238E27FC236}">
                <a16:creationId xmlns:a16="http://schemas.microsoft.com/office/drawing/2014/main" id="{45B991A9-C3EB-47AF-A4A9-81D02E7AB98F}"/>
              </a:ext>
            </a:extLst>
          </p:cNvPr>
          <p:cNvGrpSpPr/>
          <p:nvPr/>
        </p:nvGrpSpPr>
        <p:grpSpPr>
          <a:xfrm>
            <a:off x="6904685" y="5519223"/>
            <a:ext cx="376667" cy="259932"/>
            <a:chOff x="0" y="0"/>
            <a:chExt cx="476936" cy="329125"/>
          </a:xfrm>
        </p:grpSpPr>
        <p:sp>
          <p:nvSpPr>
            <p:cNvPr id="151" name="Freeform 41">
              <a:extLst>
                <a:ext uri="{FF2B5EF4-FFF2-40B4-BE49-F238E27FC236}">
                  <a16:creationId xmlns:a16="http://schemas.microsoft.com/office/drawing/2014/main" id="{438A0AD5-9952-42D0-8E2F-2E7F7C4A075E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2" name="TextBox 42">
              <a:extLst>
                <a:ext uri="{FF2B5EF4-FFF2-40B4-BE49-F238E27FC236}">
                  <a16:creationId xmlns:a16="http://schemas.microsoft.com/office/drawing/2014/main" id="{63D8196A-631A-4B98-84A4-AE1AFF1AB180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53" name="Group 43">
            <a:extLst>
              <a:ext uri="{FF2B5EF4-FFF2-40B4-BE49-F238E27FC236}">
                <a16:creationId xmlns:a16="http://schemas.microsoft.com/office/drawing/2014/main" id="{EE5AC6F5-E8C3-49CE-8185-F20B532707E7}"/>
              </a:ext>
            </a:extLst>
          </p:cNvPr>
          <p:cNvGrpSpPr/>
          <p:nvPr/>
        </p:nvGrpSpPr>
        <p:grpSpPr>
          <a:xfrm>
            <a:off x="4223411" y="4296042"/>
            <a:ext cx="3165416" cy="495562"/>
            <a:chOff x="0" y="0"/>
            <a:chExt cx="1172376" cy="183542"/>
          </a:xfrm>
        </p:grpSpPr>
        <p:sp>
          <p:nvSpPr>
            <p:cNvPr id="154" name="Freeform 44">
              <a:extLst>
                <a:ext uri="{FF2B5EF4-FFF2-40B4-BE49-F238E27FC236}">
                  <a16:creationId xmlns:a16="http://schemas.microsoft.com/office/drawing/2014/main" id="{ED23B666-2141-47AF-8909-AA32214DE1DC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5" name="TextBox 45">
              <a:extLst>
                <a:ext uri="{FF2B5EF4-FFF2-40B4-BE49-F238E27FC236}">
                  <a16:creationId xmlns:a16="http://schemas.microsoft.com/office/drawing/2014/main" id="{794BB1E2-3762-4612-B963-859FD70B31FC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156" name="TextBox 46">
            <a:extLst>
              <a:ext uri="{FF2B5EF4-FFF2-40B4-BE49-F238E27FC236}">
                <a16:creationId xmlns:a16="http://schemas.microsoft.com/office/drawing/2014/main" id="{36DF05EE-480D-40F0-827E-28F745BFEB66}"/>
              </a:ext>
            </a:extLst>
          </p:cNvPr>
          <p:cNvSpPr txBox="1"/>
          <p:nvPr/>
        </p:nvSpPr>
        <p:spPr>
          <a:xfrm>
            <a:off x="4310070" y="4374504"/>
            <a:ext cx="2992099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Nuevos pr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ogramas de pregrado y posgrado ofertados</a:t>
            </a:r>
          </a:p>
        </p:txBody>
      </p:sp>
      <p:sp>
        <p:nvSpPr>
          <p:cNvPr id="157" name="TextBox 47">
            <a:extLst>
              <a:ext uri="{FF2B5EF4-FFF2-40B4-BE49-F238E27FC236}">
                <a16:creationId xmlns:a16="http://schemas.microsoft.com/office/drawing/2014/main" id="{B550B7A3-400A-405C-8F94-22FAC8BD407C}"/>
              </a:ext>
            </a:extLst>
          </p:cNvPr>
          <p:cNvSpPr txBox="1"/>
          <p:nvPr/>
        </p:nvSpPr>
        <p:spPr>
          <a:xfrm>
            <a:off x="4373343" y="5222644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158" name="TextBox 48">
            <a:extLst>
              <a:ext uri="{FF2B5EF4-FFF2-40B4-BE49-F238E27FC236}">
                <a16:creationId xmlns:a16="http://schemas.microsoft.com/office/drawing/2014/main" id="{25CB4D6E-6E42-4863-93EC-F129DD0556D3}"/>
              </a:ext>
            </a:extLst>
          </p:cNvPr>
          <p:cNvSpPr txBox="1"/>
          <p:nvPr/>
        </p:nvSpPr>
        <p:spPr>
          <a:xfrm>
            <a:off x="4396728" y="5788300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159" name="TextBox 49">
            <a:extLst>
              <a:ext uri="{FF2B5EF4-FFF2-40B4-BE49-F238E27FC236}">
                <a16:creationId xmlns:a16="http://schemas.microsoft.com/office/drawing/2014/main" id="{E4BF3D1C-C7FB-457F-8A93-F0E38FA1CEB0}"/>
              </a:ext>
            </a:extLst>
          </p:cNvPr>
          <p:cNvSpPr txBox="1"/>
          <p:nvPr/>
        </p:nvSpPr>
        <p:spPr>
          <a:xfrm>
            <a:off x="6047232" y="5178442"/>
            <a:ext cx="115657" cy="27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</a:t>
            </a:r>
          </a:p>
        </p:txBody>
      </p:sp>
      <p:sp>
        <p:nvSpPr>
          <p:cNvPr id="160" name="TextBox 50">
            <a:extLst>
              <a:ext uri="{FF2B5EF4-FFF2-40B4-BE49-F238E27FC236}">
                <a16:creationId xmlns:a16="http://schemas.microsoft.com/office/drawing/2014/main" id="{0BA3244F-A6D5-47C6-A354-CFED8BC8876A}"/>
              </a:ext>
            </a:extLst>
          </p:cNvPr>
          <p:cNvSpPr txBox="1"/>
          <p:nvPr/>
        </p:nvSpPr>
        <p:spPr>
          <a:xfrm>
            <a:off x="6036046" y="5709421"/>
            <a:ext cx="115657" cy="271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0</a:t>
            </a:r>
          </a:p>
        </p:txBody>
      </p:sp>
      <p:sp>
        <p:nvSpPr>
          <p:cNvPr id="161" name="TextBox 51">
            <a:extLst>
              <a:ext uri="{FF2B5EF4-FFF2-40B4-BE49-F238E27FC236}">
                <a16:creationId xmlns:a16="http://schemas.microsoft.com/office/drawing/2014/main" id="{3A36EA32-6695-4C53-A589-B20B59FA958C}"/>
              </a:ext>
            </a:extLst>
          </p:cNvPr>
          <p:cNvSpPr txBox="1"/>
          <p:nvPr/>
        </p:nvSpPr>
        <p:spPr>
          <a:xfrm>
            <a:off x="6767508" y="5483010"/>
            <a:ext cx="635182" cy="11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 dirty="0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0%</a:t>
            </a:r>
          </a:p>
        </p:txBody>
      </p:sp>
      <p:pic>
        <p:nvPicPr>
          <p:cNvPr id="162" name="Picture 52">
            <a:extLst>
              <a:ext uri="{FF2B5EF4-FFF2-40B4-BE49-F238E27FC236}">
                <a16:creationId xmlns:a16="http://schemas.microsoft.com/office/drawing/2014/main" id="{AD69C717-90AF-4F16-AC82-4C234CF2C2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06273" y="2691841"/>
            <a:ext cx="1279625" cy="1279625"/>
          </a:xfrm>
          <a:prstGeom prst="rect">
            <a:avLst/>
          </a:prstGeom>
        </p:spPr>
      </p:pic>
      <p:grpSp>
        <p:nvGrpSpPr>
          <p:cNvPr id="163" name="Group 53">
            <a:extLst>
              <a:ext uri="{FF2B5EF4-FFF2-40B4-BE49-F238E27FC236}">
                <a16:creationId xmlns:a16="http://schemas.microsoft.com/office/drawing/2014/main" id="{984232A2-FDCF-4868-A3F5-A46ED994BED0}"/>
              </a:ext>
            </a:extLst>
          </p:cNvPr>
          <p:cNvGrpSpPr/>
          <p:nvPr/>
        </p:nvGrpSpPr>
        <p:grpSpPr>
          <a:xfrm>
            <a:off x="9228494" y="3014062"/>
            <a:ext cx="635182" cy="635182"/>
            <a:chOff x="0" y="0"/>
            <a:chExt cx="812800" cy="812800"/>
          </a:xfrm>
        </p:grpSpPr>
        <p:sp>
          <p:nvSpPr>
            <p:cNvPr id="164" name="Freeform 54">
              <a:extLst>
                <a:ext uri="{FF2B5EF4-FFF2-40B4-BE49-F238E27FC236}">
                  <a16:creationId xmlns:a16="http://schemas.microsoft.com/office/drawing/2014/main" id="{7764B285-70C2-4E4E-A4CA-42609035EFC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5B5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65" name="TextBox 55">
              <a:extLst>
                <a:ext uri="{FF2B5EF4-FFF2-40B4-BE49-F238E27FC236}">
                  <a16:creationId xmlns:a16="http://schemas.microsoft.com/office/drawing/2014/main" id="{443D3FB6-8890-4557-9035-3F80A1B76D32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166" name="Group 56">
            <a:extLst>
              <a:ext uri="{FF2B5EF4-FFF2-40B4-BE49-F238E27FC236}">
                <a16:creationId xmlns:a16="http://schemas.microsoft.com/office/drawing/2014/main" id="{C3198999-E09E-4514-BFE6-55D2FD5B9CEC}"/>
              </a:ext>
            </a:extLst>
          </p:cNvPr>
          <p:cNvGrpSpPr/>
          <p:nvPr/>
        </p:nvGrpSpPr>
        <p:grpSpPr>
          <a:xfrm>
            <a:off x="9372101" y="3326070"/>
            <a:ext cx="376667" cy="259932"/>
            <a:chOff x="0" y="0"/>
            <a:chExt cx="476936" cy="329125"/>
          </a:xfrm>
        </p:grpSpPr>
        <p:sp>
          <p:nvSpPr>
            <p:cNvPr id="167" name="Freeform 57">
              <a:extLst>
                <a:ext uri="{FF2B5EF4-FFF2-40B4-BE49-F238E27FC236}">
                  <a16:creationId xmlns:a16="http://schemas.microsoft.com/office/drawing/2014/main" id="{EFDEA194-4777-43D0-9461-8E4BC5260CAD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68" name="TextBox 58">
              <a:extLst>
                <a:ext uri="{FF2B5EF4-FFF2-40B4-BE49-F238E27FC236}">
                  <a16:creationId xmlns:a16="http://schemas.microsoft.com/office/drawing/2014/main" id="{101189CF-8F8E-4303-8B02-31849E68E79E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sp>
        <p:nvSpPr>
          <p:cNvPr id="169" name="TextBox 59">
            <a:extLst>
              <a:ext uri="{FF2B5EF4-FFF2-40B4-BE49-F238E27FC236}">
                <a16:creationId xmlns:a16="http://schemas.microsoft.com/office/drawing/2014/main" id="{341203F8-92E5-4398-B2EC-13601010BA2C}"/>
              </a:ext>
            </a:extLst>
          </p:cNvPr>
          <p:cNvSpPr txBox="1"/>
          <p:nvPr/>
        </p:nvSpPr>
        <p:spPr>
          <a:xfrm>
            <a:off x="9230077" y="3286819"/>
            <a:ext cx="635182" cy="11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19467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1705419" y="136864"/>
            <a:ext cx="8850522" cy="57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4D4D4D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algn="ctr">
              <a:lnSpc>
                <a:spcPts val="1914"/>
              </a:lnSpc>
            </a:pPr>
            <a:r>
              <a:rPr lang="es-CO" sz="2200" spc="-27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Macrometa</a:t>
            </a:r>
            <a:r>
              <a:rPr lang="es-CO" sz="220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:</a:t>
            </a:r>
            <a:r>
              <a:rPr lang="es-CO" sz="2200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"/>
                <a:ea typeface="Open Sauce"/>
                <a:cs typeface="Open Sauce"/>
                <a:sym typeface="Open Sauce"/>
              </a:rPr>
              <a:t> 7. Gestión Institucional</a:t>
            </a: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DC6F7FAE-3E09-4A78-9AE0-40932A6FB3FE}"/>
              </a:ext>
            </a:extLst>
          </p:cNvPr>
          <p:cNvSpPr/>
          <p:nvPr/>
        </p:nvSpPr>
        <p:spPr>
          <a:xfrm>
            <a:off x="3794567" y="1192923"/>
            <a:ext cx="742716" cy="557465"/>
          </a:xfrm>
          <a:custGeom>
            <a:avLst/>
            <a:gdLst/>
            <a:ahLst/>
            <a:cxnLst/>
            <a:rect l="l" t="t" r="r" b="b"/>
            <a:pathLst>
              <a:path w="742716" h="557465">
                <a:moveTo>
                  <a:pt x="0" y="0"/>
                </a:moveTo>
                <a:lnTo>
                  <a:pt x="742715" y="0"/>
                </a:lnTo>
                <a:lnTo>
                  <a:pt x="742715" y="557466"/>
                </a:lnTo>
                <a:lnTo>
                  <a:pt x="0" y="55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23629093-4B8A-4DE1-B345-8219696CF0F9}"/>
              </a:ext>
            </a:extLst>
          </p:cNvPr>
          <p:cNvSpPr txBox="1"/>
          <p:nvPr/>
        </p:nvSpPr>
        <p:spPr>
          <a:xfrm>
            <a:off x="1843883" y="1437350"/>
            <a:ext cx="1950683" cy="23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Entidad Responsable: </a:t>
            </a:r>
          </a:p>
        </p:txBody>
      </p:sp>
      <p:sp>
        <p:nvSpPr>
          <p:cNvPr id="34" name="TextBox 18">
            <a:extLst>
              <a:ext uri="{FF2B5EF4-FFF2-40B4-BE49-F238E27FC236}">
                <a16:creationId xmlns:a16="http://schemas.microsoft.com/office/drawing/2014/main" id="{73220140-47E9-4408-BFC0-7F6A7D5DF176}"/>
              </a:ext>
            </a:extLst>
          </p:cNvPr>
          <p:cNvSpPr txBox="1"/>
          <p:nvPr/>
        </p:nvSpPr>
        <p:spPr>
          <a:xfrm>
            <a:off x="1843883" y="1957248"/>
            <a:ext cx="1198680" cy="231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914"/>
              </a:lnSpc>
              <a:spcBef>
                <a:spcPct val="0"/>
              </a:spcBef>
            </a:pPr>
            <a:r>
              <a:rPr lang="es-CO" sz="1428" b="1" spc="-27" dirty="0">
                <a:solidFill>
                  <a:schemeClr val="tx1">
                    <a:lumMod val="65000"/>
                    <a:lumOff val="35000"/>
                  </a:schemeClr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Productos:</a:t>
            </a:r>
          </a:p>
        </p:txBody>
      </p:sp>
      <p:sp>
        <p:nvSpPr>
          <p:cNvPr id="58" name="Freeform 4">
            <a:extLst>
              <a:ext uri="{FF2B5EF4-FFF2-40B4-BE49-F238E27FC236}">
                <a16:creationId xmlns:a16="http://schemas.microsoft.com/office/drawing/2014/main" id="{85F66962-2901-411E-BC1E-E891B8EFB062}"/>
              </a:ext>
            </a:extLst>
          </p:cNvPr>
          <p:cNvSpPr/>
          <p:nvPr/>
        </p:nvSpPr>
        <p:spPr>
          <a:xfrm>
            <a:off x="2091951" y="3662880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4" y="0"/>
                </a:lnTo>
                <a:lnTo>
                  <a:pt x="341244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9" name="Freeform 5">
            <a:extLst>
              <a:ext uri="{FF2B5EF4-FFF2-40B4-BE49-F238E27FC236}">
                <a16:creationId xmlns:a16="http://schemas.microsoft.com/office/drawing/2014/main" id="{2EA3F2D8-529A-4DDA-B3B1-4F3C925713E4}"/>
              </a:ext>
            </a:extLst>
          </p:cNvPr>
          <p:cNvSpPr/>
          <p:nvPr/>
        </p:nvSpPr>
        <p:spPr>
          <a:xfrm>
            <a:off x="2078367" y="4258551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60" name="Picture 6">
            <a:extLst>
              <a:ext uri="{FF2B5EF4-FFF2-40B4-BE49-F238E27FC236}">
                <a16:creationId xmlns:a16="http://schemas.microsoft.com/office/drawing/2014/main" id="{0E9A959A-9F75-497C-88FA-3C6FB0571F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7774" y="3426365"/>
            <a:ext cx="1279625" cy="1279625"/>
          </a:xfrm>
          <a:prstGeom prst="rect">
            <a:avLst/>
          </a:prstGeom>
        </p:spPr>
      </p:pic>
      <p:grpSp>
        <p:nvGrpSpPr>
          <p:cNvPr id="61" name="Group 7">
            <a:extLst>
              <a:ext uri="{FF2B5EF4-FFF2-40B4-BE49-F238E27FC236}">
                <a16:creationId xmlns:a16="http://schemas.microsoft.com/office/drawing/2014/main" id="{C0B7E364-A48C-4F32-A947-33EA33032E15}"/>
              </a:ext>
            </a:extLst>
          </p:cNvPr>
          <p:cNvGrpSpPr/>
          <p:nvPr/>
        </p:nvGrpSpPr>
        <p:grpSpPr>
          <a:xfrm>
            <a:off x="4909995" y="3748586"/>
            <a:ext cx="635182" cy="635182"/>
            <a:chOff x="0" y="0"/>
            <a:chExt cx="812800" cy="812800"/>
          </a:xfrm>
        </p:grpSpPr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4A0978D8-248A-48B3-9A9A-A88E1BA97E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C717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3" name="TextBox 9">
              <a:extLst>
                <a:ext uri="{FF2B5EF4-FFF2-40B4-BE49-F238E27FC236}">
                  <a16:creationId xmlns:a16="http://schemas.microsoft.com/office/drawing/2014/main" id="{FFDAD001-23C1-43C0-B597-573902567714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64" name="Group 10">
            <a:extLst>
              <a:ext uri="{FF2B5EF4-FFF2-40B4-BE49-F238E27FC236}">
                <a16:creationId xmlns:a16="http://schemas.microsoft.com/office/drawing/2014/main" id="{BB61B2D2-FA9A-456A-B881-01FB3DA2AA3E}"/>
              </a:ext>
            </a:extLst>
          </p:cNvPr>
          <p:cNvGrpSpPr/>
          <p:nvPr/>
        </p:nvGrpSpPr>
        <p:grpSpPr>
          <a:xfrm>
            <a:off x="5053602" y="4060594"/>
            <a:ext cx="376667" cy="259932"/>
            <a:chOff x="0" y="0"/>
            <a:chExt cx="476936" cy="329125"/>
          </a:xfrm>
        </p:grpSpPr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FD84AC4A-594A-4DC6-8456-47EA9737AEC1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6" name="TextBox 12">
              <a:extLst>
                <a:ext uri="{FF2B5EF4-FFF2-40B4-BE49-F238E27FC236}">
                  <a16:creationId xmlns:a16="http://schemas.microsoft.com/office/drawing/2014/main" id="{47B45CCE-3DB2-4DDD-8F28-A47E9B735A65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67" name="Group 13">
            <a:extLst>
              <a:ext uri="{FF2B5EF4-FFF2-40B4-BE49-F238E27FC236}">
                <a16:creationId xmlns:a16="http://schemas.microsoft.com/office/drawing/2014/main" id="{81876175-8644-4DCE-8B11-6F67B03324D9}"/>
              </a:ext>
            </a:extLst>
          </p:cNvPr>
          <p:cNvGrpSpPr/>
          <p:nvPr/>
        </p:nvGrpSpPr>
        <p:grpSpPr>
          <a:xfrm>
            <a:off x="2372328" y="2837412"/>
            <a:ext cx="3165416" cy="495562"/>
            <a:chOff x="0" y="0"/>
            <a:chExt cx="1172376" cy="183542"/>
          </a:xfrm>
        </p:grpSpPr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DEE77D04-2C86-44DD-8C20-3CF320CD1131}"/>
                </a:ext>
              </a:extLst>
            </p:cNvPr>
            <p:cNvSpPr/>
            <p:nvPr/>
          </p:nvSpPr>
          <p:spPr>
            <a:xfrm>
              <a:off x="0" y="0"/>
              <a:ext cx="1172376" cy="183542"/>
            </a:xfrm>
            <a:custGeom>
              <a:avLst/>
              <a:gdLst/>
              <a:ahLst/>
              <a:cxnLst/>
              <a:rect l="l" t="t" r="r" b="b"/>
              <a:pathLst>
                <a:path w="1172376" h="183542">
                  <a:moveTo>
                    <a:pt x="0" y="0"/>
                  </a:moveTo>
                  <a:lnTo>
                    <a:pt x="1172376" y="0"/>
                  </a:lnTo>
                  <a:lnTo>
                    <a:pt x="1172376" y="183542"/>
                  </a:lnTo>
                  <a:lnTo>
                    <a:pt x="0" y="18354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9" name="TextBox 15">
              <a:extLst>
                <a:ext uri="{FF2B5EF4-FFF2-40B4-BE49-F238E27FC236}">
                  <a16:creationId xmlns:a16="http://schemas.microsoft.com/office/drawing/2014/main" id="{FC524A28-E623-4E84-8159-DEF223396494}"/>
                </a:ext>
              </a:extLst>
            </p:cNvPr>
            <p:cNvSpPr txBox="1"/>
            <p:nvPr/>
          </p:nvSpPr>
          <p:spPr>
            <a:xfrm>
              <a:off x="0" y="-19050"/>
              <a:ext cx="1172376" cy="2025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70" name="TextBox 16">
            <a:extLst>
              <a:ext uri="{FF2B5EF4-FFF2-40B4-BE49-F238E27FC236}">
                <a16:creationId xmlns:a16="http://schemas.microsoft.com/office/drawing/2014/main" id="{B4F13712-685C-40F1-BE24-93E956A89698}"/>
              </a:ext>
            </a:extLst>
          </p:cNvPr>
          <p:cNvSpPr txBox="1"/>
          <p:nvPr/>
        </p:nvSpPr>
        <p:spPr>
          <a:xfrm>
            <a:off x="2447870" y="2915874"/>
            <a:ext cx="2851465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Estrategia 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 comunicaciones del sector elaborada e implementada</a:t>
            </a:r>
          </a:p>
        </p:txBody>
      </p:sp>
      <p:sp>
        <p:nvSpPr>
          <p:cNvPr id="71" name="TextBox 19">
            <a:extLst>
              <a:ext uri="{FF2B5EF4-FFF2-40B4-BE49-F238E27FC236}">
                <a16:creationId xmlns:a16="http://schemas.microsoft.com/office/drawing/2014/main" id="{7E7F7923-6060-4EAB-AA4B-DDC748FD26D0}"/>
              </a:ext>
            </a:extLst>
          </p:cNvPr>
          <p:cNvSpPr txBox="1"/>
          <p:nvPr/>
        </p:nvSpPr>
        <p:spPr>
          <a:xfrm>
            <a:off x="2522259" y="3764014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72" name="TextBox 20">
            <a:extLst>
              <a:ext uri="{FF2B5EF4-FFF2-40B4-BE49-F238E27FC236}">
                <a16:creationId xmlns:a16="http://schemas.microsoft.com/office/drawing/2014/main" id="{25A3841B-08BD-4195-9610-434215715500}"/>
              </a:ext>
            </a:extLst>
          </p:cNvPr>
          <p:cNvSpPr txBox="1"/>
          <p:nvPr/>
        </p:nvSpPr>
        <p:spPr>
          <a:xfrm>
            <a:off x="2545645" y="4329670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73" name="TextBox 21">
            <a:extLst>
              <a:ext uri="{FF2B5EF4-FFF2-40B4-BE49-F238E27FC236}">
                <a16:creationId xmlns:a16="http://schemas.microsoft.com/office/drawing/2014/main" id="{EC2F7CDF-3851-4AAD-BB4E-64E72A58BF69}"/>
              </a:ext>
            </a:extLst>
          </p:cNvPr>
          <p:cNvSpPr txBox="1"/>
          <p:nvPr/>
        </p:nvSpPr>
        <p:spPr>
          <a:xfrm>
            <a:off x="3902512" y="3719813"/>
            <a:ext cx="572813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30%</a:t>
            </a:r>
          </a:p>
        </p:txBody>
      </p:sp>
      <p:sp>
        <p:nvSpPr>
          <p:cNvPr id="74" name="TextBox 22">
            <a:extLst>
              <a:ext uri="{FF2B5EF4-FFF2-40B4-BE49-F238E27FC236}">
                <a16:creationId xmlns:a16="http://schemas.microsoft.com/office/drawing/2014/main" id="{16B927A3-A60D-455B-A28E-FA6617646B76}"/>
              </a:ext>
            </a:extLst>
          </p:cNvPr>
          <p:cNvSpPr txBox="1"/>
          <p:nvPr/>
        </p:nvSpPr>
        <p:spPr>
          <a:xfrm>
            <a:off x="3902512" y="4250792"/>
            <a:ext cx="572812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30%</a:t>
            </a:r>
          </a:p>
        </p:txBody>
      </p:sp>
      <p:sp>
        <p:nvSpPr>
          <p:cNvPr id="75" name="TextBox 23">
            <a:extLst>
              <a:ext uri="{FF2B5EF4-FFF2-40B4-BE49-F238E27FC236}">
                <a16:creationId xmlns:a16="http://schemas.microsoft.com/office/drawing/2014/main" id="{72BEFE07-CB18-425F-9471-EB677C49FA26}"/>
              </a:ext>
            </a:extLst>
          </p:cNvPr>
          <p:cNvSpPr txBox="1"/>
          <p:nvPr/>
        </p:nvSpPr>
        <p:spPr>
          <a:xfrm>
            <a:off x="4916424" y="4024381"/>
            <a:ext cx="635182" cy="116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545454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  <p:sp>
        <p:nvSpPr>
          <p:cNvPr id="76" name="Freeform 24">
            <a:extLst>
              <a:ext uri="{FF2B5EF4-FFF2-40B4-BE49-F238E27FC236}">
                <a16:creationId xmlns:a16="http://schemas.microsoft.com/office/drawing/2014/main" id="{328A9B4A-5BD6-43DA-9F86-0E02A4960B5F}"/>
              </a:ext>
            </a:extLst>
          </p:cNvPr>
          <p:cNvSpPr/>
          <p:nvPr/>
        </p:nvSpPr>
        <p:spPr>
          <a:xfrm>
            <a:off x="6333147" y="3665918"/>
            <a:ext cx="341244" cy="395646"/>
          </a:xfrm>
          <a:custGeom>
            <a:avLst/>
            <a:gdLst/>
            <a:ahLst/>
            <a:cxnLst/>
            <a:rect l="l" t="t" r="r" b="b"/>
            <a:pathLst>
              <a:path w="341244" h="395646">
                <a:moveTo>
                  <a:pt x="0" y="0"/>
                </a:moveTo>
                <a:lnTo>
                  <a:pt x="341245" y="0"/>
                </a:lnTo>
                <a:lnTo>
                  <a:pt x="341245" y="395646"/>
                </a:lnTo>
                <a:lnTo>
                  <a:pt x="0" y="3956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id="{C9B64BB9-3685-457A-9BF6-EE570B3FFF40}"/>
              </a:ext>
            </a:extLst>
          </p:cNvPr>
          <p:cNvSpPr/>
          <p:nvPr/>
        </p:nvSpPr>
        <p:spPr>
          <a:xfrm>
            <a:off x="6319564" y="4261589"/>
            <a:ext cx="354828" cy="353941"/>
          </a:xfrm>
          <a:custGeom>
            <a:avLst/>
            <a:gdLst/>
            <a:ahLst/>
            <a:cxnLst/>
            <a:rect l="l" t="t" r="r" b="b"/>
            <a:pathLst>
              <a:path w="354828" h="353941">
                <a:moveTo>
                  <a:pt x="0" y="0"/>
                </a:moveTo>
                <a:lnTo>
                  <a:pt x="354828" y="0"/>
                </a:lnTo>
                <a:lnTo>
                  <a:pt x="354828" y="353941"/>
                </a:lnTo>
                <a:lnTo>
                  <a:pt x="0" y="3539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pic>
        <p:nvPicPr>
          <p:cNvPr id="78" name="Picture 26">
            <a:extLst>
              <a:ext uri="{FF2B5EF4-FFF2-40B4-BE49-F238E27FC236}">
                <a16:creationId xmlns:a16="http://schemas.microsoft.com/office/drawing/2014/main" id="{9A650545-FD4F-458B-A4DC-F850A876C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8970" y="3429402"/>
            <a:ext cx="1279625" cy="1279625"/>
          </a:xfrm>
          <a:prstGeom prst="rect">
            <a:avLst/>
          </a:prstGeom>
        </p:spPr>
      </p:pic>
      <p:grpSp>
        <p:nvGrpSpPr>
          <p:cNvPr id="79" name="Group 27">
            <a:extLst>
              <a:ext uri="{FF2B5EF4-FFF2-40B4-BE49-F238E27FC236}">
                <a16:creationId xmlns:a16="http://schemas.microsoft.com/office/drawing/2014/main" id="{9C0C4AFB-BD4B-47DB-A09A-3A87A5827DE8}"/>
              </a:ext>
            </a:extLst>
          </p:cNvPr>
          <p:cNvGrpSpPr/>
          <p:nvPr/>
        </p:nvGrpSpPr>
        <p:grpSpPr>
          <a:xfrm>
            <a:off x="9151191" y="3751623"/>
            <a:ext cx="635182" cy="635182"/>
            <a:chOff x="0" y="0"/>
            <a:chExt cx="812800" cy="812800"/>
          </a:xfrm>
        </p:grpSpPr>
        <p:sp>
          <p:nvSpPr>
            <p:cNvPr id="80" name="Freeform 28">
              <a:extLst>
                <a:ext uri="{FF2B5EF4-FFF2-40B4-BE49-F238E27FC236}">
                  <a16:creationId xmlns:a16="http://schemas.microsoft.com/office/drawing/2014/main" id="{9A778559-7FB7-4B21-BFEA-345FCD075E5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95B5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1" name="TextBox 29">
              <a:extLst>
                <a:ext uri="{FF2B5EF4-FFF2-40B4-BE49-F238E27FC236}">
                  <a16:creationId xmlns:a16="http://schemas.microsoft.com/office/drawing/2014/main" id="{A54BD1DB-7D31-48F5-92C9-D42F5108743E}"/>
                </a:ext>
              </a:extLst>
            </p:cNvPr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82" name="Group 30">
            <a:extLst>
              <a:ext uri="{FF2B5EF4-FFF2-40B4-BE49-F238E27FC236}">
                <a16:creationId xmlns:a16="http://schemas.microsoft.com/office/drawing/2014/main" id="{9A2FFD83-9C7D-45E9-88FC-C120F7BA35DC}"/>
              </a:ext>
            </a:extLst>
          </p:cNvPr>
          <p:cNvGrpSpPr/>
          <p:nvPr/>
        </p:nvGrpSpPr>
        <p:grpSpPr>
          <a:xfrm>
            <a:off x="9294798" y="4063631"/>
            <a:ext cx="376667" cy="259932"/>
            <a:chOff x="0" y="0"/>
            <a:chExt cx="476936" cy="329125"/>
          </a:xfrm>
        </p:grpSpPr>
        <p:sp>
          <p:nvSpPr>
            <p:cNvPr id="83" name="Freeform 31">
              <a:extLst>
                <a:ext uri="{FF2B5EF4-FFF2-40B4-BE49-F238E27FC236}">
                  <a16:creationId xmlns:a16="http://schemas.microsoft.com/office/drawing/2014/main" id="{5FF0E3F8-E625-48F1-8195-1EAF53109788}"/>
                </a:ext>
              </a:extLst>
            </p:cNvPr>
            <p:cNvSpPr/>
            <p:nvPr/>
          </p:nvSpPr>
          <p:spPr>
            <a:xfrm>
              <a:off x="0" y="0"/>
              <a:ext cx="476936" cy="329125"/>
            </a:xfrm>
            <a:custGeom>
              <a:avLst/>
              <a:gdLst/>
              <a:ahLst/>
              <a:cxnLst/>
              <a:rect l="l" t="t" r="r" b="b"/>
              <a:pathLst>
                <a:path w="476936" h="329125">
                  <a:moveTo>
                    <a:pt x="238468" y="0"/>
                  </a:moveTo>
                  <a:cubicBezTo>
                    <a:pt x="106766" y="0"/>
                    <a:pt x="0" y="73677"/>
                    <a:pt x="0" y="164563"/>
                  </a:cubicBezTo>
                  <a:cubicBezTo>
                    <a:pt x="0" y="255448"/>
                    <a:pt x="106766" y="329125"/>
                    <a:pt x="238468" y="329125"/>
                  </a:cubicBezTo>
                  <a:cubicBezTo>
                    <a:pt x="370170" y="329125"/>
                    <a:pt x="476936" y="255448"/>
                    <a:pt x="476936" y="164563"/>
                  </a:cubicBezTo>
                  <a:cubicBezTo>
                    <a:pt x="476936" y="73677"/>
                    <a:pt x="370170" y="0"/>
                    <a:pt x="238468" y="0"/>
                  </a:cubicBezTo>
                  <a:close/>
                </a:path>
              </a:pathLst>
            </a:custGeom>
            <a:solidFill>
              <a:srgbClr val="FFFFFF">
                <a:alpha val="41961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4" name="TextBox 32">
              <a:extLst>
                <a:ext uri="{FF2B5EF4-FFF2-40B4-BE49-F238E27FC236}">
                  <a16:creationId xmlns:a16="http://schemas.microsoft.com/office/drawing/2014/main" id="{1EA6E2C9-8483-4D3E-8174-0B6561C9558B}"/>
                </a:ext>
              </a:extLst>
            </p:cNvPr>
            <p:cNvSpPr txBox="1"/>
            <p:nvPr/>
          </p:nvSpPr>
          <p:spPr>
            <a:xfrm>
              <a:off x="44713" y="59431"/>
              <a:ext cx="387510" cy="238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96"/>
                </a:lnSpc>
              </a:pPr>
              <a:endParaRPr/>
            </a:p>
          </p:txBody>
        </p:sp>
      </p:grpSp>
      <p:grpSp>
        <p:nvGrpSpPr>
          <p:cNvPr id="85" name="Group 33">
            <a:extLst>
              <a:ext uri="{FF2B5EF4-FFF2-40B4-BE49-F238E27FC236}">
                <a16:creationId xmlns:a16="http://schemas.microsoft.com/office/drawing/2014/main" id="{2258A8E7-0B75-44C7-A3C8-FAAD8388EE5C}"/>
              </a:ext>
            </a:extLst>
          </p:cNvPr>
          <p:cNvGrpSpPr/>
          <p:nvPr/>
        </p:nvGrpSpPr>
        <p:grpSpPr>
          <a:xfrm>
            <a:off x="6613524" y="2840450"/>
            <a:ext cx="3165416" cy="588550"/>
            <a:chOff x="0" y="0"/>
            <a:chExt cx="1172376" cy="217982"/>
          </a:xfrm>
        </p:grpSpPr>
        <p:sp>
          <p:nvSpPr>
            <p:cNvPr id="86" name="Freeform 34">
              <a:extLst>
                <a:ext uri="{FF2B5EF4-FFF2-40B4-BE49-F238E27FC236}">
                  <a16:creationId xmlns:a16="http://schemas.microsoft.com/office/drawing/2014/main" id="{19DF3078-D52A-4EDA-BCB0-57F5DC5444A5}"/>
                </a:ext>
              </a:extLst>
            </p:cNvPr>
            <p:cNvSpPr/>
            <p:nvPr/>
          </p:nvSpPr>
          <p:spPr>
            <a:xfrm>
              <a:off x="0" y="0"/>
              <a:ext cx="1172376" cy="217982"/>
            </a:xfrm>
            <a:custGeom>
              <a:avLst/>
              <a:gdLst/>
              <a:ahLst/>
              <a:cxnLst/>
              <a:rect l="l" t="t" r="r" b="b"/>
              <a:pathLst>
                <a:path w="1172376" h="217982">
                  <a:moveTo>
                    <a:pt x="0" y="0"/>
                  </a:moveTo>
                  <a:lnTo>
                    <a:pt x="1172376" y="0"/>
                  </a:lnTo>
                  <a:lnTo>
                    <a:pt x="1172376" y="217982"/>
                  </a:lnTo>
                  <a:lnTo>
                    <a:pt x="0" y="217982"/>
                  </a:ln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CBE07"/>
              </a:solidFill>
              <a:prstDash val="solid"/>
              <a:miter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7" name="TextBox 35">
              <a:extLst>
                <a:ext uri="{FF2B5EF4-FFF2-40B4-BE49-F238E27FC236}">
                  <a16:creationId xmlns:a16="http://schemas.microsoft.com/office/drawing/2014/main" id="{52A63D3E-A4E8-493E-8DD5-D9D18DF052E9}"/>
                </a:ext>
              </a:extLst>
            </p:cNvPr>
            <p:cNvSpPr txBox="1"/>
            <p:nvPr/>
          </p:nvSpPr>
          <p:spPr>
            <a:xfrm>
              <a:off x="0" y="-19050"/>
              <a:ext cx="1172376" cy="2370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14"/>
                </a:lnSpc>
              </a:pPr>
              <a:endParaRPr/>
            </a:p>
          </p:txBody>
        </p:sp>
      </p:grpSp>
      <p:sp>
        <p:nvSpPr>
          <p:cNvPr id="88" name="TextBox 36">
            <a:extLst>
              <a:ext uri="{FF2B5EF4-FFF2-40B4-BE49-F238E27FC236}">
                <a16:creationId xmlns:a16="http://schemas.microsoft.com/office/drawing/2014/main" id="{309B945A-7A90-42E3-BCCF-8E09D5A4E802}"/>
              </a:ext>
            </a:extLst>
          </p:cNvPr>
          <p:cNvSpPr txBox="1"/>
          <p:nvPr/>
        </p:nvSpPr>
        <p:spPr>
          <a:xfrm>
            <a:off x="6700182" y="2994336"/>
            <a:ext cx="2992099" cy="338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75"/>
              </a:lnSpc>
            </a:pPr>
            <a:r>
              <a:rPr lang="en-US" sz="1118" b="1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PETI sec</a:t>
            </a:r>
            <a:r>
              <a:rPr lang="en-US" sz="1118" b="1" strike="noStrike" spc="-46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torial 2023-2026 formulado e implementado</a:t>
            </a:r>
          </a:p>
        </p:txBody>
      </p:sp>
      <p:sp>
        <p:nvSpPr>
          <p:cNvPr id="89" name="TextBox 37">
            <a:extLst>
              <a:ext uri="{FF2B5EF4-FFF2-40B4-BE49-F238E27FC236}">
                <a16:creationId xmlns:a16="http://schemas.microsoft.com/office/drawing/2014/main" id="{C4EB7FD2-F87D-403A-9CE0-995B9B8D5CC5}"/>
              </a:ext>
            </a:extLst>
          </p:cNvPr>
          <p:cNvSpPr txBox="1"/>
          <p:nvPr/>
        </p:nvSpPr>
        <p:spPr>
          <a:xfrm>
            <a:off x="6763456" y="3767052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Programada:</a:t>
            </a:r>
          </a:p>
        </p:txBody>
      </p:sp>
      <p:sp>
        <p:nvSpPr>
          <p:cNvPr id="90" name="TextBox 38">
            <a:extLst>
              <a:ext uri="{FF2B5EF4-FFF2-40B4-BE49-F238E27FC236}">
                <a16:creationId xmlns:a16="http://schemas.microsoft.com/office/drawing/2014/main" id="{5E199A14-6698-4BA0-A45E-B69D66AAD08D}"/>
              </a:ext>
            </a:extLst>
          </p:cNvPr>
          <p:cNvSpPr txBox="1"/>
          <p:nvPr/>
        </p:nvSpPr>
        <p:spPr>
          <a:xfrm>
            <a:off x="6786841" y="4332708"/>
            <a:ext cx="1327958" cy="19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2"/>
              </a:lnSpc>
              <a:spcBef>
                <a:spcPct val="0"/>
              </a:spcBef>
            </a:pPr>
            <a:r>
              <a:rPr lang="en-US" sz="1165" b="1" spc="-22">
                <a:solidFill>
                  <a:srgbClr val="545454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Meta Ejecutada:</a:t>
            </a:r>
          </a:p>
        </p:txBody>
      </p:sp>
      <p:sp>
        <p:nvSpPr>
          <p:cNvPr id="91" name="TextBox 39">
            <a:extLst>
              <a:ext uri="{FF2B5EF4-FFF2-40B4-BE49-F238E27FC236}">
                <a16:creationId xmlns:a16="http://schemas.microsoft.com/office/drawing/2014/main" id="{321C46B0-2841-415F-B3E5-DE1F9D5A1A24}"/>
              </a:ext>
            </a:extLst>
          </p:cNvPr>
          <p:cNvSpPr txBox="1"/>
          <p:nvPr/>
        </p:nvSpPr>
        <p:spPr>
          <a:xfrm>
            <a:off x="8143707" y="3722850"/>
            <a:ext cx="625713" cy="26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30%</a:t>
            </a:r>
          </a:p>
        </p:txBody>
      </p:sp>
      <p:sp>
        <p:nvSpPr>
          <p:cNvPr id="92" name="TextBox 40">
            <a:extLst>
              <a:ext uri="{FF2B5EF4-FFF2-40B4-BE49-F238E27FC236}">
                <a16:creationId xmlns:a16="http://schemas.microsoft.com/office/drawing/2014/main" id="{BD5D29F6-EDDD-483F-961C-4F13D9CD9A68}"/>
              </a:ext>
            </a:extLst>
          </p:cNvPr>
          <p:cNvSpPr txBox="1"/>
          <p:nvPr/>
        </p:nvSpPr>
        <p:spPr>
          <a:xfrm>
            <a:off x="8201770" y="4253829"/>
            <a:ext cx="529179" cy="268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33"/>
              </a:lnSpc>
            </a:pPr>
            <a:r>
              <a:rPr lang="en-US" sz="1595" b="1" dirty="0">
                <a:solidFill>
                  <a:srgbClr val="545454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30%</a:t>
            </a:r>
          </a:p>
        </p:txBody>
      </p:sp>
      <p:sp>
        <p:nvSpPr>
          <p:cNvPr id="93" name="TextBox 41">
            <a:extLst>
              <a:ext uri="{FF2B5EF4-FFF2-40B4-BE49-F238E27FC236}">
                <a16:creationId xmlns:a16="http://schemas.microsoft.com/office/drawing/2014/main" id="{9E94C50E-CE0A-4974-934B-4E3374CF3DF4}"/>
              </a:ext>
            </a:extLst>
          </p:cNvPr>
          <p:cNvSpPr txBox="1"/>
          <p:nvPr/>
        </p:nvSpPr>
        <p:spPr>
          <a:xfrm>
            <a:off x="9152774" y="4024381"/>
            <a:ext cx="635182" cy="11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"/>
              </a:lnSpc>
            </a:pPr>
            <a:r>
              <a:rPr lang="en-US" sz="12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1735556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4786</TotalTime>
  <Words>942</Words>
  <Application>Microsoft Office PowerPoint</Application>
  <PresentationFormat>Panorámica</PresentationFormat>
  <Paragraphs>190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Helvetica Neue</vt:lpstr>
      <vt:lpstr>Open Sans 1 Bold</vt:lpstr>
      <vt:lpstr>Open Sans 2 Bold</vt:lpstr>
      <vt:lpstr>Open Sauce</vt:lpstr>
      <vt:lpstr>Open Sauce Bold</vt:lpstr>
      <vt:lpstr>Tema de Office</vt:lpstr>
      <vt:lpstr>Presentación de PowerPoint</vt:lpstr>
      <vt:lpstr>Avance Plan Estratégico Sectorial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Jose Camacho Rosso</dc:creator>
  <cp:lastModifiedBy>Eliana Garcia</cp:lastModifiedBy>
  <cp:revision>245</cp:revision>
  <dcterms:created xsi:type="dcterms:W3CDTF">2024-06-18T21:12:34Z</dcterms:created>
  <dcterms:modified xsi:type="dcterms:W3CDTF">2026-07-16T22:38:04Z</dcterms:modified>
</cp:coreProperties>
</file>