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00" r:id="rId2"/>
    <p:sldMasterId id="2147483758" r:id="rId3"/>
    <p:sldMasterId id="2147483746" r:id="rId4"/>
  </p:sldMasterIdLst>
  <p:notesMasterIdLst>
    <p:notesMasterId r:id="rId40"/>
  </p:notesMasterIdLst>
  <p:sldIdLst>
    <p:sldId id="268" r:id="rId5"/>
    <p:sldId id="264" r:id="rId6"/>
    <p:sldId id="387" r:id="rId7"/>
    <p:sldId id="389" r:id="rId8"/>
    <p:sldId id="388" r:id="rId9"/>
    <p:sldId id="289" r:id="rId10"/>
    <p:sldId id="290" r:id="rId11"/>
    <p:sldId id="282" r:id="rId12"/>
    <p:sldId id="283" r:id="rId13"/>
    <p:sldId id="278" r:id="rId14"/>
    <p:sldId id="272" r:id="rId15"/>
    <p:sldId id="286" r:id="rId16"/>
    <p:sldId id="287" r:id="rId17"/>
    <p:sldId id="288" r:id="rId18"/>
    <p:sldId id="274" r:id="rId19"/>
    <p:sldId id="258" r:id="rId20"/>
    <p:sldId id="259" r:id="rId21"/>
    <p:sldId id="360" r:id="rId22"/>
    <p:sldId id="361" r:id="rId23"/>
    <p:sldId id="362" r:id="rId24"/>
    <p:sldId id="363" r:id="rId25"/>
    <p:sldId id="364" r:id="rId26"/>
    <p:sldId id="262" r:id="rId27"/>
    <p:sldId id="309" r:id="rId28"/>
    <p:sldId id="365" r:id="rId29"/>
    <p:sldId id="381" r:id="rId30"/>
    <p:sldId id="382" r:id="rId31"/>
    <p:sldId id="383" r:id="rId32"/>
    <p:sldId id="384" r:id="rId33"/>
    <p:sldId id="385" r:id="rId34"/>
    <p:sldId id="378" r:id="rId35"/>
    <p:sldId id="379" r:id="rId36"/>
    <p:sldId id="380" r:id="rId37"/>
    <p:sldId id="372" r:id="rId38"/>
    <p:sldId id="279"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D"/>
    <a:srgbClr val="FFA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54" autoAdjust="0"/>
    <p:restoredTop sz="94660"/>
  </p:normalViewPr>
  <p:slideViewPr>
    <p:cSldViewPr snapToGrid="0">
      <p:cViewPr varScale="1">
        <p:scale>
          <a:sx n="183" d="100"/>
          <a:sy n="183" d="100"/>
        </p:scale>
        <p:origin x="208" y="1728"/>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Excel.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rgbClr val="0066C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 (2)'!$A$4:$A$16</c:f>
              <c:strCache>
                <c:ptCount val="13"/>
                <c:pt idx="0">
                  <c:v>USO INDEBIDO BIENES DE LA ENTIDAD</c:v>
                </c:pt>
                <c:pt idx="1">
                  <c:v>NO ACCION DE REPETICIÓN</c:v>
                </c:pt>
                <c:pt idx="2">
                  <c:v>IRREGULARIDADES EN VENTA DE TERRENOS</c:v>
                </c:pt>
                <c:pt idx="3">
                  <c:v>NEGLIGENCIA EN TABLAS DE RETENCION DOCUMENTAL</c:v>
                </c:pt>
                <c:pt idx="4">
                  <c:v>DESVIACIÓN DE RECURSOS</c:v>
                </c:pt>
                <c:pt idx="5">
                  <c:v>IRREGULARIDADES EN EXPEDICION DE LICENCIAS Y PERMISOS</c:v>
                </c:pt>
                <c:pt idx="6">
                  <c:v>IRREGULARIDADES EN ALMACENES Y MEDICAMENTOS</c:v>
                </c:pt>
                <c:pt idx="7">
                  <c:v>BIENES PERDIDOS</c:v>
                </c:pt>
                <c:pt idx="8">
                  <c:v>INCONSISTENCIAS TRANSACCIONES CONTABLES Y FINANCIERAS </c:v>
                </c:pt>
                <c:pt idx="9">
                  <c:v>IRREGULARIDADES Y/O NEGLIGENCIA EN GESTION DE COBRO</c:v>
                </c:pt>
                <c:pt idx="10">
                  <c:v>IRREGULARIDADES EN NÓMINA, PRESTACIONES Y ESTÍMULOS </c:v>
                </c:pt>
                <c:pt idx="11">
                  <c:v>PAGOS IRREGULARES, SOBRESOSTOS </c:v>
                </c:pt>
                <c:pt idx="12">
                  <c:v>IRREGULARIDADES PROCESO CONTRACTUAL</c:v>
                </c:pt>
              </c:strCache>
            </c:strRef>
          </c:cat>
          <c:val>
            <c:numRef>
              <c:f>'Hoja1 (2)'!$C$4:$C$16</c:f>
              <c:numCache>
                <c:formatCode>0%</c:formatCode>
                <c:ptCount val="13"/>
                <c:pt idx="0">
                  <c:v>6.8027210884353739E-3</c:v>
                </c:pt>
                <c:pt idx="1">
                  <c:v>6.8027210884353739E-3</c:v>
                </c:pt>
                <c:pt idx="2">
                  <c:v>6.8027210884353739E-3</c:v>
                </c:pt>
                <c:pt idx="3">
                  <c:v>1.3605442176870748E-2</c:v>
                </c:pt>
                <c:pt idx="4">
                  <c:v>2.0408163265306121E-2</c:v>
                </c:pt>
                <c:pt idx="5">
                  <c:v>2.0408163265306121E-2</c:v>
                </c:pt>
                <c:pt idx="6">
                  <c:v>3.4013605442176874E-2</c:v>
                </c:pt>
                <c:pt idx="7">
                  <c:v>4.0816326530612242E-2</c:v>
                </c:pt>
                <c:pt idx="8">
                  <c:v>0.06</c:v>
                </c:pt>
                <c:pt idx="9">
                  <c:v>8.8435374149659865E-2</c:v>
                </c:pt>
                <c:pt idx="10">
                  <c:v>0.14285714285714285</c:v>
                </c:pt>
                <c:pt idx="11">
                  <c:v>0.22448979591836735</c:v>
                </c:pt>
                <c:pt idx="12">
                  <c:v>0.33333333333333331</c:v>
                </c:pt>
              </c:numCache>
            </c:numRef>
          </c:val>
          <c:extLst>
            <c:ext xmlns:c16="http://schemas.microsoft.com/office/drawing/2014/chart" uri="{C3380CC4-5D6E-409C-BE32-E72D297353CC}">
              <c16:uniqueId val="{00000000-01D3-4C4D-8951-A7BB7911439E}"/>
            </c:ext>
          </c:extLst>
        </c:ser>
        <c:dLbls>
          <c:showLegendKey val="0"/>
          <c:showVal val="0"/>
          <c:showCatName val="0"/>
          <c:showSerName val="0"/>
          <c:showPercent val="0"/>
          <c:showBubbleSize val="0"/>
        </c:dLbls>
        <c:gapWidth val="150"/>
        <c:axId val="214453632"/>
        <c:axId val="214460288"/>
      </c:barChart>
      <c:catAx>
        <c:axId val="214453632"/>
        <c:scaling>
          <c:orientation val="minMax"/>
        </c:scaling>
        <c:delete val="0"/>
        <c:axPos val="l"/>
        <c:numFmt formatCode="General" sourceLinked="0"/>
        <c:majorTickMark val="out"/>
        <c:minorTickMark val="none"/>
        <c:tickLblPos val="nextTo"/>
        <c:spPr>
          <a:ln>
            <a:solidFill>
              <a:srgbClr val="0066CD"/>
            </a:solidFill>
          </a:ln>
        </c:spPr>
        <c:crossAx val="214460288"/>
        <c:crosses val="autoZero"/>
        <c:auto val="1"/>
        <c:lblAlgn val="ctr"/>
        <c:lblOffset val="100"/>
        <c:noMultiLvlLbl val="0"/>
      </c:catAx>
      <c:valAx>
        <c:axId val="214460288"/>
        <c:scaling>
          <c:orientation val="minMax"/>
        </c:scaling>
        <c:delete val="1"/>
        <c:axPos val="b"/>
        <c:majorGridlines>
          <c:spPr>
            <a:ln>
              <a:solidFill>
                <a:srgbClr val="0066CD"/>
              </a:solidFill>
            </a:ln>
          </c:spPr>
        </c:majorGridlines>
        <c:numFmt formatCode="0%" sourceLinked="1"/>
        <c:majorTickMark val="out"/>
        <c:minorTickMark val="none"/>
        <c:tickLblPos val="nextTo"/>
        <c:crossAx val="214453632"/>
        <c:crosses val="autoZero"/>
        <c:crossBetween val="between"/>
      </c:valAx>
    </c:plotArea>
    <c:plotVisOnly val="1"/>
    <c:dispBlanksAs val="gap"/>
    <c:showDLblsOverMax val="0"/>
  </c:chart>
  <c:txPr>
    <a:bodyPr/>
    <a:lstStyle/>
    <a:p>
      <a:pPr>
        <a:defRPr sz="1200">
          <a:solidFill>
            <a:srgbClr val="0066CD"/>
          </a:solidFill>
          <a:latin typeface="Work Sans" pitchFamily="2" charset="77"/>
        </a:defRPr>
      </a:pPr>
      <a:endParaRPr lang="es-CO"/>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6BB32C-8387-425F-8B1A-932D8E08DC3D}" type="doc">
      <dgm:prSet loTypeId="urn:microsoft.com/office/officeart/2005/8/layout/cycle1" loCatId="cycle" qsTypeId="urn:microsoft.com/office/officeart/2005/8/quickstyle/3d1" qsCatId="3D" csTypeId="urn:microsoft.com/office/officeart/2005/8/colors/colorful1" csCatId="colorful" phldr="1"/>
      <dgm:spPr/>
      <dgm:t>
        <a:bodyPr/>
        <a:lstStyle/>
        <a:p>
          <a:endParaRPr lang="es-CO"/>
        </a:p>
      </dgm:t>
    </dgm:pt>
    <dgm:pt modelId="{582F2258-6244-40B1-8FAC-656463F3D685}">
      <dgm:prSet phldrT="[Texto]" custT="1"/>
      <dgm:spPr/>
      <dgm:t>
        <a:bodyPr/>
        <a:lstStyle/>
        <a:p>
          <a:r>
            <a:rPr lang="es-ES" sz="1400" b="0" i="0" kern="1200" dirty="0">
              <a:solidFill>
                <a:srgbClr val="2054B4"/>
              </a:solidFill>
              <a:latin typeface="Work Sans Light" pitchFamily="2" charset="77"/>
              <a:ea typeface="+mn-ea"/>
              <a:cs typeface="+mn-cs"/>
            </a:rPr>
            <a:t>FASE 1. Diseño y promoción de espacios de participación </a:t>
          </a:r>
          <a:endParaRPr lang="es-CO" sz="1400" b="0" i="0" kern="1200" dirty="0">
            <a:solidFill>
              <a:srgbClr val="2054B4"/>
            </a:solidFill>
            <a:latin typeface="Work Sans Light" pitchFamily="2" charset="77"/>
            <a:ea typeface="+mn-ea"/>
            <a:cs typeface="+mn-cs"/>
          </a:endParaRPr>
        </a:p>
      </dgm:t>
    </dgm:pt>
    <dgm:pt modelId="{1CB1A6C0-939C-4471-8A09-A7F1ED1E0618}" type="parTrans" cxnId="{74CF1A5E-E8D5-4DEA-94EC-F488ABDA3BA5}">
      <dgm:prSet/>
      <dgm:spPr/>
      <dgm:t>
        <a:bodyPr/>
        <a:lstStyle/>
        <a:p>
          <a:endParaRPr lang="es-CO"/>
        </a:p>
      </dgm:t>
    </dgm:pt>
    <dgm:pt modelId="{E0845EE7-5B39-448A-9DA5-614E2C2853EB}" type="sibTrans" cxnId="{74CF1A5E-E8D5-4DEA-94EC-F488ABDA3BA5}">
      <dgm:prSet/>
      <dgm:spPr/>
      <dgm:t>
        <a:bodyPr/>
        <a:lstStyle/>
        <a:p>
          <a:endParaRPr lang="es-CO"/>
        </a:p>
      </dgm:t>
    </dgm:pt>
    <dgm:pt modelId="{E9FD63A5-7C3E-415B-B908-28D25D9CFE98}">
      <dgm:prSet phldrT="[Texto]" custT="1"/>
      <dgm:spPr/>
      <dgm:t>
        <a:bodyPr/>
        <a:lstStyle/>
        <a:p>
          <a:r>
            <a:rPr lang="es-ES" sz="1400" b="0" i="0" kern="1200" dirty="0">
              <a:solidFill>
                <a:srgbClr val="2054B4"/>
              </a:solidFill>
              <a:latin typeface="Work Sans Light" pitchFamily="2" charset="77"/>
              <a:ea typeface="+mn-ea"/>
              <a:cs typeface="+mn-cs"/>
            </a:rPr>
            <a:t>FASE 2.Priorización de trámites a racionalizar</a:t>
          </a:r>
          <a:endParaRPr lang="es-CO" sz="1400" b="0" i="0" kern="1200" dirty="0">
            <a:solidFill>
              <a:srgbClr val="2054B4"/>
            </a:solidFill>
            <a:latin typeface="Work Sans Light" pitchFamily="2" charset="77"/>
            <a:ea typeface="+mn-ea"/>
            <a:cs typeface="+mn-cs"/>
          </a:endParaRPr>
        </a:p>
      </dgm:t>
    </dgm:pt>
    <dgm:pt modelId="{A0FDFC3D-4B12-45EE-B309-1539CD714937}" type="parTrans" cxnId="{C454951D-F5C8-48D5-A0B1-BC0A8A2244C7}">
      <dgm:prSet/>
      <dgm:spPr/>
      <dgm:t>
        <a:bodyPr/>
        <a:lstStyle/>
        <a:p>
          <a:endParaRPr lang="es-CO"/>
        </a:p>
      </dgm:t>
    </dgm:pt>
    <dgm:pt modelId="{F1D3D639-C6EE-4659-A42A-46235EA98750}" type="sibTrans" cxnId="{C454951D-F5C8-48D5-A0B1-BC0A8A2244C7}">
      <dgm:prSet/>
      <dgm:spPr/>
      <dgm:t>
        <a:bodyPr/>
        <a:lstStyle/>
        <a:p>
          <a:endParaRPr lang="es-CO"/>
        </a:p>
      </dgm:t>
    </dgm:pt>
    <dgm:pt modelId="{700B6F5B-5C01-4FAE-AEF0-B843873AB31A}">
      <dgm:prSet phldrT="[Texto]"/>
      <dgm:spPr/>
      <dgm:t>
        <a:bodyPr/>
        <a:lstStyle/>
        <a:p>
          <a:r>
            <a:rPr lang="es-ES" b="0" i="0" dirty="0">
              <a:solidFill>
                <a:srgbClr val="2054B4"/>
              </a:solidFill>
              <a:latin typeface="Work Sans Light" pitchFamily="2" charset="77"/>
            </a:rPr>
            <a:t>FASE 3. Diseño de la estrategia antitrámites</a:t>
          </a:r>
          <a:endParaRPr lang="es-CO" b="0" i="0" dirty="0">
            <a:solidFill>
              <a:srgbClr val="2054B4"/>
            </a:solidFill>
            <a:latin typeface="Work Sans Light" pitchFamily="2" charset="77"/>
          </a:endParaRPr>
        </a:p>
      </dgm:t>
    </dgm:pt>
    <dgm:pt modelId="{1A7D49CE-939E-499E-ADA5-660F995137C7}" type="parTrans" cxnId="{2F4D1685-2E4B-440B-B56E-0263EAC23F07}">
      <dgm:prSet/>
      <dgm:spPr/>
      <dgm:t>
        <a:bodyPr/>
        <a:lstStyle/>
        <a:p>
          <a:endParaRPr lang="es-CO"/>
        </a:p>
      </dgm:t>
    </dgm:pt>
    <dgm:pt modelId="{8C56456D-3A77-48FB-8996-DE71AB0366C0}" type="sibTrans" cxnId="{2F4D1685-2E4B-440B-B56E-0263EAC23F07}">
      <dgm:prSet/>
      <dgm:spPr/>
      <dgm:t>
        <a:bodyPr/>
        <a:lstStyle/>
        <a:p>
          <a:endParaRPr lang="es-CO"/>
        </a:p>
      </dgm:t>
    </dgm:pt>
    <dgm:pt modelId="{DCE6C2EB-684E-4B12-A926-025592252DD8}" type="pres">
      <dgm:prSet presAssocID="{B36BB32C-8387-425F-8B1A-932D8E08DC3D}" presName="cycle" presStyleCnt="0">
        <dgm:presLayoutVars>
          <dgm:dir/>
          <dgm:resizeHandles val="exact"/>
        </dgm:presLayoutVars>
      </dgm:prSet>
      <dgm:spPr/>
    </dgm:pt>
    <dgm:pt modelId="{1DC97D9D-B624-4059-9911-D01F3006EE37}" type="pres">
      <dgm:prSet presAssocID="{582F2258-6244-40B1-8FAC-656463F3D685}" presName="dummy" presStyleCnt="0"/>
      <dgm:spPr/>
    </dgm:pt>
    <dgm:pt modelId="{075D630B-3DDC-4BFA-BDC9-7981E40D9505}" type="pres">
      <dgm:prSet presAssocID="{582F2258-6244-40B1-8FAC-656463F3D685}" presName="node" presStyleLbl="revTx" presStyleIdx="0" presStyleCnt="3" custScaleX="138726">
        <dgm:presLayoutVars>
          <dgm:bulletEnabled val="1"/>
        </dgm:presLayoutVars>
      </dgm:prSet>
      <dgm:spPr/>
    </dgm:pt>
    <dgm:pt modelId="{56D982AA-1B5B-4649-AE37-55915B8BC685}" type="pres">
      <dgm:prSet presAssocID="{E0845EE7-5B39-448A-9DA5-614E2C2853EB}" presName="sibTrans" presStyleLbl="node1" presStyleIdx="0" presStyleCnt="3"/>
      <dgm:spPr/>
    </dgm:pt>
    <dgm:pt modelId="{0D5126BD-A391-4671-82B5-7EF23ACB0E64}" type="pres">
      <dgm:prSet presAssocID="{E9FD63A5-7C3E-415B-B908-28D25D9CFE98}" presName="dummy" presStyleCnt="0"/>
      <dgm:spPr/>
    </dgm:pt>
    <dgm:pt modelId="{193337CE-32AA-4656-9505-31C50A7BB51D}" type="pres">
      <dgm:prSet presAssocID="{E9FD63A5-7C3E-415B-B908-28D25D9CFE98}" presName="node" presStyleLbl="revTx" presStyleIdx="1" presStyleCnt="3">
        <dgm:presLayoutVars>
          <dgm:bulletEnabled val="1"/>
        </dgm:presLayoutVars>
      </dgm:prSet>
      <dgm:spPr/>
    </dgm:pt>
    <dgm:pt modelId="{1E32EA29-7F03-460D-929A-7A7A5B879BF6}" type="pres">
      <dgm:prSet presAssocID="{F1D3D639-C6EE-4659-A42A-46235EA98750}" presName="sibTrans" presStyleLbl="node1" presStyleIdx="1" presStyleCnt="3"/>
      <dgm:spPr/>
    </dgm:pt>
    <dgm:pt modelId="{1DBD3BD6-0A13-44F7-87B3-D6FE99FCEDE6}" type="pres">
      <dgm:prSet presAssocID="{700B6F5B-5C01-4FAE-AEF0-B843873AB31A}" presName="dummy" presStyleCnt="0"/>
      <dgm:spPr/>
    </dgm:pt>
    <dgm:pt modelId="{DC528984-B46E-422F-A88C-DA48447FEB8E}" type="pres">
      <dgm:prSet presAssocID="{700B6F5B-5C01-4FAE-AEF0-B843873AB31A}" presName="node" presStyleLbl="revTx" presStyleIdx="2" presStyleCnt="3">
        <dgm:presLayoutVars>
          <dgm:bulletEnabled val="1"/>
        </dgm:presLayoutVars>
      </dgm:prSet>
      <dgm:spPr/>
    </dgm:pt>
    <dgm:pt modelId="{01BCF4E4-3986-4CCB-8D3F-775370812979}" type="pres">
      <dgm:prSet presAssocID="{8C56456D-3A77-48FB-8996-DE71AB0366C0}" presName="sibTrans" presStyleLbl="node1" presStyleIdx="2" presStyleCnt="3"/>
      <dgm:spPr/>
    </dgm:pt>
  </dgm:ptLst>
  <dgm:cxnLst>
    <dgm:cxn modelId="{ADE3D319-074E-4210-9503-B0519781790F}" type="presOf" srcId="{F1D3D639-C6EE-4659-A42A-46235EA98750}" destId="{1E32EA29-7F03-460D-929A-7A7A5B879BF6}" srcOrd="0" destOrd="0" presId="urn:microsoft.com/office/officeart/2005/8/layout/cycle1"/>
    <dgm:cxn modelId="{C454951D-F5C8-48D5-A0B1-BC0A8A2244C7}" srcId="{B36BB32C-8387-425F-8B1A-932D8E08DC3D}" destId="{E9FD63A5-7C3E-415B-B908-28D25D9CFE98}" srcOrd="1" destOrd="0" parTransId="{A0FDFC3D-4B12-45EE-B309-1539CD714937}" sibTransId="{F1D3D639-C6EE-4659-A42A-46235EA98750}"/>
    <dgm:cxn modelId="{6176AB21-90F8-4FCD-B4AC-51BF0FE1F4A2}" type="presOf" srcId="{E9FD63A5-7C3E-415B-B908-28D25D9CFE98}" destId="{193337CE-32AA-4656-9505-31C50A7BB51D}" srcOrd="0" destOrd="0" presId="urn:microsoft.com/office/officeart/2005/8/layout/cycle1"/>
    <dgm:cxn modelId="{82DA0C39-5789-49F0-89DA-2EE1405B2FCF}" type="presOf" srcId="{8C56456D-3A77-48FB-8996-DE71AB0366C0}" destId="{01BCF4E4-3986-4CCB-8D3F-775370812979}" srcOrd="0" destOrd="0" presId="urn:microsoft.com/office/officeart/2005/8/layout/cycle1"/>
    <dgm:cxn modelId="{7F0DBA3A-7865-4D7D-85F6-10810FB26D64}" type="presOf" srcId="{B36BB32C-8387-425F-8B1A-932D8E08DC3D}" destId="{DCE6C2EB-684E-4B12-A926-025592252DD8}" srcOrd="0" destOrd="0" presId="urn:microsoft.com/office/officeart/2005/8/layout/cycle1"/>
    <dgm:cxn modelId="{74CF1A5E-E8D5-4DEA-94EC-F488ABDA3BA5}" srcId="{B36BB32C-8387-425F-8B1A-932D8E08DC3D}" destId="{582F2258-6244-40B1-8FAC-656463F3D685}" srcOrd="0" destOrd="0" parTransId="{1CB1A6C0-939C-4471-8A09-A7F1ED1E0618}" sibTransId="{E0845EE7-5B39-448A-9DA5-614E2C2853EB}"/>
    <dgm:cxn modelId="{2F4D1685-2E4B-440B-B56E-0263EAC23F07}" srcId="{B36BB32C-8387-425F-8B1A-932D8E08DC3D}" destId="{700B6F5B-5C01-4FAE-AEF0-B843873AB31A}" srcOrd="2" destOrd="0" parTransId="{1A7D49CE-939E-499E-ADA5-660F995137C7}" sibTransId="{8C56456D-3A77-48FB-8996-DE71AB0366C0}"/>
    <dgm:cxn modelId="{A398F4B3-BD7D-43D2-9440-10D0C494ADCA}" type="presOf" srcId="{E0845EE7-5B39-448A-9DA5-614E2C2853EB}" destId="{56D982AA-1B5B-4649-AE37-55915B8BC685}" srcOrd="0" destOrd="0" presId="urn:microsoft.com/office/officeart/2005/8/layout/cycle1"/>
    <dgm:cxn modelId="{C5DF37E5-0241-408C-B880-6E7761D5B9D2}" type="presOf" srcId="{700B6F5B-5C01-4FAE-AEF0-B843873AB31A}" destId="{DC528984-B46E-422F-A88C-DA48447FEB8E}" srcOrd="0" destOrd="0" presId="urn:microsoft.com/office/officeart/2005/8/layout/cycle1"/>
    <dgm:cxn modelId="{7FDDD1F7-1D4D-486D-B3EF-395D3FC699AA}" type="presOf" srcId="{582F2258-6244-40B1-8FAC-656463F3D685}" destId="{075D630B-3DDC-4BFA-BDC9-7981E40D9505}" srcOrd="0" destOrd="0" presId="urn:microsoft.com/office/officeart/2005/8/layout/cycle1"/>
    <dgm:cxn modelId="{F62040CB-8254-4BEE-8E56-8CE20B35C166}" type="presParOf" srcId="{DCE6C2EB-684E-4B12-A926-025592252DD8}" destId="{1DC97D9D-B624-4059-9911-D01F3006EE37}" srcOrd="0" destOrd="0" presId="urn:microsoft.com/office/officeart/2005/8/layout/cycle1"/>
    <dgm:cxn modelId="{37B70C9E-61C3-47C6-810C-CE66236AED6F}" type="presParOf" srcId="{DCE6C2EB-684E-4B12-A926-025592252DD8}" destId="{075D630B-3DDC-4BFA-BDC9-7981E40D9505}" srcOrd="1" destOrd="0" presId="urn:microsoft.com/office/officeart/2005/8/layout/cycle1"/>
    <dgm:cxn modelId="{9F4B1EDF-35A5-4D63-AE5E-2C4B72B5290A}" type="presParOf" srcId="{DCE6C2EB-684E-4B12-A926-025592252DD8}" destId="{56D982AA-1B5B-4649-AE37-55915B8BC685}" srcOrd="2" destOrd="0" presId="urn:microsoft.com/office/officeart/2005/8/layout/cycle1"/>
    <dgm:cxn modelId="{CF5EEB48-E648-499E-88C0-40D6B867F2EF}" type="presParOf" srcId="{DCE6C2EB-684E-4B12-A926-025592252DD8}" destId="{0D5126BD-A391-4671-82B5-7EF23ACB0E64}" srcOrd="3" destOrd="0" presId="urn:microsoft.com/office/officeart/2005/8/layout/cycle1"/>
    <dgm:cxn modelId="{63569F15-CC17-4422-8F93-A5D7DF62C390}" type="presParOf" srcId="{DCE6C2EB-684E-4B12-A926-025592252DD8}" destId="{193337CE-32AA-4656-9505-31C50A7BB51D}" srcOrd="4" destOrd="0" presId="urn:microsoft.com/office/officeart/2005/8/layout/cycle1"/>
    <dgm:cxn modelId="{4C9359C1-4E50-489C-9B18-94DE470C42F6}" type="presParOf" srcId="{DCE6C2EB-684E-4B12-A926-025592252DD8}" destId="{1E32EA29-7F03-460D-929A-7A7A5B879BF6}" srcOrd="5" destOrd="0" presId="urn:microsoft.com/office/officeart/2005/8/layout/cycle1"/>
    <dgm:cxn modelId="{5D7D670A-1D8C-418F-814D-2D28F32A65ED}" type="presParOf" srcId="{DCE6C2EB-684E-4B12-A926-025592252DD8}" destId="{1DBD3BD6-0A13-44F7-87B3-D6FE99FCEDE6}" srcOrd="6" destOrd="0" presId="urn:microsoft.com/office/officeart/2005/8/layout/cycle1"/>
    <dgm:cxn modelId="{F29E6026-6B17-4107-8CB0-578976AC08E0}" type="presParOf" srcId="{DCE6C2EB-684E-4B12-A926-025592252DD8}" destId="{DC528984-B46E-422F-A88C-DA48447FEB8E}" srcOrd="7" destOrd="0" presId="urn:microsoft.com/office/officeart/2005/8/layout/cycle1"/>
    <dgm:cxn modelId="{DC772884-A7E8-494D-BBD9-3AA0C2C5C73A}" type="presParOf" srcId="{DCE6C2EB-684E-4B12-A926-025592252DD8}" destId="{01BCF4E4-3986-4CCB-8D3F-775370812979}" srcOrd="8" destOrd="0" presId="urn:microsoft.com/office/officeart/2005/8/layout/cycle1"/>
  </dgm:cxnLst>
  <dgm:bg>
    <a:effectLst>
      <a:outerShdw blurRad="50800" dist="101600" dir="2700000" algn="tl" rotWithShape="0">
        <a:schemeClr val="bg1">
          <a:lumMod val="50000"/>
          <a:alpha val="40000"/>
        </a:schemeClr>
      </a:outerShdw>
    </a:effect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D630B-3DDC-4BFA-BDC9-7981E40D9505}">
      <dsp:nvSpPr>
        <dsp:cNvPr id="0" name=""/>
        <dsp:cNvSpPr/>
      </dsp:nvSpPr>
      <dsp:spPr>
        <a:xfrm>
          <a:off x="2505902" y="232609"/>
          <a:ext cx="1647160" cy="1187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0" i="0" kern="1200" dirty="0">
              <a:solidFill>
                <a:srgbClr val="2054B4"/>
              </a:solidFill>
              <a:latin typeface="Work Sans Light" pitchFamily="2" charset="77"/>
              <a:ea typeface="+mn-ea"/>
              <a:cs typeface="+mn-cs"/>
            </a:rPr>
            <a:t>FASE 1. Diseño y promoción de espacios de participación </a:t>
          </a:r>
          <a:endParaRPr lang="es-CO" sz="1400" b="0" i="0" kern="1200" dirty="0">
            <a:solidFill>
              <a:srgbClr val="2054B4"/>
            </a:solidFill>
            <a:latin typeface="Work Sans Light" pitchFamily="2" charset="77"/>
            <a:ea typeface="+mn-ea"/>
            <a:cs typeface="+mn-cs"/>
          </a:endParaRPr>
        </a:p>
      </dsp:txBody>
      <dsp:txXfrm>
        <a:off x="2505902" y="232609"/>
        <a:ext cx="1647160" cy="1187348"/>
      </dsp:txXfrm>
    </dsp:sp>
    <dsp:sp modelId="{56D982AA-1B5B-4649-AE37-55915B8BC685}">
      <dsp:nvSpPr>
        <dsp:cNvPr id="0" name=""/>
        <dsp:cNvSpPr/>
      </dsp:nvSpPr>
      <dsp:spPr>
        <a:xfrm>
          <a:off x="928117" y="-778"/>
          <a:ext cx="2806594" cy="2806594"/>
        </a:xfrm>
        <a:prstGeom prst="circularArrow">
          <a:avLst>
            <a:gd name="adj1" fmla="val 8250"/>
            <a:gd name="adj2" fmla="val 576215"/>
            <a:gd name="adj3" fmla="val 2963409"/>
            <a:gd name="adj4" fmla="val 52022"/>
            <a:gd name="adj5" fmla="val 9625"/>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93337CE-32AA-4656-9505-31C50A7BB51D}">
      <dsp:nvSpPr>
        <dsp:cNvPr id="0" name=""/>
        <dsp:cNvSpPr/>
      </dsp:nvSpPr>
      <dsp:spPr>
        <a:xfrm>
          <a:off x="1737740" y="1961314"/>
          <a:ext cx="1187348" cy="1187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0" i="0" kern="1200" dirty="0">
              <a:solidFill>
                <a:srgbClr val="2054B4"/>
              </a:solidFill>
              <a:latin typeface="Work Sans Light" pitchFamily="2" charset="77"/>
              <a:ea typeface="+mn-ea"/>
              <a:cs typeface="+mn-cs"/>
            </a:rPr>
            <a:t>FASE 2.Priorización de trámites a racionalizar</a:t>
          </a:r>
          <a:endParaRPr lang="es-CO" sz="1400" b="0" i="0" kern="1200" dirty="0">
            <a:solidFill>
              <a:srgbClr val="2054B4"/>
            </a:solidFill>
            <a:latin typeface="Work Sans Light" pitchFamily="2" charset="77"/>
            <a:ea typeface="+mn-ea"/>
            <a:cs typeface="+mn-cs"/>
          </a:endParaRPr>
        </a:p>
      </dsp:txBody>
      <dsp:txXfrm>
        <a:off x="1737740" y="1961314"/>
        <a:ext cx="1187348" cy="1187348"/>
      </dsp:txXfrm>
    </dsp:sp>
    <dsp:sp modelId="{1E32EA29-7F03-460D-929A-7A7A5B879BF6}">
      <dsp:nvSpPr>
        <dsp:cNvPr id="0" name=""/>
        <dsp:cNvSpPr/>
      </dsp:nvSpPr>
      <dsp:spPr>
        <a:xfrm>
          <a:off x="928117" y="-778"/>
          <a:ext cx="2806594" cy="2806594"/>
        </a:xfrm>
        <a:prstGeom prst="circularArrow">
          <a:avLst>
            <a:gd name="adj1" fmla="val 8250"/>
            <a:gd name="adj2" fmla="val 576215"/>
            <a:gd name="adj3" fmla="val 10171763"/>
            <a:gd name="adj4" fmla="val 7260377"/>
            <a:gd name="adj5" fmla="val 9625"/>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C528984-B46E-422F-A88C-DA48447FEB8E}">
      <dsp:nvSpPr>
        <dsp:cNvPr id="0" name=""/>
        <dsp:cNvSpPr/>
      </dsp:nvSpPr>
      <dsp:spPr>
        <a:xfrm>
          <a:off x="739672" y="232609"/>
          <a:ext cx="1187348" cy="1187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S" sz="1500" b="0" i="0" kern="1200" dirty="0">
              <a:solidFill>
                <a:srgbClr val="2054B4"/>
              </a:solidFill>
              <a:latin typeface="Work Sans Light" pitchFamily="2" charset="77"/>
            </a:rPr>
            <a:t>FASE 3. Diseño de la estrategia antitrámites</a:t>
          </a:r>
          <a:endParaRPr lang="es-CO" sz="1500" b="0" i="0" kern="1200" dirty="0">
            <a:solidFill>
              <a:srgbClr val="2054B4"/>
            </a:solidFill>
            <a:latin typeface="Work Sans Light" pitchFamily="2" charset="77"/>
          </a:endParaRPr>
        </a:p>
      </dsp:txBody>
      <dsp:txXfrm>
        <a:off x="739672" y="232609"/>
        <a:ext cx="1187348" cy="1187348"/>
      </dsp:txXfrm>
    </dsp:sp>
    <dsp:sp modelId="{01BCF4E4-3986-4CCB-8D3F-775370812979}">
      <dsp:nvSpPr>
        <dsp:cNvPr id="0" name=""/>
        <dsp:cNvSpPr/>
      </dsp:nvSpPr>
      <dsp:spPr>
        <a:xfrm>
          <a:off x="928117" y="-778"/>
          <a:ext cx="2806594" cy="2806594"/>
        </a:xfrm>
        <a:prstGeom prst="circularArrow">
          <a:avLst>
            <a:gd name="adj1" fmla="val 8250"/>
            <a:gd name="adj2" fmla="val 576215"/>
            <a:gd name="adj3" fmla="val 16146281"/>
            <a:gd name="adj4" fmla="val 14967482"/>
            <a:gd name="adj5" fmla="val 9625"/>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5920879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A688DA1E-2D7D-3741-A235-4DCE02650B3B}" type="slidenum">
              <a:rPr lang="es-ES_tradnl" smtClean="0"/>
              <a:t>1</a:t>
            </a:fld>
            <a:endParaRPr lang="es-ES_tradnl"/>
          </a:p>
        </p:txBody>
      </p:sp>
    </p:spTree>
    <p:extLst>
      <p:ext uri="{BB962C8B-B14F-4D97-AF65-F5344CB8AC3E}">
        <p14:creationId xmlns:p14="http://schemas.microsoft.com/office/powerpoint/2010/main" val="987547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461050eef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461050eef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9344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48942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461050eefc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461050eef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36136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5" name="Google Shape;1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9680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995435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0107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2" name="Google Shape;21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2533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9526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6611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461050eef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461050eef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4896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461050eef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461050eef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3319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texto">
  <p:cSld name="Título complej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3768725" y="1733025"/>
            <a:ext cx="4752600" cy="643800"/>
          </a:xfrm>
          <a:prstGeom prst="rect">
            <a:avLst/>
          </a:prstGeom>
          <a:noFill/>
          <a:ln>
            <a:noFill/>
          </a:ln>
        </p:spPr>
        <p:txBody>
          <a:bodyPr spcFirstLastPara="1" wrap="square" lIns="68544" tIns="34274" rIns="68544" bIns="34274" anchor="ctr" anchorCtr="0"/>
          <a:lstStyle>
            <a:lvl1pPr lvl="0" algn="l">
              <a:lnSpc>
                <a:spcPct val="90000"/>
              </a:lnSpc>
              <a:spcBef>
                <a:spcPts val="0"/>
              </a:spcBef>
              <a:spcAft>
                <a:spcPts val="0"/>
              </a:spcAft>
              <a:buClr>
                <a:srgbClr val="FFFFFF"/>
              </a:buClr>
              <a:buSzPts val="1400"/>
              <a:buFont typeface="Work Sans SemiBold"/>
              <a:buNone/>
              <a:defRPr sz="3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3761127" y="2553350"/>
            <a:ext cx="4760200" cy="1328400"/>
          </a:xfrm>
          <a:prstGeom prst="rect">
            <a:avLst/>
          </a:prstGeom>
          <a:noFill/>
          <a:ln>
            <a:noFill/>
          </a:ln>
        </p:spPr>
        <p:txBody>
          <a:bodyPr spcFirstLastPara="1" wrap="square" lIns="68544" tIns="34274" rIns="68544" bIns="34274" anchor="t" anchorCtr="0"/>
          <a:lstStyle>
            <a:lvl1pPr marL="456962" lvl="0" indent="-228480" algn="l">
              <a:lnSpc>
                <a:spcPct val="90000"/>
              </a:lnSpc>
              <a:spcBef>
                <a:spcPts val="800"/>
              </a:spcBef>
              <a:spcAft>
                <a:spcPts val="0"/>
              </a:spcAft>
              <a:buClr>
                <a:srgbClr val="FFFFFF"/>
              </a:buClr>
              <a:buSzPts val="1400"/>
              <a:buNone/>
              <a:defRPr sz="1500">
                <a:solidFill>
                  <a:srgbClr val="FFFFFF"/>
                </a:solidFill>
              </a:defRPr>
            </a:lvl1pPr>
            <a:lvl2pPr marL="913950" lvl="1" indent="-317340" algn="l">
              <a:lnSpc>
                <a:spcPct val="90000"/>
              </a:lnSpc>
              <a:spcBef>
                <a:spcPts val="400"/>
              </a:spcBef>
              <a:spcAft>
                <a:spcPts val="0"/>
              </a:spcAft>
              <a:buClr>
                <a:srgbClr val="FFFFFF"/>
              </a:buClr>
              <a:buSzPts val="1400"/>
              <a:buChar char="•"/>
              <a:defRPr>
                <a:solidFill>
                  <a:srgbClr val="FFFFFF"/>
                </a:solidFill>
              </a:defRPr>
            </a:lvl2pPr>
            <a:lvl3pPr marL="1370920" lvl="2" indent="-317340" algn="l">
              <a:lnSpc>
                <a:spcPct val="90000"/>
              </a:lnSpc>
              <a:spcBef>
                <a:spcPts val="400"/>
              </a:spcBef>
              <a:spcAft>
                <a:spcPts val="0"/>
              </a:spcAft>
              <a:buClr>
                <a:srgbClr val="FFFFFF"/>
              </a:buClr>
              <a:buSzPts val="1400"/>
              <a:buChar char="•"/>
              <a:defRPr>
                <a:solidFill>
                  <a:srgbClr val="FFFFFF"/>
                </a:solidFill>
              </a:defRPr>
            </a:lvl3pPr>
            <a:lvl4pPr marL="1827899" lvl="3" indent="-317340" algn="l">
              <a:lnSpc>
                <a:spcPct val="90000"/>
              </a:lnSpc>
              <a:spcBef>
                <a:spcPts val="400"/>
              </a:spcBef>
              <a:spcAft>
                <a:spcPts val="0"/>
              </a:spcAft>
              <a:buClr>
                <a:srgbClr val="FFFFFF"/>
              </a:buClr>
              <a:buSzPts val="1400"/>
              <a:buChar char="•"/>
              <a:defRPr>
                <a:solidFill>
                  <a:srgbClr val="FFFFFF"/>
                </a:solidFill>
              </a:defRPr>
            </a:lvl4pPr>
            <a:lvl5pPr marL="2284860" lvl="4" indent="-317340" algn="l">
              <a:lnSpc>
                <a:spcPct val="90000"/>
              </a:lnSpc>
              <a:spcBef>
                <a:spcPts val="400"/>
              </a:spcBef>
              <a:spcAft>
                <a:spcPts val="0"/>
              </a:spcAft>
              <a:buClr>
                <a:srgbClr val="FFFFFF"/>
              </a:buClr>
              <a:buSzPts val="1400"/>
              <a:buChar char="•"/>
              <a:defRPr>
                <a:solidFill>
                  <a:srgbClr val="FFFFFF"/>
                </a:solidFill>
              </a:defRPr>
            </a:lvl5pPr>
            <a:lvl6pPr marL="2741822" lvl="5" indent="-317340" algn="l">
              <a:lnSpc>
                <a:spcPct val="90000"/>
              </a:lnSpc>
              <a:spcBef>
                <a:spcPts val="400"/>
              </a:spcBef>
              <a:spcAft>
                <a:spcPts val="0"/>
              </a:spcAft>
              <a:buClr>
                <a:srgbClr val="FFFFFF"/>
              </a:buClr>
              <a:buSzPts val="1400"/>
              <a:buChar char="•"/>
              <a:defRPr>
                <a:solidFill>
                  <a:srgbClr val="FFFFFF"/>
                </a:solidFill>
              </a:defRPr>
            </a:lvl6pPr>
            <a:lvl7pPr marL="3198800" lvl="6" indent="-317340" algn="l">
              <a:lnSpc>
                <a:spcPct val="90000"/>
              </a:lnSpc>
              <a:spcBef>
                <a:spcPts val="400"/>
              </a:spcBef>
              <a:spcAft>
                <a:spcPts val="0"/>
              </a:spcAft>
              <a:buClr>
                <a:srgbClr val="FFFFFF"/>
              </a:buClr>
              <a:buSzPts val="1400"/>
              <a:buChar char="•"/>
              <a:defRPr>
                <a:solidFill>
                  <a:srgbClr val="FFFFFF"/>
                </a:solidFill>
              </a:defRPr>
            </a:lvl7pPr>
            <a:lvl8pPr marL="3655771" lvl="7" indent="-317340" algn="l">
              <a:lnSpc>
                <a:spcPct val="90000"/>
              </a:lnSpc>
              <a:spcBef>
                <a:spcPts val="400"/>
              </a:spcBef>
              <a:spcAft>
                <a:spcPts val="0"/>
              </a:spcAft>
              <a:buClr>
                <a:srgbClr val="FFFFFF"/>
              </a:buClr>
              <a:buSzPts val="1400"/>
              <a:buChar char="•"/>
              <a:defRPr>
                <a:solidFill>
                  <a:srgbClr val="FFFFFF"/>
                </a:solidFill>
              </a:defRPr>
            </a:lvl8pPr>
            <a:lvl9pPr marL="4112759" lvl="8" indent="-317340" algn="l">
              <a:lnSpc>
                <a:spcPct val="90000"/>
              </a:lnSpc>
              <a:spcBef>
                <a:spcPts val="400"/>
              </a:spcBef>
              <a:spcAft>
                <a:spcPts val="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084064" y="1115021"/>
            <a:ext cx="6858000" cy="1790700"/>
          </a:xfrm>
        </p:spPr>
        <p:txBody>
          <a:bodyPr anchor="b"/>
          <a:lstStyle>
            <a:lvl1pPr algn="ctr">
              <a:defRPr sz="4500"/>
            </a:lvl1pPr>
          </a:lstStyle>
          <a:p>
            <a:r>
              <a:rPr lang="es-ES_tradnl"/>
              <a:t>Clic para editar título</a:t>
            </a:r>
          </a:p>
        </p:txBody>
      </p:sp>
      <p:sp>
        <p:nvSpPr>
          <p:cNvPr id="3" name="Subtítulo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B8A7AD3A-7A1F-0C4E-9AC3-F19D61DCF2E8}" type="datetimeFigureOut">
              <a:rPr lang="es-ES_tradnl" smtClean="0"/>
              <a:t>19/12/18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D3F7AB3-335C-3C4B-961C-D78A876E7E2D}" type="slidenum">
              <a:rPr lang="es-ES_tradnl" smtClean="0"/>
              <a:t>‹Nº›</a:t>
            </a:fld>
            <a:endParaRPr lang="es-ES_tradnl"/>
          </a:p>
        </p:txBody>
      </p:sp>
      <p:pic>
        <p:nvPicPr>
          <p:cNvPr id="9" name="Imagen 8"/>
          <p:cNvPicPr>
            <a:picLocks noChangeAspect="1"/>
          </p:cNvPicPr>
          <p:nvPr userDrawn="1"/>
        </p:nvPicPr>
        <p:blipFill>
          <a:blip r:embed="rId2"/>
          <a:stretch>
            <a:fillRect/>
          </a:stretch>
        </p:blipFill>
        <p:spPr>
          <a:xfrm>
            <a:off x="8393907" y="948334"/>
            <a:ext cx="702593" cy="4092773"/>
          </a:xfrm>
          <a:prstGeom prst="rect">
            <a:avLst/>
          </a:prstGeom>
        </p:spPr>
      </p:pic>
    </p:spTree>
    <p:extLst>
      <p:ext uri="{BB962C8B-B14F-4D97-AF65-F5344CB8AC3E}">
        <p14:creationId xmlns:p14="http://schemas.microsoft.com/office/powerpoint/2010/main" val="2105368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B8A7AD3A-7A1F-0C4E-9AC3-F19D61DCF2E8}" type="datetimeFigureOut">
              <a:rPr lang="es-ES_tradnl" smtClean="0"/>
              <a:t>19/12/18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D3F7AB3-335C-3C4B-961C-D78A876E7E2D}" type="slidenum">
              <a:rPr lang="es-ES_tradnl" smtClean="0"/>
              <a:t>‹Nº›</a:t>
            </a:fld>
            <a:endParaRPr lang="es-ES_tradnl"/>
          </a:p>
        </p:txBody>
      </p:sp>
    </p:spTree>
    <p:extLst>
      <p:ext uri="{BB962C8B-B14F-4D97-AF65-F5344CB8AC3E}">
        <p14:creationId xmlns:p14="http://schemas.microsoft.com/office/powerpoint/2010/main" val="2589545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304"/>
            <a:ext cx="7886700" cy="2139553"/>
          </a:xfrm>
        </p:spPr>
        <p:txBody>
          <a:bodyPr anchor="b"/>
          <a:lstStyle>
            <a:lvl1pPr>
              <a:defRPr sz="4500"/>
            </a:lvl1pPr>
          </a:lstStyle>
          <a:p>
            <a:r>
              <a:rPr lang="es-ES_tradnl"/>
              <a:t>Clic para editar título</a:t>
            </a:r>
          </a:p>
        </p:txBody>
      </p:sp>
      <p:sp>
        <p:nvSpPr>
          <p:cNvPr id="3" name="Marcador de texto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B8A7AD3A-7A1F-0C4E-9AC3-F19D61DCF2E8}" type="datetimeFigureOut">
              <a:rPr lang="es-ES_tradnl" smtClean="0"/>
              <a:t>19/12/18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D3F7AB3-335C-3C4B-961C-D78A876E7E2D}" type="slidenum">
              <a:rPr lang="es-ES_tradnl" smtClean="0"/>
              <a:t>‹Nº›</a:t>
            </a:fld>
            <a:endParaRPr lang="es-ES_tradnl"/>
          </a:p>
        </p:txBody>
      </p:sp>
    </p:spTree>
    <p:extLst>
      <p:ext uri="{BB962C8B-B14F-4D97-AF65-F5344CB8AC3E}">
        <p14:creationId xmlns:p14="http://schemas.microsoft.com/office/powerpoint/2010/main" val="3301856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628650" y="1369219"/>
            <a:ext cx="3886200" cy="3263504"/>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29150" y="1369219"/>
            <a:ext cx="3886200" cy="3263504"/>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B8A7AD3A-7A1F-0C4E-9AC3-F19D61DCF2E8}" type="datetimeFigureOut">
              <a:rPr lang="es-ES_tradnl" smtClean="0"/>
              <a:t>19/12/18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D3F7AB3-335C-3C4B-961C-D78A876E7E2D}" type="slidenum">
              <a:rPr lang="es-ES_tradnl" smtClean="0"/>
              <a:t>‹Nº›</a:t>
            </a:fld>
            <a:endParaRPr lang="es-ES_tradnl"/>
          </a:p>
        </p:txBody>
      </p:sp>
    </p:spTree>
    <p:extLst>
      <p:ext uri="{BB962C8B-B14F-4D97-AF65-F5344CB8AC3E}">
        <p14:creationId xmlns:p14="http://schemas.microsoft.com/office/powerpoint/2010/main" val="366813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273844"/>
            <a:ext cx="7886700" cy="994172"/>
          </a:xfrm>
        </p:spPr>
        <p:txBody>
          <a:bodyPr/>
          <a:lstStyle/>
          <a:p>
            <a:r>
              <a:rPr lang="es-ES_tradnl"/>
              <a:t>Clic para editar título</a:t>
            </a:r>
          </a:p>
        </p:txBody>
      </p:sp>
      <p:sp>
        <p:nvSpPr>
          <p:cNvPr id="3" name="Marcador de texto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a:t>Haga clic para modificar el estilo de texto del patrón</a:t>
            </a:r>
          </a:p>
        </p:txBody>
      </p:sp>
      <p:sp>
        <p:nvSpPr>
          <p:cNvPr id="4" name="Marcador de contenido 3"/>
          <p:cNvSpPr>
            <a:spLocks noGrp="1"/>
          </p:cNvSpPr>
          <p:nvPr>
            <p:ph sz="half" idx="2"/>
          </p:nvPr>
        </p:nvSpPr>
        <p:spPr>
          <a:xfrm>
            <a:off x="629842" y="1878806"/>
            <a:ext cx="3868340" cy="2763441"/>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29150" y="1878806"/>
            <a:ext cx="3887391" cy="2763441"/>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B8A7AD3A-7A1F-0C4E-9AC3-F19D61DCF2E8}" type="datetimeFigureOut">
              <a:rPr lang="es-ES_tradnl" smtClean="0"/>
              <a:t>19/12/18</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5D3F7AB3-335C-3C4B-961C-D78A876E7E2D}" type="slidenum">
              <a:rPr lang="es-ES_tradnl" smtClean="0"/>
              <a:t>‹Nº›</a:t>
            </a:fld>
            <a:endParaRPr lang="es-ES_tradnl"/>
          </a:p>
        </p:txBody>
      </p:sp>
    </p:spTree>
    <p:extLst>
      <p:ext uri="{BB962C8B-B14F-4D97-AF65-F5344CB8AC3E}">
        <p14:creationId xmlns:p14="http://schemas.microsoft.com/office/powerpoint/2010/main" val="473225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B8A7AD3A-7A1F-0C4E-9AC3-F19D61DCF2E8}" type="datetimeFigureOut">
              <a:rPr lang="es-ES_tradnl" smtClean="0"/>
              <a:t>19/12/18</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5D3F7AB3-335C-3C4B-961C-D78A876E7E2D}" type="slidenum">
              <a:rPr lang="es-ES_tradnl" smtClean="0"/>
              <a:t>‹Nº›</a:t>
            </a:fld>
            <a:endParaRPr lang="es-ES_tradnl"/>
          </a:p>
        </p:txBody>
      </p:sp>
    </p:spTree>
    <p:extLst>
      <p:ext uri="{BB962C8B-B14F-4D97-AF65-F5344CB8AC3E}">
        <p14:creationId xmlns:p14="http://schemas.microsoft.com/office/powerpoint/2010/main" val="2123213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8A7AD3A-7A1F-0C4E-9AC3-F19D61DCF2E8}" type="datetimeFigureOut">
              <a:rPr lang="es-ES_tradnl" smtClean="0"/>
              <a:t>19/12/18</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5D3F7AB3-335C-3C4B-961C-D78A876E7E2D}" type="slidenum">
              <a:rPr lang="es-ES_tradnl" smtClean="0"/>
              <a:t>‹Nº›</a:t>
            </a:fld>
            <a:endParaRPr lang="es-ES_tradnl"/>
          </a:p>
        </p:txBody>
      </p:sp>
    </p:spTree>
    <p:extLst>
      <p:ext uri="{BB962C8B-B14F-4D97-AF65-F5344CB8AC3E}">
        <p14:creationId xmlns:p14="http://schemas.microsoft.com/office/powerpoint/2010/main" val="252084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8" cy="1200150"/>
          </a:xfrm>
        </p:spPr>
        <p:txBody>
          <a:bodyPr anchor="b"/>
          <a:lstStyle>
            <a:lvl1pPr>
              <a:defRPr sz="2400"/>
            </a:lvl1pPr>
          </a:lstStyle>
          <a:p>
            <a:r>
              <a:rPr lang="es-ES_tradnl"/>
              <a:t>Clic para editar título</a:t>
            </a:r>
          </a:p>
        </p:txBody>
      </p:sp>
      <p:sp>
        <p:nvSpPr>
          <p:cNvPr id="3" name="Marcador de contenido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8A7AD3A-7A1F-0C4E-9AC3-F19D61DCF2E8}" type="datetimeFigureOut">
              <a:rPr lang="es-ES_tradnl" smtClean="0"/>
              <a:t>19/12/18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D3F7AB3-335C-3C4B-961C-D78A876E7E2D}" type="slidenum">
              <a:rPr lang="es-ES_tradnl" smtClean="0"/>
              <a:t>‹Nº›</a:t>
            </a:fld>
            <a:endParaRPr lang="es-ES_tradnl"/>
          </a:p>
        </p:txBody>
      </p:sp>
    </p:spTree>
    <p:extLst>
      <p:ext uri="{BB962C8B-B14F-4D97-AF65-F5344CB8AC3E}">
        <p14:creationId xmlns:p14="http://schemas.microsoft.com/office/powerpoint/2010/main" val="4132957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8" cy="1200150"/>
          </a:xfrm>
        </p:spPr>
        <p:txBody>
          <a:bodyPr anchor="b"/>
          <a:lstStyle>
            <a:lvl1pPr>
              <a:defRPr sz="2400"/>
            </a:lvl1pPr>
          </a:lstStyle>
          <a:p>
            <a:r>
              <a:rPr lang="es-ES_tradnl"/>
              <a:t>Clic para editar título</a:t>
            </a:r>
          </a:p>
        </p:txBody>
      </p:sp>
      <p:sp>
        <p:nvSpPr>
          <p:cNvPr id="3" name="Marcador de imagen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_tradnl"/>
          </a:p>
        </p:txBody>
      </p:sp>
      <p:sp>
        <p:nvSpPr>
          <p:cNvPr id="4" name="Marcador de tex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8A7AD3A-7A1F-0C4E-9AC3-F19D61DCF2E8}" type="datetimeFigureOut">
              <a:rPr lang="es-ES_tradnl" smtClean="0"/>
              <a:t>19/12/18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D3F7AB3-335C-3C4B-961C-D78A876E7E2D}" type="slidenum">
              <a:rPr lang="es-ES_tradnl" smtClean="0"/>
              <a:t>‹Nº›</a:t>
            </a:fld>
            <a:endParaRPr lang="es-ES_tradnl"/>
          </a:p>
        </p:txBody>
      </p:sp>
    </p:spTree>
    <p:extLst>
      <p:ext uri="{BB962C8B-B14F-4D97-AF65-F5344CB8AC3E}">
        <p14:creationId xmlns:p14="http://schemas.microsoft.com/office/powerpoint/2010/main" val="1728366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B8A7AD3A-7A1F-0C4E-9AC3-F19D61DCF2E8}" type="datetimeFigureOut">
              <a:rPr lang="es-ES_tradnl" smtClean="0"/>
              <a:t>19/12/18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D3F7AB3-335C-3C4B-961C-D78A876E7E2D}" type="slidenum">
              <a:rPr lang="es-ES_tradnl" smtClean="0"/>
              <a:t>‹Nº›</a:t>
            </a:fld>
            <a:endParaRPr lang="es-ES_tradnl"/>
          </a:p>
        </p:txBody>
      </p:sp>
    </p:spTree>
    <p:extLst>
      <p:ext uri="{BB962C8B-B14F-4D97-AF65-F5344CB8AC3E}">
        <p14:creationId xmlns:p14="http://schemas.microsoft.com/office/powerpoint/2010/main" val="237110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texto">
  <p:cSld name="Contenid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367470" y="1733025"/>
            <a:ext cx="3264880" cy="640198"/>
          </a:xfrm>
          <a:prstGeom prst="rect">
            <a:avLst/>
          </a:prstGeom>
          <a:noFill/>
          <a:ln>
            <a:noFill/>
          </a:ln>
        </p:spPr>
        <p:txBody>
          <a:bodyPr spcFirstLastPara="1" wrap="square" lIns="68544" tIns="34274" rIns="68544" bIns="34274" anchor="ctr" anchorCtr="0"/>
          <a:lstStyle>
            <a:lvl1pPr lvl="0" algn="r">
              <a:lnSpc>
                <a:spcPct val="90000"/>
              </a:lnSpc>
              <a:spcBef>
                <a:spcPts val="0"/>
              </a:spcBef>
              <a:spcAft>
                <a:spcPts val="0"/>
              </a:spcAft>
              <a:buClr>
                <a:srgbClr val="0054BC"/>
              </a:buClr>
              <a:buSzPts val="1400"/>
              <a:buFont typeface="Work Sans SemiBold"/>
              <a:buNone/>
              <a:defRPr sz="3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3768725" y="3001742"/>
            <a:ext cx="1883400" cy="443700"/>
          </a:xfrm>
          <a:prstGeom prst="rect">
            <a:avLst/>
          </a:prstGeom>
          <a:noFill/>
          <a:ln>
            <a:noFill/>
          </a:ln>
        </p:spPr>
        <p:txBody>
          <a:bodyPr spcFirstLastPara="1" wrap="square" lIns="68544" tIns="34274" rIns="68544" bIns="34274" anchor="t" anchorCtr="0"/>
          <a:lstStyle>
            <a:lvl1pPr marL="456962" lvl="0" indent="-228480" algn="l">
              <a:lnSpc>
                <a:spcPct val="90000"/>
              </a:lnSpc>
              <a:spcBef>
                <a:spcPts val="800"/>
              </a:spcBef>
              <a:spcAft>
                <a:spcPts val="0"/>
              </a:spcAft>
              <a:buClr>
                <a:srgbClr val="0054BC"/>
              </a:buClr>
              <a:buSzPts val="1000"/>
              <a:buNone/>
              <a:defRPr sz="1000">
                <a:solidFill>
                  <a:srgbClr val="0054BC"/>
                </a:solidFill>
              </a:defRPr>
            </a:lvl1pPr>
            <a:lvl2pPr marL="913950" lvl="1" indent="-291960" algn="l">
              <a:lnSpc>
                <a:spcPct val="90000"/>
              </a:lnSpc>
              <a:spcBef>
                <a:spcPts val="400"/>
              </a:spcBef>
              <a:spcAft>
                <a:spcPts val="0"/>
              </a:spcAft>
              <a:buClr>
                <a:srgbClr val="0054BC"/>
              </a:buClr>
              <a:buSzPts val="1000"/>
              <a:buChar char="•"/>
              <a:defRPr sz="1000">
                <a:solidFill>
                  <a:srgbClr val="0054BC"/>
                </a:solidFill>
              </a:defRPr>
            </a:lvl2pPr>
            <a:lvl3pPr marL="1370920" lvl="2" indent="-291960" algn="l">
              <a:lnSpc>
                <a:spcPct val="90000"/>
              </a:lnSpc>
              <a:spcBef>
                <a:spcPts val="400"/>
              </a:spcBef>
              <a:spcAft>
                <a:spcPts val="0"/>
              </a:spcAft>
              <a:buClr>
                <a:srgbClr val="0054BC"/>
              </a:buClr>
              <a:buSzPts val="1000"/>
              <a:buChar char="•"/>
              <a:defRPr sz="1000">
                <a:solidFill>
                  <a:srgbClr val="0054BC"/>
                </a:solidFill>
              </a:defRPr>
            </a:lvl3pPr>
            <a:lvl4pPr marL="1827899" lvl="3" indent="-291960" algn="l">
              <a:lnSpc>
                <a:spcPct val="90000"/>
              </a:lnSpc>
              <a:spcBef>
                <a:spcPts val="400"/>
              </a:spcBef>
              <a:spcAft>
                <a:spcPts val="0"/>
              </a:spcAft>
              <a:buClr>
                <a:srgbClr val="0054BC"/>
              </a:buClr>
              <a:buSzPts val="1000"/>
              <a:buChar char="•"/>
              <a:defRPr sz="1000">
                <a:solidFill>
                  <a:srgbClr val="0054BC"/>
                </a:solidFill>
              </a:defRPr>
            </a:lvl4pPr>
            <a:lvl5pPr marL="2284860" lvl="4" indent="-291960" algn="l">
              <a:lnSpc>
                <a:spcPct val="90000"/>
              </a:lnSpc>
              <a:spcBef>
                <a:spcPts val="400"/>
              </a:spcBef>
              <a:spcAft>
                <a:spcPts val="0"/>
              </a:spcAft>
              <a:buClr>
                <a:srgbClr val="0054BC"/>
              </a:buClr>
              <a:buSzPts val="1000"/>
              <a:buChar char="•"/>
              <a:defRPr sz="1000">
                <a:solidFill>
                  <a:srgbClr val="0054BC"/>
                </a:solidFill>
              </a:defRPr>
            </a:lvl5pPr>
            <a:lvl6pPr marL="2741822" lvl="5" indent="-291960" algn="l">
              <a:lnSpc>
                <a:spcPct val="90000"/>
              </a:lnSpc>
              <a:spcBef>
                <a:spcPts val="400"/>
              </a:spcBef>
              <a:spcAft>
                <a:spcPts val="0"/>
              </a:spcAft>
              <a:buClr>
                <a:srgbClr val="0054BC"/>
              </a:buClr>
              <a:buSzPts val="1000"/>
              <a:buChar char="•"/>
              <a:defRPr sz="1000">
                <a:solidFill>
                  <a:srgbClr val="0054BC"/>
                </a:solidFill>
              </a:defRPr>
            </a:lvl6pPr>
            <a:lvl7pPr marL="3198800" lvl="6" indent="-291960" algn="l">
              <a:lnSpc>
                <a:spcPct val="90000"/>
              </a:lnSpc>
              <a:spcBef>
                <a:spcPts val="400"/>
              </a:spcBef>
              <a:spcAft>
                <a:spcPts val="0"/>
              </a:spcAft>
              <a:buClr>
                <a:srgbClr val="0054BC"/>
              </a:buClr>
              <a:buSzPts val="1000"/>
              <a:buChar char="•"/>
              <a:defRPr sz="1000">
                <a:solidFill>
                  <a:srgbClr val="0054BC"/>
                </a:solidFill>
              </a:defRPr>
            </a:lvl7pPr>
            <a:lvl8pPr marL="3655771" lvl="7" indent="-291960" algn="l">
              <a:lnSpc>
                <a:spcPct val="90000"/>
              </a:lnSpc>
              <a:spcBef>
                <a:spcPts val="400"/>
              </a:spcBef>
              <a:spcAft>
                <a:spcPts val="0"/>
              </a:spcAft>
              <a:buClr>
                <a:srgbClr val="0054BC"/>
              </a:buClr>
              <a:buSzPts val="1000"/>
              <a:buChar char="•"/>
              <a:defRPr sz="1000">
                <a:solidFill>
                  <a:srgbClr val="0054BC"/>
                </a:solidFill>
              </a:defRPr>
            </a:lvl8pPr>
            <a:lvl9pPr marL="4112759" lvl="8" indent="-29196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49" name="Google Shape;49;p8"/>
          <p:cNvSpPr txBox="1"/>
          <p:nvPr/>
        </p:nvSpPr>
        <p:spPr>
          <a:xfrm>
            <a:off x="367469" y="98782"/>
            <a:ext cx="1854300" cy="180900"/>
          </a:xfrm>
          <a:prstGeom prst="rect">
            <a:avLst/>
          </a:prstGeom>
          <a:noFill/>
          <a:ln>
            <a:noFill/>
          </a:ln>
        </p:spPr>
        <p:txBody>
          <a:bodyPr spcFirstLastPara="1" wrap="square" lIns="68544" tIns="34274" rIns="68544" bIns="34274"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600" b="0" i="0" u="none" strike="noStrike" cap="none" dirty="0">
                <a:solidFill>
                  <a:srgbClr val="0066CD"/>
                </a:solidFill>
                <a:latin typeface="Work Sans Light"/>
                <a:ea typeface="Work Sans Light"/>
                <a:cs typeface="Work Sans Light"/>
                <a:sym typeface="Work Sans Light"/>
              </a:rPr>
              <a:t>Función Pública</a:t>
            </a:r>
            <a:endParaRPr sz="600" b="0" i="0" u="none" strike="noStrike" cap="none" dirty="0">
              <a:solidFill>
                <a:srgbClr val="0066CD"/>
              </a:solidFill>
              <a:latin typeface="Work Sans Light"/>
              <a:ea typeface="Work Sans Light"/>
              <a:cs typeface="Work Sans Light"/>
              <a:sym typeface="Work Sans Light"/>
            </a:endParaRPr>
          </a:p>
        </p:txBody>
      </p:sp>
      <p:sp>
        <p:nvSpPr>
          <p:cNvPr id="51" name="Google Shape;51;p8"/>
          <p:cNvSpPr txBox="1">
            <a:spLocks noGrp="1"/>
          </p:cNvSpPr>
          <p:nvPr>
            <p:ph type="body" idx="2"/>
          </p:nvPr>
        </p:nvSpPr>
        <p:spPr>
          <a:xfrm>
            <a:off x="3768286" y="2553350"/>
            <a:ext cx="1883400" cy="443700"/>
          </a:xfrm>
          <a:prstGeom prst="rect">
            <a:avLst/>
          </a:prstGeom>
          <a:noFill/>
          <a:ln>
            <a:noFill/>
          </a:ln>
        </p:spPr>
        <p:txBody>
          <a:bodyPr spcFirstLastPara="1" wrap="square" lIns="68544" tIns="34274" rIns="68544" bIns="34274" anchor="t" anchorCtr="0"/>
          <a:lstStyle>
            <a:lvl1pPr marL="456962" lvl="0" indent="-228480" algn="l">
              <a:lnSpc>
                <a:spcPct val="90000"/>
              </a:lnSpc>
              <a:spcBef>
                <a:spcPts val="800"/>
              </a:spcBef>
              <a:spcAft>
                <a:spcPts val="0"/>
              </a:spcAft>
              <a:buClr>
                <a:srgbClr val="0054BC"/>
              </a:buClr>
              <a:buSzPts val="1000"/>
              <a:buNone/>
              <a:defRPr sz="1000">
                <a:solidFill>
                  <a:srgbClr val="0054BC"/>
                </a:solidFill>
              </a:defRPr>
            </a:lvl1pPr>
            <a:lvl2pPr marL="913950" lvl="1" indent="-291960" algn="l">
              <a:lnSpc>
                <a:spcPct val="90000"/>
              </a:lnSpc>
              <a:spcBef>
                <a:spcPts val="400"/>
              </a:spcBef>
              <a:spcAft>
                <a:spcPts val="0"/>
              </a:spcAft>
              <a:buClr>
                <a:srgbClr val="0054BC"/>
              </a:buClr>
              <a:buSzPts val="1000"/>
              <a:buChar char="•"/>
              <a:defRPr sz="1000">
                <a:solidFill>
                  <a:srgbClr val="0054BC"/>
                </a:solidFill>
              </a:defRPr>
            </a:lvl2pPr>
            <a:lvl3pPr marL="1370920" lvl="2" indent="-291960" algn="l">
              <a:lnSpc>
                <a:spcPct val="90000"/>
              </a:lnSpc>
              <a:spcBef>
                <a:spcPts val="400"/>
              </a:spcBef>
              <a:spcAft>
                <a:spcPts val="0"/>
              </a:spcAft>
              <a:buClr>
                <a:srgbClr val="0054BC"/>
              </a:buClr>
              <a:buSzPts val="1000"/>
              <a:buChar char="•"/>
              <a:defRPr sz="1000">
                <a:solidFill>
                  <a:srgbClr val="0054BC"/>
                </a:solidFill>
              </a:defRPr>
            </a:lvl3pPr>
            <a:lvl4pPr marL="1827899" lvl="3" indent="-291960" algn="l">
              <a:lnSpc>
                <a:spcPct val="90000"/>
              </a:lnSpc>
              <a:spcBef>
                <a:spcPts val="400"/>
              </a:spcBef>
              <a:spcAft>
                <a:spcPts val="0"/>
              </a:spcAft>
              <a:buClr>
                <a:srgbClr val="0054BC"/>
              </a:buClr>
              <a:buSzPts val="1000"/>
              <a:buChar char="•"/>
              <a:defRPr sz="1000">
                <a:solidFill>
                  <a:srgbClr val="0054BC"/>
                </a:solidFill>
              </a:defRPr>
            </a:lvl4pPr>
            <a:lvl5pPr marL="2284860" lvl="4" indent="-291960" algn="l">
              <a:lnSpc>
                <a:spcPct val="90000"/>
              </a:lnSpc>
              <a:spcBef>
                <a:spcPts val="400"/>
              </a:spcBef>
              <a:spcAft>
                <a:spcPts val="0"/>
              </a:spcAft>
              <a:buClr>
                <a:srgbClr val="0054BC"/>
              </a:buClr>
              <a:buSzPts val="1000"/>
              <a:buChar char="•"/>
              <a:defRPr sz="1000">
                <a:solidFill>
                  <a:srgbClr val="0054BC"/>
                </a:solidFill>
              </a:defRPr>
            </a:lvl5pPr>
            <a:lvl6pPr marL="2741822" lvl="5" indent="-291960" algn="l">
              <a:lnSpc>
                <a:spcPct val="90000"/>
              </a:lnSpc>
              <a:spcBef>
                <a:spcPts val="400"/>
              </a:spcBef>
              <a:spcAft>
                <a:spcPts val="0"/>
              </a:spcAft>
              <a:buClr>
                <a:srgbClr val="0054BC"/>
              </a:buClr>
              <a:buSzPts val="1000"/>
              <a:buChar char="•"/>
              <a:defRPr sz="1000">
                <a:solidFill>
                  <a:srgbClr val="0054BC"/>
                </a:solidFill>
              </a:defRPr>
            </a:lvl6pPr>
            <a:lvl7pPr marL="3198800" lvl="6" indent="-291960" algn="l">
              <a:lnSpc>
                <a:spcPct val="90000"/>
              </a:lnSpc>
              <a:spcBef>
                <a:spcPts val="400"/>
              </a:spcBef>
              <a:spcAft>
                <a:spcPts val="0"/>
              </a:spcAft>
              <a:buClr>
                <a:srgbClr val="0054BC"/>
              </a:buClr>
              <a:buSzPts val="1000"/>
              <a:buChar char="•"/>
              <a:defRPr sz="1000">
                <a:solidFill>
                  <a:srgbClr val="0054BC"/>
                </a:solidFill>
              </a:defRPr>
            </a:lvl7pPr>
            <a:lvl8pPr marL="3655771" lvl="7" indent="-291960" algn="l">
              <a:lnSpc>
                <a:spcPct val="90000"/>
              </a:lnSpc>
              <a:spcBef>
                <a:spcPts val="400"/>
              </a:spcBef>
              <a:spcAft>
                <a:spcPts val="0"/>
              </a:spcAft>
              <a:buClr>
                <a:srgbClr val="0054BC"/>
              </a:buClr>
              <a:buSzPts val="1000"/>
              <a:buChar char="•"/>
              <a:defRPr sz="1000">
                <a:solidFill>
                  <a:srgbClr val="0054BC"/>
                </a:solidFill>
              </a:defRPr>
            </a:lvl8pPr>
            <a:lvl9pPr marL="4112759" lvl="8" indent="-29196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2" name="Google Shape;52;p8"/>
          <p:cNvSpPr txBox="1">
            <a:spLocks noGrp="1"/>
          </p:cNvSpPr>
          <p:nvPr>
            <p:ph type="body" idx="3"/>
          </p:nvPr>
        </p:nvSpPr>
        <p:spPr>
          <a:xfrm>
            <a:off x="3768725" y="3440778"/>
            <a:ext cx="1883400" cy="443700"/>
          </a:xfrm>
          <a:prstGeom prst="rect">
            <a:avLst/>
          </a:prstGeom>
          <a:noFill/>
          <a:ln>
            <a:noFill/>
          </a:ln>
        </p:spPr>
        <p:txBody>
          <a:bodyPr spcFirstLastPara="1" wrap="square" lIns="68544" tIns="34274" rIns="68544" bIns="34274" anchor="t" anchorCtr="0"/>
          <a:lstStyle>
            <a:lvl1pPr marL="456962" lvl="0" indent="-228480" algn="l">
              <a:lnSpc>
                <a:spcPct val="90000"/>
              </a:lnSpc>
              <a:spcBef>
                <a:spcPts val="800"/>
              </a:spcBef>
              <a:spcAft>
                <a:spcPts val="0"/>
              </a:spcAft>
              <a:buClr>
                <a:srgbClr val="0054BC"/>
              </a:buClr>
              <a:buSzPts val="1000"/>
              <a:buNone/>
              <a:defRPr sz="1000">
                <a:solidFill>
                  <a:srgbClr val="0054BC"/>
                </a:solidFill>
              </a:defRPr>
            </a:lvl1pPr>
            <a:lvl2pPr marL="913950" lvl="1" indent="-291960" algn="l">
              <a:lnSpc>
                <a:spcPct val="90000"/>
              </a:lnSpc>
              <a:spcBef>
                <a:spcPts val="400"/>
              </a:spcBef>
              <a:spcAft>
                <a:spcPts val="0"/>
              </a:spcAft>
              <a:buClr>
                <a:srgbClr val="0054BC"/>
              </a:buClr>
              <a:buSzPts val="1000"/>
              <a:buChar char="•"/>
              <a:defRPr sz="1000">
                <a:solidFill>
                  <a:srgbClr val="0054BC"/>
                </a:solidFill>
              </a:defRPr>
            </a:lvl2pPr>
            <a:lvl3pPr marL="1370920" lvl="2" indent="-291960" algn="l">
              <a:lnSpc>
                <a:spcPct val="90000"/>
              </a:lnSpc>
              <a:spcBef>
                <a:spcPts val="400"/>
              </a:spcBef>
              <a:spcAft>
                <a:spcPts val="0"/>
              </a:spcAft>
              <a:buClr>
                <a:srgbClr val="0054BC"/>
              </a:buClr>
              <a:buSzPts val="1000"/>
              <a:buChar char="•"/>
              <a:defRPr sz="1000">
                <a:solidFill>
                  <a:srgbClr val="0054BC"/>
                </a:solidFill>
              </a:defRPr>
            </a:lvl3pPr>
            <a:lvl4pPr marL="1827899" lvl="3" indent="-291960" algn="l">
              <a:lnSpc>
                <a:spcPct val="90000"/>
              </a:lnSpc>
              <a:spcBef>
                <a:spcPts val="400"/>
              </a:spcBef>
              <a:spcAft>
                <a:spcPts val="0"/>
              </a:spcAft>
              <a:buClr>
                <a:srgbClr val="0054BC"/>
              </a:buClr>
              <a:buSzPts val="1000"/>
              <a:buChar char="•"/>
              <a:defRPr sz="1000">
                <a:solidFill>
                  <a:srgbClr val="0054BC"/>
                </a:solidFill>
              </a:defRPr>
            </a:lvl4pPr>
            <a:lvl5pPr marL="2284860" lvl="4" indent="-291960" algn="l">
              <a:lnSpc>
                <a:spcPct val="90000"/>
              </a:lnSpc>
              <a:spcBef>
                <a:spcPts val="400"/>
              </a:spcBef>
              <a:spcAft>
                <a:spcPts val="0"/>
              </a:spcAft>
              <a:buClr>
                <a:srgbClr val="0054BC"/>
              </a:buClr>
              <a:buSzPts val="1000"/>
              <a:buChar char="•"/>
              <a:defRPr sz="1000">
                <a:solidFill>
                  <a:srgbClr val="0054BC"/>
                </a:solidFill>
              </a:defRPr>
            </a:lvl5pPr>
            <a:lvl6pPr marL="2741822" lvl="5" indent="-291960" algn="l">
              <a:lnSpc>
                <a:spcPct val="90000"/>
              </a:lnSpc>
              <a:spcBef>
                <a:spcPts val="400"/>
              </a:spcBef>
              <a:spcAft>
                <a:spcPts val="0"/>
              </a:spcAft>
              <a:buClr>
                <a:srgbClr val="0054BC"/>
              </a:buClr>
              <a:buSzPts val="1000"/>
              <a:buChar char="•"/>
              <a:defRPr sz="1000">
                <a:solidFill>
                  <a:srgbClr val="0054BC"/>
                </a:solidFill>
              </a:defRPr>
            </a:lvl6pPr>
            <a:lvl7pPr marL="3198800" lvl="6" indent="-291960" algn="l">
              <a:lnSpc>
                <a:spcPct val="90000"/>
              </a:lnSpc>
              <a:spcBef>
                <a:spcPts val="400"/>
              </a:spcBef>
              <a:spcAft>
                <a:spcPts val="0"/>
              </a:spcAft>
              <a:buClr>
                <a:srgbClr val="0054BC"/>
              </a:buClr>
              <a:buSzPts val="1000"/>
              <a:buChar char="•"/>
              <a:defRPr sz="1000">
                <a:solidFill>
                  <a:srgbClr val="0054BC"/>
                </a:solidFill>
              </a:defRPr>
            </a:lvl7pPr>
            <a:lvl8pPr marL="3655771" lvl="7" indent="-291960" algn="l">
              <a:lnSpc>
                <a:spcPct val="90000"/>
              </a:lnSpc>
              <a:spcBef>
                <a:spcPts val="400"/>
              </a:spcBef>
              <a:spcAft>
                <a:spcPts val="0"/>
              </a:spcAft>
              <a:buClr>
                <a:srgbClr val="0054BC"/>
              </a:buClr>
              <a:buSzPts val="1000"/>
              <a:buChar char="•"/>
              <a:defRPr sz="1000">
                <a:solidFill>
                  <a:srgbClr val="0054BC"/>
                </a:solidFill>
              </a:defRPr>
            </a:lvl8pPr>
            <a:lvl9pPr marL="4112759" lvl="8" indent="-29196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3" name="Google Shape;53;p8"/>
          <p:cNvSpPr txBox="1">
            <a:spLocks noGrp="1"/>
          </p:cNvSpPr>
          <p:nvPr>
            <p:ph type="body" idx="4"/>
          </p:nvPr>
        </p:nvSpPr>
        <p:spPr>
          <a:xfrm>
            <a:off x="3768725" y="3922005"/>
            <a:ext cx="1883400" cy="443700"/>
          </a:xfrm>
          <a:prstGeom prst="rect">
            <a:avLst/>
          </a:prstGeom>
          <a:noFill/>
          <a:ln>
            <a:noFill/>
          </a:ln>
        </p:spPr>
        <p:txBody>
          <a:bodyPr spcFirstLastPara="1" wrap="square" lIns="68544" tIns="34274" rIns="68544" bIns="34274" anchor="t" anchorCtr="0"/>
          <a:lstStyle>
            <a:lvl1pPr marL="456962" lvl="0" indent="-228480" algn="l">
              <a:lnSpc>
                <a:spcPct val="90000"/>
              </a:lnSpc>
              <a:spcBef>
                <a:spcPts val="800"/>
              </a:spcBef>
              <a:spcAft>
                <a:spcPts val="0"/>
              </a:spcAft>
              <a:buClr>
                <a:srgbClr val="0054BC"/>
              </a:buClr>
              <a:buSzPts val="1000"/>
              <a:buNone/>
              <a:defRPr sz="1000">
                <a:solidFill>
                  <a:srgbClr val="0054BC"/>
                </a:solidFill>
              </a:defRPr>
            </a:lvl1pPr>
            <a:lvl2pPr marL="913950" lvl="1" indent="-291960" algn="l">
              <a:lnSpc>
                <a:spcPct val="90000"/>
              </a:lnSpc>
              <a:spcBef>
                <a:spcPts val="400"/>
              </a:spcBef>
              <a:spcAft>
                <a:spcPts val="0"/>
              </a:spcAft>
              <a:buClr>
                <a:srgbClr val="0054BC"/>
              </a:buClr>
              <a:buSzPts val="1000"/>
              <a:buChar char="•"/>
              <a:defRPr sz="1000">
                <a:solidFill>
                  <a:srgbClr val="0054BC"/>
                </a:solidFill>
              </a:defRPr>
            </a:lvl2pPr>
            <a:lvl3pPr marL="1370920" lvl="2" indent="-291960" algn="l">
              <a:lnSpc>
                <a:spcPct val="90000"/>
              </a:lnSpc>
              <a:spcBef>
                <a:spcPts val="400"/>
              </a:spcBef>
              <a:spcAft>
                <a:spcPts val="0"/>
              </a:spcAft>
              <a:buClr>
                <a:srgbClr val="0054BC"/>
              </a:buClr>
              <a:buSzPts val="1000"/>
              <a:buChar char="•"/>
              <a:defRPr sz="1000">
                <a:solidFill>
                  <a:srgbClr val="0054BC"/>
                </a:solidFill>
              </a:defRPr>
            </a:lvl3pPr>
            <a:lvl4pPr marL="1827899" lvl="3" indent="-291960" algn="l">
              <a:lnSpc>
                <a:spcPct val="90000"/>
              </a:lnSpc>
              <a:spcBef>
                <a:spcPts val="400"/>
              </a:spcBef>
              <a:spcAft>
                <a:spcPts val="0"/>
              </a:spcAft>
              <a:buClr>
                <a:srgbClr val="0054BC"/>
              </a:buClr>
              <a:buSzPts val="1000"/>
              <a:buChar char="•"/>
              <a:defRPr sz="1000">
                <a:solidFill>
                  <a:srgbClr val="0054BC"/>
                </a:solidFill>
              </a:defRPr>
            </a:lvl4pPr>
            <a:lvl5pPr marL="2284860" lvl="4" indent="-291960" algn="l">
              <a:lnSpc>
                <a:spcPct val="90000"/>
              </a:lnSpc>
              <a:spcBef>
                <a:spcPts val="400"/>
              </a:spcBef>
              <a:spcAft>
                <a:spcPts val="0"/>
              </a:spcAft>
              <a:buClr>
                <a:srgbClr val="0054BC"/>
              </a:buClr>
              <a:buSzPts val="1000"/>
              <a:buChar char="•"/>
              <a:defRPr sz="1000">
                <a:solidFill>
                  <a:srgbClr val="0054BC"/>
                </a:solidFill>
              </a:defRPr>
            </a:lvl5pPr>
            <a:lvl6pPr marL="2741822" lvl="5" indent="-291960" algn="l">
              <a:lnSpc>
                <a:spcPct val="90000"/>
              </a:lnSpc>
              <a:spcBef>
                <a:spcPts val="400"/>
              </a:spcBef>
              <a:spcAft>
                <a:spcPts val="0"/>
              </a:spcAft>
              <a:buClr>
                <a:srgbClr val="0054BC"/>
              </a:buClr>
              <a:buSzPts val="1000"/>
              <a:buChar char="•"/>
              <a:defRPr sz="1000">
                <a:solidFill>
                  <a:srgbClr val="0054BC"/>
                </a:solidFill>
              </a:defRPr>
            </a:lvl6pPr>
            <a:lvl7pPr marL="3198800" lvl="6" indent="-291960" algn="l">
              <a:lnSpc>
                <a:spcPct val="90000"/>
              </a:lnSpc>
              <a:spcBef>
                <a:spcPts val="400"/>
              </a:spcBef>
              <a:spcAft>
                <a:spcPts val="0"/>
              </a:spcAft>
              <a:buClr>
                <a:srgbClr val="0054BC"/>
              </a:buClr>
              <a:buSzPts val="1000"/>
              <a:buChar char="•"/>
              <a:defRPr sz="1000">
                <a:solidFill>
                  <a:srgbClr val="0054BC"/>
                </a:solidFill>
              </a:defRPr>
            </a:lvl7pPr>
            <a:lvl8pPr marL="3655771" lvl="7" indent="-291960" algn="l">
              <a:lnSpc>
                <a:spcPct val="90000"/>
              </a:lnSpc>
              <a:spcBef>
                <a:spcPts val="400"/>
              </a:spcBef>
              <a:spcAft>
                <a:spcPts val="0"/>
              </a:spcAft>
              <a:buClr>
                <a:srgbClr val="0054BC"/>
              </a:buClr>
              <a:buSzPts val="1000"/>
              <a:buChar char="•"/>
              <a:defRPr sz="1000">
                <a:solidFill>
                  <a:srgbClr val="0054BC"/>
                </a:solidFill>
              </a:defRPr>
            </a:lvl8pPr>
            <a:lvl9pPr marL="4112759" lvl="8" indent="-29196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4" name="Google Shape;54;p8"/>
          <p:cNvSpPr txBox="1">
            <a:spLocks noGrp="1"/>
          </p:cNvSpPr>
          <p:nvPr>
            <p:ph type="body" idx="5"/>
          </p:nvPr>
        </p:nvSpPr>
        <p:spPr>
          <a:xfrm>
            <a:off x="3123123" y="2620030"/>
            <a:ext cx="574800" cy="272700"/>
          </a:xfrm>
          <a:prstGeom prst="rect">
            <a:avLst/>
          </a:prstGeom>
          <a:noFill/>
          <a:ln>
            <a:noFill/>
          </a:ln>
        </p:spPr>
        <p:txBody>
          <a:bodyPr spcFirstLastPara="1" wrap="square" lIns="68544" tIns="34274" rIns="68544" bIns="34274" anchor="t" anchorCtr="0"/>
          <a:lstStyle>
            <a:lvl1pPr marL="456962" lvl="0" indent="-22848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3950" lvl="1" indent="-291960" algn="l">
              <a:lnSpc>
                <a:spcPct val="90000"/>
              </a:lnSpc>
              <a:spcBef>
                <a:spcPts val="400"/>
              </a:spcBef>
              <a:spcAft>
                <a:spcPts val="0"/>
              </a:spcAft>
              <a:buClr>
                <a:srgbClr val="0054BC"/>
              </a:buClr>
              <a:buSzPts val="1000"/>
              <a:buChar char="•"/>
              <a:defRPr sz="1000">
                <a:solidFill>
                  <a:srgbClr val="0054BC"/>
                </a:solidFill>
              </a:defRPr>
            </a:lvl2pPr>
            <a:lvl3pPr marL="1370920" lvl="2" indent="-291960" algn="l">
              <a:lnSpc>
                <a:spcPct val="90000"/>
              </a:lnSpc>
              <a:spcBef>
                <a:spcPts val="400"/>
              </a:spcBef>
              <a:spcAft>
                <a:spcPts val="0"/>
              </a:spcAft>
              <a:buClr>
                <a:srgbClr val="0054BC"/>
              </a:buClr>
              <a:buSzPts val="1000"/>
              <a:buChar char="•"/>
              <a:defRPr sz="1000">
                <a:solidFill>
                  <a:srgbClr val="0054BC"/>
                </a:solidFill>
              </a:defRPr>
            </a:lvl3pPr>
            <a:lvl4pPr marL="1827899" lvl="3" indent="-291960" algn="l">
              <a:lnSpc>
                <a:spcPct val="90000"/>
              </a:lnSpc>
              <a:spcBef>
                <a:spcPts val="400"/>
              </a:spcBef>
              <a:spcAft>
                <a:spcPts val="0"/>
              </a:spcAft>
              <a:buClr>
                <a:srgbClr val="0054BC"/>
              </a:buClr>
              <a:buSzPts val="1000"/>
              <a:buChar char="•"/>
              <a:defRPr sz="1000">
                <a:solidFill>
                  <a:srgbClr val="0054BC"/>
                </a:solidFill>
              </a:defRPr>
            </a:lvl4pPr>
            <a:lvl5pPr marL="2284860" lvl="4" indent="-291960" algn="l">
              <a:lnSpc>
                <a:spcPct val="90000"/>
              </a:lnSpc>
              <a:spcBef>
                <a:spcPts val="400"/>
              </a:spcBef>
              <a:spcAft>
                <a:spcPts val="0"/>
              </a:spcAft>
              <a:buClr>
                <a:srgbClr val="0054BC"/>
              </a:buClr>
              <a:buSzPts val="1000"/>
              <a:buChar char="•"/>
              <a:defRPr sz="1000">
                <a:solidFill>
                  <a:srgbClr val="0054BC"/>
                </a:solidFill>
              </a:defRPr>
            </a:lvl5pPr>
            <a:lvl6pPr marL="2741822" lvl="5" indent="-291960" algn="l">
              <a:lnSpc>
                <a:spcPct val="90000"/>
              </a:lnSpc>
              <a:spcBef>
                <a:spcPts val="400"/>
              </a:spcBef>
              <a:spcAft>
                <a:spcPts val="0"/>
              </a:spcAft>
              <a:buClr>
                <a:srgbClr val="0054BC"/>
              </a:buClr>
              <a:buSzPts val="1000"/>
              <a:buChar char="•"/>
              <a:defRPr sz="1000">
                <a:solidFill>
                  <a:srgbClr val="0054BC"/>
                </a:solidFill>
              </a:defRPr>
            </a:lvl6pPr>
            <a:lvl7pPr marL="3198800" lvl="6" indent="-291960" algn="l">
              <a:lnSpc>
                <a:spcPct val="90000"/>
              </a:lnSpc>
              <a:spcBef>
                <a:spcPts val="400"/>
              </a:spcBef>
              <a:spcAft>
                <a:spcPts val="0"/>
              </a:spcAft>
              <a:buClr>
                <a:srgbClr val="0054BC"/>
              </a:buClr>
              <a:buSzPts val="1000"/>
              <a:buChar char="•"/>
              <a:defRPr sz="1000">
                <a:solidFill>
                  <a:srgbClr val="0054BC"/>
                </a:solidFill>
              </a:defRPr>
            </a:lvl7pPr>
            <a:lvl8pPr marL="3655771" lvl="7" indent="-291960" algn="l">
              <a:lnSpc>
                <a:spcPct val="90000"/>
              </a:lnSpc>
              <a:spcBef>
                <a:spcPts val="400"/>
              </a:spcBef>
              <a:spcAft>
                <a:spcPts val="0"/>
              </a:spcAft>
              <a:buClr>
                <a:srgbClr val="0054BC"/>
              </a:buClr>
              <a:buSzPts val="1000"/>
              <a:buChar char="•"/>
              <a:defRPr sz="1000">
                <a:solidFill>
                  <a:srgbClr val="0054BC"/>
                </a:solidFill>
              </a:defRPr>
            </a:lvl8pPr>
            <a:lvl9pPr marL="4112759" lvl="8" indent="-29196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5" name="Google Shape;55;p8"/>
          <p:cNvSpPr txBox="1">
            <a:spLocks noGrp="1"/>
          </p:cNvSpPr>
          <p:nvPr>
            <p:ph type="body" idx="6"/>
          </p:nvPr>
        </p:nvSpPr>
        <p:spPr>
          <a:xfrm>
            <a:off x="6366376" y="3001742"/>
            <a:ext cx="1883400" cy="443700"/>
          </a:xfrm>
          <a:prstGeom prst="rect">
            <a:avLst/>
          </a:prstGeom>
          <a:noFill/>
          <a:ln>
            <a:noFill/>
          </a:ln>
        </p:spPr>
        <p:txBody>
          <a:bodyPr spcFirstLastPara="1" wrap="square" lIns="68544" tIns="34274" rIns="68544" bIns="34274" anchor="t" anchorCtr="0"/>
          <a:lstStyle>
            <a:lvl1pPr marL="456962" lvl="0" indent="-228480" algn="l">
              <a:lnSpc>
                <a:spcPct val="90000"/>
              </a:lnSpc>
              <a:spcBef>
                <a:spcPts val="800"/>
              </a:spcBef>
              <a:spcAft>
                <a:spcPts val="0"/>
              </a:spcAft>
              <a:buClr>
                <a:srgbClr val="0054BC"/>
              </a:buClr>
              <a:buSzPts val="1000"/>
              <a:buNone/>
              <a:defRPr sz="1000">
                <a:solidFill>
                  <a:srgbClr val="0054BC"/>
                </a:solidFill>
              </a:defRPr>
            </a:lvl1pPr>
            <a:lvl2pPr marL="913950" lvl="1" indent="-291960" algn="l">
              <a:lnSpc>
                <a:spcPct val="90000"/>
              </a:lnSpc>
              <a:spcBef>
                <a:spcPts val="400"/>
              </a:spcBef>
              <a:spcAft>
                <a:spcPts val="0"/>
              </a:spcAft>
              <a:buClr>
                <a:srgbClr val="0054BC"/>
              </a:buClr>
              <a:buSzPts val="1000"/>
              <a:buChar char="•"/>
              <a:defRPr sz="1000">
                <a:solidFill>
                  <a:srgbClr val="0054BC"/>
                </a:solidFill>
              </a:defRPr>
            </a:lvl2pPr>
            <a:lvl3pPr marL="1370920" lvl="2" indent="-291960" algn="l">
              <a:lnSpc>
                <a:spcPct val="90000"/>
              </a:lnSpc>
              <a:spcBef>
                <a:spcPts val="400"/>
              </a:spcBef>
              <a:spcAft>
                <a:spcPts val="0"/>
              </a:spcAft>
              <a:buClr>
                <a:srgbClr val="0054BC"/>
              </a:buClr>
              <a:buSzPts val="1000"/>
              <a:buChar char="•"/>
              <a:defRPr sz="1000">
                <a:solidFill>
                  <a:srgbClr val="0054BC"/>
                </a:solidFill>
              </a:defRPr>
            </a:lvl3pPr>
            <a:lvl4pPr marL="1827899" lvl="3" indent="-291960" algn="l">
              <a:lnSpc>
                <a:spcPct val="90000"/>
              </a:lnSpc>
              <a:spcBef>
                <a:spcPts val="400"/>
              </a:spcBef>
              <a:spcAft>
                <a:spcPts val="0"/>
              </a:spcAft>
              <a:buClr>
                <a:srgbClr val="0054BC"/>
              </a:buClr>
              <a:buSzPts val="1000"/>
              <a:buChar char="•"/>
              <a:defRPr sz="1000">
                <a:solidFill>
                  <a:srgbClr val="0054BC"/>
                </a:solidFill>
              </a:defRPr>
            </a:lvl4pPr>
            <a:lvl5pPr marL="2284860" lvl="4" indent="-291960" algn="l">
              <a:lnSpc>
                <a:spcPct val="90000"/>
              </a:lnSpc>
              <a:spcBef>
                <a:spcPts val="400"/>
              </a:spcBef>
              <a:spcAft>
                <a:spcPts val="0"/>
              </a:spcAft>
              <a:buClr>
                <a:srgbClr val="0054BC"/>
              </a:buClr>
              <a:buSzPts val="1000"/>
              <a:buChar char="•"/>
              <a:defRPr sz="1000">
                <a:solidFill>
                  <a:srgbClr val="0054BC"/>
                </a:solidFill>
              </a:defRPr>
            </a:lvl5pPr>
            <a:lvl6pPr marL="2741822" lvl="5" indent="-291960" algn="l">
              <a:lnSpc>
                <a:spcPct val="90000"/>
              </a:lnSpc>
              <a:spcBef>
                <a:spcPts val="400"/>
              </a:spcBef>
              <a:spcAft>
                <a:spcPts val="0"/>
              </a:spcAft>
              <a:buClr>
                <a:srgbClr val="0054BC"/>
              </a:buClr>
              <a:buSzPts val="1000"/>
              <a:buChar char="•"/>
              <a:defRPr sz="1000">
                <a:solidFill>
                  <a:srgbClr val="0054BC"/>
                </a:solidFill>
              </a:defRPr>
            </a:lvl6pPr>
            <a:lvl7pPr marL="3198800" lvl="6" indent="-291960" algn="l">
              <a:lnSpc>
                <a:spcPct val="90000"/>
              </a:lnSpc>
              <a:spcBef>
                <a:spcPts val="400"/>
              </a:spcBef>
              <a:spcAft>
                <a:spcPts val="0"/>
              </a:spcAft>
              <a:buClr>
                <a:srgbClr val="0054BC"/>
              </a:buClr>
              <a:buSzPts val="1000"/>
              <a:buChar char="•"/>
              <a:defRPr sz="1000">
                <a:solidFill>
                  <a:srgbClr val="0054BC"/>
                </a:solidFill>
              </a:defRPr>
            </a:lvl7pPr>
            <a:lvl8pPr marL="3655771" lvl="7" indent="-291960" algn="l">
              <a:lnSpc>
                <a:spcPct val="90000"/>
              </a:lnSpc>
              <a:spcBef>
                <a:spcPts val="400"/>
              </a:spcBef>
              <a:spcAft>
                <a:spcPts val="0"/>
              </a:spcAft>
              <a:buClr>
                <a:srgbClr val="0054BC"/>
              </a:buClr>
              <a:buSzPts val="1000"/>
              <a:buChar char="•"/>
              <a:defRPr sz="1000">
                <a:solidFill>
                  <a:srgbClr val="0054BC"/>
                </a:solidFill>
              </a:defRPr>
            </a:lvl8pPr>
            <a:lvl9pPr marL="4112759" lvl="8" indent="-29196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6" name="Google Shape;56;p8"/>
          <p:cNvSpPr txBox="1">
            <a:spLocks noGrp="1"/>
          </p:cNvSpPr>
          <p:nvPr>
            <p:ph type="body" idx="7"/>
          </p:nvPr>
        </p:nvSpPr>
        <p:spPr>
          <a:xfrm>
            <a:off x="3123122" y="3089695"/>
            <a:ext cx="574800" cy="272700"/>
          </a:xfrm>
          <a:prstGeom prst="rect">
            <a:avLst/>
          </a:prstGeom>
          <a:noFill/>
          <a:ln>
            <a:noFill/>
          </a:ln>
        </p:spPr>
        <p:txBody>
          <a:bodyPr spcFirstLastPara="1" wrap="square" lIns="68544" tIns="34274" rIns="68544" bIns="34274" anchor="t" anchorCtr="0"/>
          <a:lstStyle>
            <a:lvl1pPr marL="456962" lvl="0" indent="-22848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3950" lvl="1" indent="-291960" algn="l">
              <a:lnSpc>
                <a:spcPct val="90000"/>
              </a:lnSpc>
              <a:spcBef>
                <a:spcPts val="400"/>
              </a:spcBef>
              <a:spcAft>
                <a:spcPts val="0"/>
              </a:spcAft>
              <a:buClr>
                <a:srgbClr val="0054BC"/>
              </a:buClr>
              <a:buSzPts val="1000"/>
              <a:buChar char="•"/>
              <a:defRPr sz="1000">
                <a:solidFill>
                  <a:srgbClr val="0054BC"/>
                </a:solidFill>
              </a:defRPr>
            </a:lvl2pPr>
            <a:lvl3pPr marL="1370920" lvl="2" indent="-291960" algn="l">
              <a:lnSpc>
                <a:spcPct val="90000"/>
              </a:lnSpc>
              <a:spcBef>
                <a:spcPts val="400"/>
              </a:spcBef>
              <a:spcAft>
                <a:spcPts val="0"/>
              </a:spcAft>
              <a:buClr>
                <a:srgbClr val="0054BC"/>
              </a:buClr>
              <a:buSzPts val="1000"/>
              <a:buChar char="•"/>
              <a:defRPr sz="1000">
                <a:solidFill>
                  <a:srgbClr val="0054BC"/>
                </a:solidFill>
              </a:defRPr>
            </a:lvl3pPr>
            <a:lvl4pPr marL="1827899" lvl="3" indent="-291960" algn="l">
              <a:lnSpc>
                <a:spcPct val="90000"/>
              </a:lnSpc>
              <a:spcBef>
                <a:spcPts val="400"/>
              </a:spcBef>
              <a:spcAft>
                <a:spcPts val="0"/>
              </a:spcAft>
              <a:buClr>
                <a:srgbClr val="0054BC"/>
              </a:buClr>
              <a:buSzPts val="1000"/>
              <a:buChar char="•"/>
              <a:defRPr sz="1000">
                <a:solidFill>
                  <a:srgbClr val="0054BC"/>
                </a:solidFill>
              </a:defRPr>
            </a:lvl4pPr>
            <a:lvl5pPr marL="2284860" lvl="4" indent="-291960" algn="l">
              <a:lnSpc>
                <a:spcPct val="90000"/>
              </a:lnSpc>
              <a:spcBef>
                <a:spcPts val="400"/>
              </a:spcBef>
              <a:spcAft>
                <a:spcPts val="0"/>
              </a:spcAft>
              <a:buClr>
                <a:srgbClr val="0054BC"/>
              </a:buClr>
              <a:buSzPts val="1000"/>
              <a:buChar char="•"/>
              <a:defRPr sz="1000">
                <a:solidFill>
                  <a:srgbClr val="0054BC"/>
                </a:solidFill>
              </a:defRPr>
            </a:lvl5pPr>
            <a:lvl6pPr marL="2741822" lvl="5" indent="-291960" algn="l">
              <a:lnSpc>
                <a:spcPct val="90000"/>
              </a:lnSpc>
              <a:spcBef>
                <a:spcPts val="400"/>
              </a:spcBef>
              <a:spcAft>
                <a:spcPts val="0"/>
              </a:spcAft>
              <a:buClr>
                <a:srgbClr val="0054BC"/>
              </a:buClr>
              <a:buSzPts val="1000"/>
              <a:buChar char="•"/>
              <a:defRPr sz="1000">
                <a:solidFill>
                  <a:srgbClr val="0054BC"/>
                </a:solidFill>
              </a:defRPr>
            </a:lvl6pPr>
            <a:lvl7pPr marL="3198800" lvl="6" indent="-291960" algn="l">
              <a:lnSpc>
                <a:spcPct val="90000"/>
              </a:lnSpc>
              <a:spcBef>
                <a:spcPts val="400"/>
              </a:spcBef>
              <a:spcAft>
                <a:spcPts val="0"/>
              </a:spcAft>
              <a:buClr>
                <a:srgbClr val="0054BC"/>
              </a:buClr>
              <a:buSzPts val="1000"/>
              <a:buChar char="•"/>
              <a:defRPr sz="1000">
                <a:solidFill>
                  <a:srgbClr val="0054BC"/>
                </a:solidFill>
              </a:defRPr>
            </a:lvl7pPr>
            <a:lvl8pPr marL="3655771" lvl="7" indent="-291960" algn="l">
              <a:lnSpc>
                <a:spcPct val="90000"/>
              </a:lnSpc>
              <a:spcBef>
                <a:spcPts val="400"/>
              </a:spcBef>
              <a:spcAft>
                <a:spcPts val="0"/>
              </a:spcAft>
              <a:buClr>
                <a:srgbClr val="0054BC"/>
              </a:buClr>
              <a:buSzPts val="1000"/>
              <a:buChar char="•"/>
              <a:defRPr sz="1000">
                <a:solidFill>
                  <a:srgbClr val="0054BC"/>
                </a:solidFill>
              </a:defRPr>
            </a:lvl8pPr>
            <a:lvl9pPr marL="4112759" lvl="8" indent="-29196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7" name="Google Shape;57;p8"/>
          <p:cNvSpPr txBox="1">
            <a:spLocks noGrp="1"/>
          </p:cNvSpPr>
          <p:nvPr>
            <p:ph type="body" idx="8"/>
          </p:nvPr>
        </p:nvSpPr>
        <p:spPr>
          <a:xfrm>
            <a:off x="3123849" y="3525020"/>
            <a:ext cx="574800" cy="272700"/>
          </a:xfrm>
          <a:prstGeom prst="rect">
            <a:avLst/>
          </a:prstGeom>
          <a:noFill/>
          <a:ln>
            <a:noFill/>
          </a:ln>
        </p:spPr>
        <p:txBody>
          <a:bodyPr spcFirstLastPara="1" wrap="square" lIns="68544" tIns="34274" rIns="68544" bIns="34274" anchor="t" anchorCtr="0"/>
          <a:lstStyle>
            <a:lvl1pPr marL="456962" lvl="0" indent="-22848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3950" lvl="1" indent="-291960" algn="l">
              <a:lnSpc>
                <a:spcPct val="90000"/>
              </a:lnSpc>
              <a:spcBef>
                <a:spcPts val="400"/>
              </a:spcBef>
              <a:spcAft>
                <a:spcPts val="0"/>
              </a:spcAft>
              <a:buClr>
                <a:srgbClr val="0054BC"/>
              </a:buClr>
              <a:buSzPts val="1000"/>
              <a:buChar char="•"/>
              <a:defRPr sz="1000">
                <a:solidFill>
                  <a:srgbClr val="0054BC"/>
                </a:solidFill>
              </a:defRPr>
            </a:lvl2pPr>
            <a:lvl3pPr marL="1370920" lvl="2" indent="-291960" algn="l">
              <a:lnSpc>
                <a:spcPct val="90000"/>
              </a:lnSpc>
              <a:spcBef>
                <a:spcPts val="400"/>
              </a:spcBef>
              <a:spcAft>
                <a:spcPts val="0"/>
              </a:spcAft>
              <a:buClr>
                <a:srgbClr val="0054BC"/>
              </a:buClr>
              <a:buSzPts val="1000"/>
              <a:buChar char="•"/>
              <a:defRPr sz="1000">
                <a:solidFill>
                  <a:srgbClr val="0054BC"/>
                </a:solidFill>
              </a:defRPr>
            </a:lvl3pPr>
            <a:lvl4pPr marL="1827899" lvl="3" indent="-291960" algn="l">
              <a:lnSpc>
                <a:spcPct val="90000"/>
              </a:lnSpc>
              <a:spcBef>
                <a:spcPts val="400"/>
              </a:spcBef>
              <a:spcAft>
                <a:spcPts val="0"/>
              </a:spcAft>
              <a:buClr>
                <a:srgbClr val="0054BC"/>
              </a:buClr>
              <a:buSzPts val="1000"/>
              <a:buChar char="•"/>
              <a:defRPr sz="1000">
                <a:solidFill>
                  <a:srgbClr val="0054BC"/>
                </a:solidFill>
              </a:defRPr>
            </a:lvl4pPr>
            <a:lvl5pPr marL="2284860" lvl="4" indent="-291960" algn="l">
              <a:lnSpc>
                <a:spcPct val="90000"/>
              </a:lnSpc>
              <a:spcBef>
                <a:spcPts val="400"/>
              </a:spcBef>
              <a:spcAft>
                <a:spcPts val="0"/>
              </a:spcAft>
              <a:buClr>
                <a:srgbClr val="0054BC"/>
              </a:buClr>
              <a:buSzPts val="1000"/>
              <a:buChar char="•"/>
              <a:defRPr sz="1000">
                <a:solidFill>
                  <a:srgbClr val="0054BC"/>
                </a:solidFill>
              </a:defRPr>
            </a:lvl5pPr>
            <a:lvl6pPr marL="2741822" lvl="5" indent="-291960" algn="l">
              <a:lnSpc>
                <a:spcPct val="90000"/>
              </a:lnSpc>
              <a:spcBef>
                <a:spcPts val="400"/>
              </a:spcBef>
              <a:spcAft>
                <a:spcPts val="0"/>
              </a:spcAft>
              <a:buClr>
                <a:srgbClr val="0054BC"/>
              </a:buClr>
              <a:buSzPts val="1000"/>
              <a:buChar char="•"/>
              <a:defRPr sz="1000">
                <a:solidFill>
                  <a:srgbClr val="0054BC"/>
                </a:solidFill>
              </a:defRPr>
            </a:lvl6pPr>
            <a:lvl7pPr marL="3198800" lvl="6" indent="-291960" algn="l">
              <a:lnSpc>
                <a:spcPct val="90000"/>
              </a:lnSpc>
              <a:spcBef>
                <a:spcPts val="400"/>
              </a:spcBef>
              <a:spcAft>
                <a:spcPts val="0"/>
              </a:spcAft>
              <a:buClr>
                <a:srgbClr val="0054BC"/>
              </a:buClr>
              <a:buSzPts val="1000"/>
              <a:buChar char="•"/>
              <a:defRPr sz="1000">
                <a:solidFill>
                  <a:srgbClr val="0054BC"/>
                </a:solidFill>
              </a:defRPr>
            </a:lvl7pPr>
            <a:lvl8pPr marL="3655771" lvl="7" indent="-291960" algn="l">
              <a:lnSpc>
                <a:spcPct val="90000"/>
              </a:lnSpc>
              <a:spcBef>
                <a:spcPts val="400"/>
              </a:spcBef>
              <a:spcAft>
                <a:spcPts val="0"/>
              </a:spcAft>
              <a:buClr>
                <a:srgbClr val="0054BC"/>
              </a:buClr>
              <a:buSzPts val="1000"/>
              <a:buChar char="•"/>
              <a:defRPr sz="1000">
                <a:solidFill>
                  <a:srgbClr val="0054BC"/>
                </a:solidFill>
              </a:defRPr>
            </a:lvl8pPr>
            <a:lvl9pPr marL="4112759" lvl="8" indent="-29196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8" name="Google Shape;58;p8"/>
          <p:cNvSpPr txBox="1">
            <a:spLocks noGrp="1"/>
          </p:cNvSpPr>
          <p:nvPr>
            <p:ph type="body" idx="9"/>
          </p:nvPr>
        </p:nvSpPr>
        <p:spPr>
          <a:xfrm>
            <a:off x="3123849" y="4007466"/>
            <a:ext cx="574800" cy="272700"/>
          </a:xfrm>
          <a:prstGeom prst="rect">
            <a:avLst/>
          </a:prstGeom>
          <a:noFill/>
          <a:ln>
            <a:noFill/>
          </a:ln>
        </p:spPr>
        <p:txBody>
          <a:bodyPr spcFirstLastPara="1" wrap="square" lIns="68544" tIns="34274" rIns="68544" bIns="34274" anchor="t" anchorCtr="0"/>
          <a:lstStyle>
            <a:lvl1pPr marL="456962" lvl="0" indent="-228480" algn="r">
              <a:lnSpc>
                <a:spcPct val="90000"/>
              </a:lnSpc>
              <a:spcBef>
                <a:spcPts val="800"/>
              </a:spcBef>
              <a:spcAft>
                <a:spcPts val="0"/>
              </a:spcAft>
              <a:buClr>
                <a:srgbClr val="0054BC"/>
              </a:buClr>
              <a:buSzPts val="1400"/>
              <a:buNone/>
              <a:defRPr sz="1000" b="1">
                <a:solidFill>
                  <a:srgbClr val="0054BC"/>
                </a:solidFill>
                <a:latin typeface="Work Sans"/>
                <a:ea typeface="Work Sans"/>
                <a:cs typeface="Work Sans"/>
                <a:sym typeface="Work Sans"/>
              </a:defRPr>
            </a:lvl1pPr>
            <a:lvl2pPr marL="913950" lvl="1" indent="-317340" algn="l">
              <a:lnSpc>
                <a:spcPct val="90000"/>
              </a:lnSpc>
              <a:spcBef>
                <a:spcPts val="400"/>
              </a:spcBef>
              <a:spcAft>
                <a:spcPts val="0"/>
              </a:spcAft>
              <a:buClr>
                <a:srgbClr val="0054BC"/>
              </a:buClr>
              <a:buSzPts val="1400"/>
              <a:buChar char="•"/>
              <a:defRPr>
                <a:solidFill>
                  <a:srgbClr val="0054BC"/>
                </a:solidFill>
              </a:defRPr>
            </a:lvl2pPr>
            <a:lvl3pPr marL="1370920" lvl="2" indent="-317340" algn="l">
              <a:lnSpc>
                <a:spcPct val="90000"/>
              </a:lnSpc>
              <a:spcBef>
                <a:spcPts val="400"/>
              </a:spcBef>
              <a:spcAft>
                <a:spcPts val="0"/>
              </a:spcAft>
              <a:buClr>
                <a:srgbClr val="0054BC"/>
              </a:buClr>
              <a:buSzPts val="1400"/>
              <a:buChar char="•"/>
              <a:defRPr>
                <a:solidFill>
                  <a:srgbClr val="0054BC"/>
                </a:solidFill>
              </a:defRPr>
            </a:lvl3pPr>
            <a:lvl4pPr marL="1827899" lvl="3" indent="-317340" algn="l">
              <a:lnSpc>
                <a:spcPct val="90000"/>
              </a:lnSpc>
              <a:spcBef>
                <a:spcPts val="400"/>
              </a:spcBef>
              <a:spcAft>
                <a:spcPts val="0"/>
              </a:spcAft>
              <a:buClr>
                <a:srgbClr val="0054BC"/>
              </a:buClr>
              <a:buSzPts val="1400"/>
              <a:buChar char="•"/>
              <a:defRPr>
                <a:solidFill>
                  <a:srgbClr val="0054BC"/>
                </a:solidFill>
              </a:defRPr>
            </a:lvl4pPr>
            <a:lvl5pPr marL="2284860" lvl="4" indent="-317340" algn="l">
              <a:lnSpc>
                <a:spcPct val="90000"/>
              </a:lnSpc>
              <a:spcBef>
                <a:spcPts val="400"/>
              </a:spcBef>
              <a:spcAft>
                <a:spcPts val="0"/>
              </a:spcAft>
              <a:buClr>
                <a:srgbClr val="0054BC"/>
              </a:buClr>
              <a:buSzPts val="1400"/>
              <a:buChar char="•"/>
              <a:defRPr>
                <a:solidFill>
                  <a:srgbClr val="0054BC"/>
                </a:solidFill>
              </a:defRPr>
            </a:lvl5pPr>
            <a:lvl6pPr marL="2741822" lvl="5" indent="-317340" algn="l">
              <a:lnSpc>
                <a:spcPct val="90000"/>
              </a:lnSpc>
              <a:spcBef>
                <a:spcPts val="400"/>
              </a:spcBef>
              <a:spcAft>
                <a:spcPts val="0"/>
              </a:spcAft>
              <a:buClr>
                <a:srgbClr val="0054BC"/>
              </a:buClr>
              <a:buSzPts val="1400"/>
              <a:buChar char="•"/>
              <a:defRPr>
                <a:solidFill>
                  <a:srgbClr val="0054BC"/>
                </a:solidFill>
              </a:defRPr>
            </a:lvl6pPr>
            <a:lvl7pPr marL="3198800" lvl="6" indent="-317340" algn="l">
              <a:lnSpc>
                <a:spcPct val="90000"/>
              </a:lnSpc>
              <a:spcBef>
                <a:spcPts val="400"/>
              </a:spcBef>
              <a:spcAft>
                <a:spcPts val="0"/>
              </a:spcAft>
              <a:buClr>
                <a:srgbClr val="0054BC"/>
              </a:buClr>
              <a:buSzPts val="1400"/>
              <a:buChar char="•"/>
              <a:defRPr>
                <a:solidFill>
                  <a:srgbClr val="0054BC"/>
                </a:solidFill>
              </a:defRPr>
            </a:lvl7pPr>
            <a:lvl8pPr marL="3655771" lvl="7" indent="-317340" algn="l">
              <a:lnSpc>
                <a:spcPct val="90000"/>
              </a:lnSpc>
              <a:spcBef>
                <a:spcPts val="400"/>
              </a:spcBef>
              <a:spcAft>
                <a:spcPts val="0"/>
              </a:spcAft>
              <a:buClr>
                <a:srgbClr val="0054BC"/>
              </a:buClr>
              <a:buSzPts val="1400"/>
              <a:buChar char="•"/>
              <a:defRPr>
                <a:solidFill>
                  <a:srgbClr val="0054BC"/>
                </a:solidFill>
              </a:defRPr>
            </a:lvl8pPr>
            <a:lvl9pPr marL="4112759" lvl="8" indent="-317340" algn="l">
              <a:lnSpc>
                <a:spcPct val="90000"/>
              </a:lnSpc>
              <a:spcBef>
                <a:spcPts val="400"/>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6365937" y="2558192"/>
            <a:ext cx="1883400" cy="443700"/>
          </a:xfrm>
          <a:prstGeom prst="rect">
            <a:avLst/>
          </a:prstGeom>
          <a:noFill/>
          <a:ln>
            <a:noFill/>
          </a:ln>
        </p:spPr>
        <p:txBody>
          <a:bodyPr spcFirstLastPara="1" wrap="square" lIns="68544" tIns="34274" rIns="68544" bIns="34274" anchor="t" anchorCtr="0"/>
          <a:lstStyle>
            <a:lvl1pPr marL="456962" lvl="0" indent="-228480" algn="l">
              <a:lnSpc>
                <a:spcPct val="90000"/>
              </a:lnSpc>
              <a:spcBef>
                <a:spcPts val="800"/>
              </a:spcBef>
              <a:spcAft>
                <a:spcPts val="0"/>
              </a:spcAft>
              <a:buClr>
                <a:srgbClr val="0054BC"/>
              </a:buClr>
              <a:buSzPts val="1000"/>
              <a:buNone/>
              <a:defRPr sz="1000">
                <a:solidFill>
                  <a:srgbClr val="0054BC"/>
                </a:solidFill>
              </a:defRPr>
            </a:lvl1pPr>
            <a:lvl2pPr marL="913950" lvl="1" indent="-291960" algn="l">
              <a:lnSpc>
                <a:spcPct val="90000"/>
              </a:lnSpc>
              <a:spcBef>
                <a:spcPts val="400"/>
              </a:spcBef>
              <a:spcAft>
                <a:spcPts val="0"/>
              </a:spcAft>
              <a:buClr>
                <a:srgbClr val="0054BC"/>
              </a:buClr>
              <a:buSzPts val="1000"/>
              <a:buChar char="•"/>
              <a:defRPr sz="1000">
                <a:solidFill>
                  <a:srgbClr val="0054BC"/>
                </a:solidFill>
              </a:defRPr>
            </a:lvl2pPr>
            <a:lvl3pPr marL="1370920" lvl="2" indent="-291960" algn="l">
              <a:lnSpc>
                <a:spcPct val="90000"/>
              </a:lnSpc>
              <a:spcBef>
                <a:spcPts val="400"/>
              </a:spcBef>
              <a:spcAft>
                <a:spcPts val="0"/>
              </a:spcAft>
              <a:buClr>
                <a:srgbClr val="0054BC"/>
              </a:buClr>
              <a:buSzPts val="1000"/>
              <a:buChar char="•"/>
              <a:defRPr sz="1000">
                <a:solidFill>
                  <a:srgbClr val="0054BC"/>
                </a:solidFill>
              </a:defRPr>
            </a:lvl3pPr>
            <a:lvl4pPr marL="1827899" lvl="3" indent="-291960" algn="l">
              <a:lnSpc>
                <a:spcPct val="90000"/>
              </a:lnSpc>
              <a:spcBef>
                <a:spcPts val="400"/>
              </a:spcBef>
              <a:spcAft>
                <a:spcPts val="0"/>
              </a:spcAft>
              <a:buClr>
                <a:srgbClr val="0054BC"/>
              </a:buClr>
              <a:buSzPts val="1000"/>
              <a:buChar char="•"/>
              <a:defRPr sz="1000">
                <a:solidFill>
                  <a:srgbClr val="0054BC"/>
                </a:solidFill>
              </a:defRPr>
            </a:lvl4pPr>
            <a:lvl5pPr marL="2284860" lvl="4" indent="-291960" algn="l">
              <a:lnSpc>
                <a:spcPct val="90000"/>
              </a:lnSpc>
              <a:spcBef>
                <a:spcPts val="400"/>
              </a:spcBef>
              <a:spcAft>
                <a:spcPts val="0"/>
              </a:spcAft>
              <a:buClr>
                <a:srgbClr val="0054BC"/>
              </a:buClr>
              <a:buSzPts val="1000"/>
              <a:buChar char="•"/>
              <a:defRPr sz="1000">
                <a:solidFill>
                  <a:srgbClr val="0054BC"/>
                </a:solidFill>
              </a:defRPr>
            </a:lvl5pPr>
            <a:lvl6pPr marL="2741822" lvl="5" indent="-291960" algn="l">
              <a:lnSpc>
                <a:spcPct val="90000"/>
              </a:lnSpc>
              <a:spcBef>
                <a:spcPts val="400"/>
              </a:spcBef>
              <a:spcAft>
                <a:spcPts val="0"/>
              </a:spcAft>
              <a:buClr>
                <a:srgbClr val="0054BC"/>
              </a:buClr>
              <a:buSzPts val="1000"/>
              <a:buChar char="•"/>
              <a:defRPr sz="1000">
                <a:solidFill>
                  <a:srgbClr val="0054BC"/>
                </a:solidFill>
              </a:defRPr>
            </a:lvl6pPr>
            <a:lvl7pPr marL="3198800" lvl="6" indent="-291960" algn="l">
              <a:lnSpc>
                <a:spcPct val="90000"/>
              </a:lnSpc>
              <a:spcBef>
                <a:spcPts val="400"/>
              </a:spcBef>
              <a:spcAft>
                <a:spcPts val="0"/>
              </a:spcAft>
              <a:buClr>
                <a:srgbClr val="0054BC"/>
              </a:buClr>
              <a:buSzPts val="1000"/>
              <a:buChar char="•"/>
              <a:defRPr sz="1000">
                <a:solidFill>
                  <a:srgbClr val="0054BC"/>
                </a:solidFill>
              </a:defRPr>
            </a:lvl7pPr>
            <a:lvl8pPr marL="3655771" lvl="7" indent="-291960" algn="l">
              <a:lnSpc>
                <a:spcPct val="90000"/>
              </a:lnSpc>
              <a:spcBef>
                <a:spcPts val="400"/>
              </a:spcBef>
              <a:spcAft>
                <a:spcPts val="0"/>
              </a:spcAft>
              <a:buClr>
                <a:srgbClr val="0054BC"/>
              </a:buClr>
              <a:buSzPts val="1000"/>
              <a:buChar char="•"/>
              <a:defRPr sz="1000">
                <a:solidFill>
                  <a:srgbClr val="0054BC"/>
                </a:solidFill>
              </a:defRPr>
            </a:lvl8pPr>
            <a:lvl9pPr marL="4112759" lvl="8" indent="-29196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0" name="Google Shape;60;p8"/>
          <p:cNvSpPr txBox="1">
            <a:spLocks noGrp="1"/>
          </p:cNvSpPr>
          <p:nvPr>
            <p:ph type="body" idx="14"/>
          </p:nvPr>
        </p:nvSpPr>
        <p:spPr>
          <a:xfrm>
            <a:off x="6366376" y="3445620"/>
            <a:ext cx="1883400" cy="443700"/>
          </a:xfrm>
          <a:prstGeom prst="rect">
            <a:avLst/>
          </a:prstGeom>
          <a:noFill/>
          <a:ln>
            <a:noFill/>
          </a:ln>
        </p:spPr>
        <p:txBody>
          <a:bodyPr spcFirstLastPara="1" wrap="square" lIns="68544" tIns="34274" rIns="68544" bIns="34274" anchor="t" anchorCtr="0"/>
          <a:lstStyle>
            <a:lvl1pPr marL="456962" lvl="0" indent="-228480" algn="l">
              <a:lnSpc>
                <a:spcPct val="90000"/>
              </a:lnSpc>
              <a:spcBef>
                <a:spcPts val="800"/>
              </a:spcBef>
              <a:spcAft>
                <a:spcPts val="0"/>
              </a:spcAft>
              <a:buClr>
                <a:srgbClr val="0054BC"/>
              </a:buClr>
              <a:buSzPts val="1000"/>
              <a:buNone/>
              <a:defRPr sz="1000">
                <a:solidFill>
                  <a:srgbClr val="0054BC"/>
                </a:solidFill>
              </a:defRPr>
            </a:lvl1pPr>
            <a:lvl2pPr marL="913950" lvl="1" indent="-291960" algn="l">
              <a:lnSpc>
                <a:spcPct val="90000"/>
              </a:lnSpc>
              <a:spcBef>
                <a:spcPts val="400"/>
              </a:spcBef>
              <a:spcAft>
                <a:spcPts val="0"/>
              </a:spcAft>
              <a:buClr>
                <a:srgbClr val="0054BC"/>
              </a:buClr>
              <a:buSzPts val="1000"/>
              <a:buChar char="•"/>
              <a:defRPr sz="1000">
                <a:solidFill>
                  <a:srgbClr val="0054BC"/>
                </a:solidFill>
              </a:defRPr>
            </a:lvl2pPr>
            <a:lvl3pPr marL="1370920" lvl="2" indent="-291960" algn="l">
              <a:lnSpc>
                <a:spcPct val="90000"/>
              </a:lnSpc>
              <a:spcBef>
                <a:spcPts val="400"/>
              </a:spcBef>
              <a:spcAft>
                <a:spcPts val="0"/>
              </a:spcAft>
              <a:buClr>
                <a:srgbClr val="0054BC"/>
              </a:buClr>
              <a:buSzPts val="1000"/>
              <a:buChar char="•"/>
              <a:defRPr sz="1000">
                <a:solidFill>
                  <a:srgbClr val="0054BC"/>
                </a:solidFill>
              </a:defRPr>
            </a:lvl3pPr>
            <a:lvl4pPr marL="1827899" lvl="3" indent="-291960" algn="l">
              <a:lnSpc>
                <a:spcPct val="90000"/>
              </a:lnSpc>
              <a:spcBef>
                <a:spcPts val="400"/>
              </a:spcBef>
              <a:spcAft>
                <a:spcPts val="0"/>
              </a:spcAft>
              <a:buClr>
                <a:srgbClr val="0054BC"/>
              </a:buClr>
              <a:buSzPts val="1000"/>
              <a:buChar char="•"/>
              <a:defRPr sz="1000">
                <a:solidFill>
                  <a:srgbClr val="0054BC"/>
                </a:solidFill>
              </a:defRPr>
            </a:lvl4pPr>
            <a:lvl5pPr marL="2284860" lvl="4" indent="-291960" algn="l">
              <a:lnSpc>
                <a:spcPct val="90000"/>
              </a:lnSpc>
              <a:spcBef>
                <a:spcPts val="400"/>
              </a:spcBef>
              <a:spcAft>
                <a:spcPts val="0"/>
              </a:spcAft>
              <a:buClr>
                <a:srgbClr val="0054BC"/>
              </a:buClr>
              <a:buSzPts val="1000"/>
              <a:buChar char="•"/>
              <a:defRPr sz="1000">
                <a:solidFill>
                  <a:srgbClr val="0054BC"/>
                </a:solidFill>
              </a:defRPr>
            </a:lvl5pPr>
            <a:lvl6pPr marL="2741822" lvl="5" indent="-291960" algn="l">
              <a:lnSpc>
                <a:spcPct val="90000"/>
              </a:lnSpc>
              <a:spcBef>
                <a:spcPts val="400"/>
              </a:spcBef>
              <a:spcAft>
                <a:spcPts val="0"/>
              </a:spcAft>
              <a:buClr>
                <a:srgbClr val="0054BC"/>
              </a:buClr>
              <a:buSzPts val="1000"/>
              <a:buChar char="•"/>
              <a:defRPr sz="1000">
                <a:solidFill>
                  <a:srgbClr val="0054BC"/>
                </a:solidFill>
              </a:defRPr>
            </a:lvl6pPr>
            <a:lvl7pPr marL="3198800" lvl="6" indent="-291960" algn="l">
              <a:lnSpc>
                <a:spcPct val="90000"/>
              </a:lnSpc>
              <a:spcBef>
                <a:spcPts val="400"/>
              </a:spcBef>
              <a:spcAft>
                <a:spcPts val="0"/>
              </a:spcAft>
              <a:buClr>
                <a:srgbClr val="0054BC"/>
              </a:buClr>
              <a:buSzPts val="1000"/>
              <a:buChar char="•"/>
              <a:defRPr sz="1000">
                <a:solidFill>
                  <a:srgbClr val="0054BC"/>
                </a:solidFill>
              </a:defRPr>
            </a:lvl7pPr>
            <a:lvl8pPr marL="3655771" lvl="7" indent="-291960" algn="l">
              <a:lnSpc>
                <a:spcPct val="90000"/>
              </a:lnSpc>
              <a:spcBef>
                <a:spcPts val="400"/>
              </a:spcBef>
              <a:spcAft>
                <a:spcPts val="0"/>
              </a:spcAft>
              <a:buClr>
                <a:srgbClr val="0054BC"/>
              </a:buClr>
              <a:buSzPts val="1000"/>
              <a:buChar char="•"/>
              <a:defRPr sz="1000">
                <a:solidFill>
                  <a:srgbClr val="0054BC"/>
                </a:solidFill>
              </a:defRPr>
            </a:lvl8pPr>
            <a:lvl9pPr marL="4112759" lvl="8" indent="-29196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1" name="Google Shape;61;p8"/>
          <p:cNvSpPr txBox="1">
            <a:spLocks noGrp="1"/>
          </p:cNvSpPr>
          <p:nvPr>
            <p:ph type="body" idx="15"/>
          </p:nvPr>
        </p:nvSpPr>
        <p:spPr>
          <a:xfrm>
            <a:off x="6365489" y="3926847"/>
            <a:ext cx="1883400" cy="443700"/>
          </a:xfrm>
          <a:prstGeom prst="rect">
            <a:avLst/>
          </a:prstGeom>
          <a:noFill/>
          <a:ln>
            <a:noFill/>
          </a:ln>
        </p:spPr>
        <p:txBody>
          <a:bodyPr spcFirstLastPara="1" wrap="square" lIns="68544" tIns="34274" rIns="68544" bIns="34274" anchor="t" anchorCtr="0"/>
          <a:lstStyle>
            <a:lvl1pPr marL="456962" lvl="0" indent="-228480" algn="l">
              <a:lnSpc>
                <a:spcPct val="90000"/>
              </a:lnSpc>
              <a:spcBef>
                <a:spcPts val="800"/>
              </a:spcBef>
              <a:spcAft>
                <a:spcPts val="0"/>
              </a:spcAft>
              <a:buClr>
                <a:srgbClr val="0054BC"/>
              </a:buClr>
              <a:buSzPts val="1000"/>
              <a:buNone/>
              <a:defRPr sz="1000">
                <a:solidFill>
                  <a:srgbClr val="0054BC"/>
                </a:solidFill>
              </a:defRPr>
            </a:lvl1pPr>
            <a:lvl2pPr marL="913950" lvl="1" indent="-291960" algn="l">
              <a:lnSpc>
                <a:spcPct val="90000"/>
              </a:lnSpc>
              <a:spcBef>
                <a:spcPts val="400"/>
              </a:spcBef>
              <a:spcAft>
                <a:spcPts val="0"/>
              </a:spcAft>
              <a:buClr>
                <a:srgbClr val="0054BC"/>
              </a:buClr>
              <a:buSzPts val="1000"/>
              <a:buChar char="•"/>
              <a:defRPr sz="1000">
                <a:solidFill>
                  <a:srgbClr val="0054BC"/>
                </a:solidFill>
              </a:defRPr>
            </a:lvl2pPr>
            <a:lvl3pPr marL="1370920" lvl="2" indent="-291960" algn="l">
              <a:lnSpc>
                <a:spcPct val="90000"/>
              </a:lnSpc>
              <a:spcBef>
                <a:spcPts val="400"/>
              </a:spcBef>
              <a:spcAft>
                <a:spcPts val="0"/>
              </a:spcAft>
              <a:buClr>
                <a:srgbClr val="0054BC"/>
              </a:buClr>
              <a:buSzPts val="1000"/>
              <a:buChar char="•"/>
              <a:defRPr sz="1000">
                <a:solidFill>
                  <a:srgbClr val="0054BC"/>
                </a:solidFill>
              </a:defRPr>
            </a:lvl3pPr>
            <a:lvl4pPr marL="1827899" lvl="3" indent="-291960" algn="l">
              <a:lnSpc>
                <a:spcPct val="90000"/>
              </a:lnSpc>
              <a:spcBef>
                <a:spcPts val="400"/>
              </a:spcBef>
              <a:spcAft>
                <a:spcPts val="0"/>
              </a:spcAft>
              <a:buClr>
                <a:srgbClr val="0054BC"/>
              </a:buClr>
              <a:buSzPts val="1000"/>
              <a:buChar char="•"/>
              <a:defRPr sz="1000">
                <a:solidFill>
                  <a:srgbClr val="0054BC"/>
                </a:solidFill>
              </a:defRPr>
            </a:lvl4pPr>
            <a:lvl5pPr marL="2284860" lvl="4" indent="-291960" algn="l">
              <a:lnSpc>
                <a:spcPct val="90000"/>
              </a:lnSpc>
              <a:spcBef>
                <a:spcPts val="400"/>
              </a:spcBef>
              <a:spcAft>
                <a:spcPts val="0"/>
              </a:spcAft>
              <a:buClr>
                <a:srgbClr val="0054BC"/>
              </a:buClr>
              <a:buSzPts val="1000"/>
              <a:buChar char="•"/>
              <a:defRPr sz="1000">
                <a:solidFill>
                  <a:srgbClr val="0054BC"/>
                </a:solidFill>
              </a:defRPr>
            </a:lvl5pPr>
            <a:lvl6pPr marL="2741822" lvl="5" indent="-291960" algn="l">
              <a:lnSpc>
                <a:spcPct val="90000"/>
              </a:lnSpc>
              <a:spcBef>
                <a:spcPts val="400"/>
              </a:spcBef>
              <a:spcAft>
                <a:spcPts val="0"/>
              </a:spcAft>
              <a:buClr>
                <a:srgbClr val="0054BC"/>
              </a:buClr>
              <a:buSzPts val="1000"/>
              <a:buChar char="•"/>
              <a:defRPr sz="1000">
                <a:solidFill>
                  <a:srgbClr val="0054BC"/>
                </a:solidFill>
              </a:defRPr>
            </a:lvl6pPr>
            <a:lvl7pPr marL="3198800" lvl="6" indent="-291960" algn="l">
              <a:lnSpc>
                <a:spcPct val="90000"/>
              </a:lnSpc>
              <a:spcBef>
                <a:spcPts val="400"/>
              </a:spcBef>
              <a:spcAft>
                <a:spcPts val="0"/>
              </a:spcAft>
              <a:buClr>
                <a:srgbClr val="0054BC"/>
              </a:buClr>
              <a:buSzPts val="1000"/>
              <a:buChar char="•"/>
              <a:defRPr sz="1000">
                <a:solidFill>
                  <a:srgbClr val="0054BC"/>
                </a:solidFill>
              </a:defRPr>
            </a:lvl7pPr>
            <a:lvl8pPr marL="3655771" lvl="7" indent="-291960" algn="l">
              <a:lnSpc>
                <a:spcPct val="90000"/>
              </a:lnSpc>
              <a:spcBef>
                <a:spcPts val="400"/>
              </a:spcBef>
              <a:spcAft>
                <a:spcPts val="0"/>
              </a:spcAft>
              <a:buClr>
                <a:srgbClr val="0054BC"/>
              </a:buClr>
              <a:buSzPts val="1000"/>
              <a:buChar char="•"/>
              <a:defRPr sz="1000">
                <a:solidFill>
                  <a:srgbClr val="0054BC"/>
                </a:solidFill>
              </a:defRPr>
            </a:lvl8pPr>
            <a:lvl9pPr marL="4112759" lvl="8" indent="-29196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2" name="Google Shape;62;p8"/>
          <p:cNvSpPr txBox="1">
            <a:spLocks noGrp="1"/>
          </p:cNvSpPr>
          <p:nvPr>
            <p:ph type="body" idx="16"/>
          </p:nvPr>
        </p:nvSpPr>
        <p:spPr>
          <a:xfrm>
            <a:off x="5720774" y="2624872"/>
            <a:ext cx="574800" cy="272700"/>
          </a:xfrm>
          <a:prstGeom prst="rect">
            <a:avLst/>
          </a:prstGeom>
          <a:noFill/>
          <a:ln>
            <a:noFill/>
          </a:ln>
        </p:spPr>
        <p:txBody>
          <a:bodyPr spcFirstLastPara="1" wrap="square" lIns="68544" tIns="34274" rIns="68544" bIns="34274" anchor="t" anchorCtr="0"/>
          <a:lstStyle>
            <a:lvl1pPr marL="456962" lvl="0" indent="-22848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3950" lvl="1" indent="-291960" algn="l">
              <a:lnSpc>
                <a:spcPct val="90000"/>
              </a:lnSpc>
              <a:spcBef>
                <a:spcPts val="400"/>
              </a:spcBef>
              <a:spcAft>
                <a:spcPts val="0"/>
              </a:spcAft>
              <a:buClr>
                <a:srgbClr val="0054BC"/>
              </a:buClr>
              <a:buSzPts val="1000"/>
              <a:buChar char="•"/>
              <a:defRPr sz="1000">
                <a:solidFill>
                  <a:srgbClr val="0054BC"/>
                </a:solidFill>
              </a:defRPr>
            </a:lvl2pPr>
            <a:lvl3pPr marL="1370920" lvl="2" indent="-291960" algn="l">
              <a:lnSpc>
                <a:spcPct val="90000"/>
              </a:lnSpc>
              <a:spcBef>
                <a:spcPts val="400"/>
              </a:spcBef>
              <a:spcAft>
                <a:spcPts val="0"/>
              </a:spcAft>
              <a:buClr>
                <a:srgbClr val="0054BC"/>
              </a:buClr>
              <a:buSzPts val="1000"/>
              <a:buChar char="•"/>
              <a:defRPr sz="1000">
                <a:solidFill>
                  <a:srgbClr val="0054BC"/>
                </a:solidFill>
              </a:defRPr>
            </a:lvl3pPr>
            <a:lvl4pPr marL="1827899" lvl="3" indent="-291960" algn="l">
              <a:lnSpc>
                <a:spcPct val="90000"/>
              </a:lnSpc>
              <a:spcBef>
                <a:spcPts val="400"/>
              </a:spcBef>
              <a:spcAft>
                <a:spcPts val="0"/>
              </a:spcAft>
              <a:buClr>
                <a:srgbClr val="0054BC"/>
              </a:buClr>
              <a:buSzPts val="1000"/>
              <a:buChar char="•"/>
              <a:defRPr sz="1000">
                <a:solidFill>
                  <a:srgbClr val="0054BC"/>
                </a:solidFill>
              </a:defRPr>
            </a:lvl4pPr>
            <a:lvl5pPr marL="2284860" lvl="4" indent="-291960" algn="l">
              <a:lnSpc>
                <a:spcPct val="90000"/>
              </a:lnSpc>
              <a:spcBef>
                <a:spcPts val="400"/>
              </a:spcBef>
              <a:spcAft>
                <a:spcPts val="0"/>
              </a:spcAft>
              <a:buClr>
                <a:srgbClr val="0054BC"/>
              </a:buClr>
              <a:buSzPts val="1000"/>
              <a:buChar char="•"/>
              <a:defRPr sz="1000">
                <a:solidFill>
                  <a:srgbClr val="0054BC"/>
                </a:solidFill>
              </a:defRPr>
            </a:lvl5pPr>
            <a:lvl6pPr marL="2741822" lvl="5" indent="-291960" algn="l">
              <a:lnSpc>
                <a:spcPct val="90000"/>
              </a:lnSpc>
              <a:spcBef>
                <a:spcPts val="400"/>
              </a:spcBef>
              <a:spcAft>
                <a:spcPts val="0"/>
              </a:spcAft>
              <a:buClr>
                <a:srgbClr val="0054BC"/>
              </a:buClr>
              <a:buSzPts val="1000"/>
              <a:buChar char="•"/>
              <a:defRPr sz="1000">
                <a:solidFill>
                  <a:srgbClr val="0054BC"/>
                </a:solidFill>
              </a:defRPr>
            </a:lvl6pPr>
            <a:lvl7pPr marL="3198800" lvl="6" indent="-291960" algn="l">
              <a:lnSpc>
                <a:spcPct val="90000"/>
              </a:lnSpc>
              <a:spcBef>
                <a:spcPts val="400"/>
              </a:spcBef>
              <a:spcAft>
                <a:spcPts val="0"/>
              </a:spcAft>
              <a:buClr>
                <a:srgbClr val="0054BC"/>
              </a:buClr>
              <a:buSzPts val="1000"/>
              <a:buChar char="•"/>
              <a:defRPr sz="1000">
                <a:solidFill>
                  <a:srgbClr val="0054BC"/>
                </a:solidFill>
              </a:defRPr>
            </a:lvl7pPr>
            <a:lvl8pPr marL="3655771" lvl="7" indent="-291960" algn="l">
              <a:lnSpc>
                <a:spcPct val="90000"/>
              </a:lnSpc>
              <a:spcBef>
                <a:spcPts val="400"/>
              </a:spcBef>
              <a:spcAft>
                <a:spcPts val="0"/>
              </a:spcAft>
              <a:buClr>
                <a:srgbClr val="0054BC"/>
              </a:buClr>
              <a:buSzPts val="1000"/>
              <a:buChar char="•"/>
              <a:defRPr sz="1000">
                <a:solidFill>
                  <a:srgbClr val="0054BC"/>
                </a:solidFill>
              </a:defRPr>
            </a:lvl8pPr>
            <a:lvl9pPr marL="4112759" lvl="8" indent="-29196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3" name="Google Shape;63;p8"/>
          <p:cNvSpPr txBox="1">
            <a:spLocks noGrp="1"/>
          </p:cNvSpPr>
          <p:nvPr>
            <p:ph type="body" idx="17"/>
          </p:nvPr>
        </p:nvSpPr>
        <p:spPr>
          <a:xfrm>
            <a:off x="5720773" y="3094537"/>
            <a:ext cx="574800" cy="272700"/>
          </a:xfrm>
          <a:prstGeom prst="rect">
            <a:avLst/>
          </a:prstGeom>
          <a:noFill/>
          <a:ln>
            <a:noFill/>
          </a:ln>
        </p:spPr>
        <p:txBody>
          <a:bodyPr spcFirstLastPara="1" wrap="square" lIns="68544" tIns="34274" rIns="68544" bIns="34274" anchor="t" anchorCtr="0"/>
          <a:lstStyle>
            <a:lvl1pPr marL="456962" lvl="0" indent="-22848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3950" lvl="1" indent="-291960" algn="l">
              <a:lnSpc>
                <a:spcPct val="90000"/>
              </a:lnSpc>
              <a:spcBef>
                <a:spcPts val="400"/>
              </a:spcBef>
              <a:spcAft>
                <a:spcPts val="0"/>
              </a:spcAft>
              <a:buClr>
                <a:srgbClr val="0054BC"/>
              </a:buClr>
              <a:buSzPts val="1000"/>
              <a:buChar char="•"/>
              <a:defRPr sz="1000">
                <a:solidFill>
                  <a:srgbClr val="0054BC"/>
                </a:solidFill>
              </a:defRPr>
            </a:lvl2pPr>
            <a:lvl3pPr marL="1370920" lvl="2" indent="-291960" algn="l">
              <a:lnSpc>
                <a:spcPct val="90000"/>
              </a:lnSpc>
              <a:spcBef>
                <a:spcPts val="400"/>
              </a:spcBef>
              <a:spcAft>
                <a:spcPts val="0"/>
              </a:spcAft>
              <a:buClr>
                <a:srgbClr val="0054BC"/>
              </a:buClr>
              <a:buSzPts val="1000"/>
              <a:buChar char="•"/>
              <a:defRPr sz="1000">
                <a:solidFill>
                  <a:srgbClr val="0054BC"/>
                </a:solidFill>
              </a:defRPr>
            </a:lvl3pPr>
            <a:lvl4pPr marL="1827899" lvl="3" indent="-291960" algn="l">
              <a:lnSpc>
                <a:spcPct val="90000"/>
              </a:lnSpc>
              <a:spcBef>
                <a:spcPts val="400"/>
              </a:spcBef>
              <a:spcAft>
                <a:spcPts val="0"/>
              </a:spcAft>
              <a:buClr>
                <a:srgbClr val="0054BC"/>
              </a:buClr>
              <a:buSzPts val="1000"/>
              <a:buChar char="•"/>
              <a:defRPr sz="1000">
                <a:solidFill>
                  <a:srgbClr val="0054BC"/>
                </a:solidFill>
              </a:defRPr>
            </a:lvl4pPr>
            <a:lvl5pPr marL="2284860" lvl="4" indent="-291960" algn="l">
              <a:lnSpc>
                <a:spcPct val="90000"/>
              </a:lnSpc>
              <a:spcBef>
                <a:spcPts val="400"/>
              </a:spcBef>
              <a:spcAft>
                <a:spcPts val="0"/>
              </a:spcAft>
              <a:buClr>
                <a:srgbClr val="0054BC"/>
              </a:buClr>
              <a:buSzPts val="1000"/>
              <a:buChar char="•"/>
              <a:defRPr sz="1000">
                <a:solidFill>
                  <a:srgbClr val="0054BC"/>
                </a:solidFill>
              </a:defRPr>
            </a:lvl5pPr>
            <a:lvl6pPr marL="2741822" lvl="5" indent="-291960" algn="l">
              <a:lnSpc>
                <a:spcPct val="90000"/>
              </a:lnSpc>
              <a:spcBef>
                <a:spcPts val="400"/>
              </a:spcBef>
              <a:spcAft>
                <a:spcPts val="0"/>
              </a:spcAft>
              <a:buClr>
                <a:srgbClr val="0054BC"/>
              </a:buClr>
              <a:buSzPts val="1000"/>
              <a:buChar char="•"/>
              <a:defRPr sz="1000">
                <a:solidFill>
                  <a:srgbClr val="0054BC"/>
                </a:solidFill>
              </a:defRPr>
            </a:lvl6pPr>
            <a:lvl7pPr marL="3198800" lvl="6" indent="-291960" algn="l">
              <a:lnSpc>
                <a:spcPct val="90000"/>
              </a:lnSpc>
              <a:spcBef>
                <a:spcPts val="400"/>
              </a:spcBef>
              <a:spcAft>
                <a:spcPts val="0"/>
              </a:spcAft>
              <a:buClr>
                <a:srgbClr val="0054BC"/>
              </a:buClr>
              <a:buSzPts val="1000"/>
              <a:buChar char="•"/>
              <a:defRPr sz="1000">
                <a:solidFill>
                  <a:srgbClr val="0054BC"/>
                </a:solidFill>
              </a:defRPr>
            </a:lvl7pPr>
            <a:lvl8pPr marL="3655771" lvl="7" indent="-291960" algn="l">
              <a:lnSpc>
                <a:spcPct val="90000"/>
              </a:lnSpc>
              <a:spcBef>
                <a:spcPts val="400"/>
              </a:spcBef>
              <a:spcAft>
                <a:spcPts val="0"/>
              </a:spcAft>
              <a:buClr>
                <a:srgbClr val="0054BC"/>
              </a:buClr>
              <a:buSzPts val="1000"/>
              <a:buChar char="•"/>
              <a:defRPr sz="1000">
                <a:solidFill>
                  <a:srgbClr val="0054BC"/>
                </a:solidFill>
              </a:defRPr>
            </a:lvl8pPr>
            <a:lvl9pPr marL="4112759" lvl="8" indent="-29196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4" name="Google Shape;64;p8"/>
          <p:cNvSpPr txBox="1">
            <a:spLocks noGrp="1"/>
          </p:cNvSpPr>
          <p:nvPr>
            <p:ph type="body" idx="18"/>
          </p:nvPr>
        </p:nvSpPr>
        <p:spPr>
          <a:xfrm>
            <a:off x="5721500" y="3529862"/>
            <a:ext cx="574800" cy="272700"/>
          </a:xfrm>
          <a:prstGeom prst="rect">
            <a:avLst/>
          </a:prstGeom>
          <a:noFill/>
          <a:ln>
            <a:noFill/>
          </a:ln>
        </p:spPr>
        <p:txBody>
          <a:bodyPr spcFirstLastPara="1" wrap="square" lIns="68544" tIns="34274" rIns="68544" bIns="34274" anchor="t" anchorCtr="0"/>
          <a:lstStyle>
            <a:lvl1pPr marL="456962" lvl="0" indent="-22848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3950" lvl="1" indent="-291960" algn="l">
              <a:lnSpc>
                <a:spcPct val="90000"/>
              </a:lnSpc>
              <a:spcBef>
                <a:spcPts val="400"/>
              </a:spcBef>
              <a:spcAft>
                <a:spcPts val="0"/>
              </a:spcAft>
              <a:buClr>
                <a:srgbClr val="0054BC"/>
              </a:buClr>
              <a:buSzPts val="1000"/>
              <a:buChar char="•"/>
              <a:defRPr sz="1000">
                <a:solidFill>
                  <a:srgbClr val="0054BC"/>
                </a:solidFill>
              </a:defRPr>
            </a:lvl2pPr>
            <a:lvl3pPr marL="1370920" lvl="2" indent="-291960" algn="l">
              <a:lnSpc>
                <a:spcPct val="90000"/>
              </a:lnSpc>
              <a:spcBef>
                <a:spcPts val="400"/>
              </a:spcBef>
              <a:spcAft>
                <a:spcPts val="0"/>
              </a:spcAft>
              <a:buClr>
                <a:srgbClr val="0054BC"/>
              </a:buClr>
              <a:buSzPts val="1000"/>
              <a:buChar char="•"/>
              <a:defRPr sz="1000">
                <a:solidFill>
                  <a:srgbClr val="0054BC"/>
                </a:solidFill>
              </a:defRPr>
            </a:lvl3pPr>
            <a:lvl4pPr marL="1827899" lvl="3" indent="-291960" algn="l">
              <a:lnSpc>
                <a:spcPct val="90000"/>
              </a:lnSpc>
              <a:spcBef>
                <a:spcPts val="400"/>
              </a:spcBef>
              <a:spcAft>
                <a:spcPts val="0"/>
              </a:spcAft>
              <a:buClr>
                <a:srgbClr val="0054BC"/>
              </a:buClr>
              <a:buSzPts val="1000"/>
              <a:buChar char="•"/>
              <a:defRPr sz="1000">
                <a:solidFill>
                  <a:srgbClr val="0054BC"/>
                </a:solidFill>
              </a:defRPr>
            </a:lvl4pPr>
            <a:lvl5pPr marL="2284860" lvl="4" indent="-291960" algn="l">
              <a:lnSpc>
                <a:spcPct val="90000"/>
              </a:lnSpc>
              <a:spcBef>
                <a:spcPts val="400"/>
              </a:spcBef>
              <a:spcAft>
                <a:spcPts val="0"/>
              </a:spcAft>
              <a:buClr>
                <a:srgbClr val="0054BC"/>
              </a:buClr>
              <a:buSzPts val="1000"/>
              <a:buChar char="•"/>
              <a:defRPr sz="1000">
                <a:solidFill>
                  <a:srgbClr val="0054BC"/>
                </a:solidFill>
              </a:defRPr>
            </a:lvl5pPr>
            <a:lvl6pPr marL="2741822" lvl="5" indent="-291960" algn="l">
              <a:lnSpc>
                <a:spcPct val="90000"/>
              </a:lnSpc>
              <a:spcBef>
                <a:spcPts val="400"/>
              </a:spcBef>
              <a:spcAft>
                <a:spcPts val="0"/>
              </a:spcAft>
              <a:buClr>
                <a:srgbClr val="0054BC"/>
              </a:buClr>
              <a:buSzPts val="1000"/>
              <a:buChar char="•"/>
              <a:defRPr sz="1000">
                <a:solidFill>
                  <a:srgbClr val="0054BC"/>
                </a:solidFill>
              </a:defRPr>
            </a:lvl6pPr>
            <a:lvl7pPr marL="3198800" lvl="6" indent="-291960" algn="l">
              <a:lnSpc>
                <a:spcPct val="90000"/>
              </a:lnSpc>
              <a:spcBef>
                <a:spcPts val="400"/>
              </a:spcBef>
              <a:spcAft>
                <a:spcPts val="0"/>
              </a:spcAft>
              <a:buClr>
                <a:srgbClr val="0054BC"/>
              </a:buClr>
              <a:buSzPts val="1000"/>
              <a:buChar char="•"/>
              <a:defRPr sz="1000">
                <a:solidFill>
                  <a:srgbClr val="0054BC"/>
                </a:solidFill>
              </a:defRPr>
            </a:lvl7pPr>
            <a:lvl8pPr marL="3655771" lvl="7" indent="-291960" algn="l">
              <a:lnSpc>
                <a:spcPct val="90000"/>
              </a:lnSpc>
              <a:spcBef>
                <a:spcPts val="400"/>
              </a:spcBef>
              <a:spcAft>
                <a:spcPts val="0"/>
              </a:spcAft>
              <a:buClr>
                <a:srgbClr val="0054BC"/>
              </a:buClr>
              <a:buSzPts val="1000"/>
              <a:buChar char="•"/>
              <a:defRPr sz="1000">
                <a:solidFill>
                  <a:srgbClr val="0054BC"/>
                </a:solidFill>
              </a:defRPr>
            </a:lvl8pPr>
            <a:lvl9pPr marL="4112759" lvl="8" indent="-29196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5" name="Google Shape;65;p8"/>
          <p:cNvSpPr txBox="1">
            <a:spLocks noGrp="1"/>
          </p:cNvSpPr>
          <p:nvPr>
            <p:ph type="body" idx="19"/>
          </p:nvPr>
        </p:nvSpPr>
        <p:spPr>
          <a:xfrm>
            <a:off x="5721500" y="4012308"/>
            <a:ext cx="574800" cy="272700"/>
          </a:xfrm>
          <a:prstGeom prst="rect">
            <a:avLst/>
          </a:prstGeom>
          <a:noFill/>
          <a:ln>
            <a:noFill/>
          </a:ln>
        </p:spPr>
        <p:txBody>
          <a:bodyPr spcFirstLastPara="1" wrap="square" lIns="68544" tIns="34274" rIns="68544" bIns="34274" anchor="t" anchorCtr="0"/>
          <a:lstStyle>
            <a:lvl1pPr marL="456962" lvl="0" indent="-22848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3950" lvl="1" indent="-291960" algn="l">
              <a:lnSpc>
                <a:spcPct val="90000"/>
              </a:lnSpc>
              <a:spcBef>
                <a:spcPts val="400"/>
              </a:spcBef>
              <a:spcAft>
                <a:spcPts val="0"/>
              </a:spcAft>
              <a:buClr>
                <a:srgbClr val="0054BC"/>
              </a:buClr>
              <a:buSzPts val="1000"/>
              <a:buChar char="•"/>
              <a:defRPr sz="1000">
                <a:solidFill>
                  <a:srgbClr val="0054BC"/>
                </a:solidFill>
              </a:defRPr>
            </a:lvl2pPr>
            <a:lvl3pPr marL="1370920" lvl="2" indent="-291960" algn="l">
              <a:lnSpc>
                <a:spcPct val="90000"/>
              </a:lnSpc>
              <a:spcBef>
                <a:spcPts val="400"/>
              </a:spcBef>
              <a:spcAft>
                <a:spcPts val="0"/>
              </a:spcAft>
              <a:buClr>
                <a:srgbClr val="0054BC"/>
              </a:buClr>
              <a:buSzPts val="1000"/>
              <a:buChar char="•"/>
              <a:defRPr sz="1000">
                <a:solidFill>
                  <a:srgbClr val="0054BC"/>
                </a:solidFill>
              </a:defRPr>
            </a:lvl3pPr>
            <a:lvl4pPr marL="1827899" lvl="3" indent="-291960" algn="l">
              <a:lnSpc>
                <a:spcPct val="90000"/>
              </a:lnSpc>
              <a:spcBef>
                <a:spcPts val="400"/>
              </a:spcBef>
              <a:spcAft>
                <a:spcPts val="0"/>
              </a:spcAft>
              <a:buClr>
                <a:srgbClr val="0054BC"/>
              </a:buClr>
              <a:buSzPts val="1000"/>
              <a:buChar char="•"/>
              <a:defRPr sz="1000">
                <a:solidFill>
                  <a:srgbClr val="0054BC"/>
                </a:solidFill>
              </a:defRPr>
            </a:lvl4pPr>
            <a:lvl5pPr marL="2284860" lvl="4" indent="-291960" algn="l">
              <a:lnSpc>
                <a:spcPct val="90000"/>
              </a:lnSpc>
              <a:spcBef>
                <a:spcPts val="400"/>
              </a:spcBef>
              <a:spcAft>
                <a:spcPts val="0"/>
              </a:spcAft>
              <a:buClr>
                <a:srgbClr val="0054BC"/>
              </a:buClr>
              <a:buSzPts val="1000"/>
              <a:buChar char="•"/>
              <a:defRPr sz="1000">
                <a:solidFill>
                  <a:srgbClr val="0054BC"/>
                </a:solidFill>
              </a:defRPr>
            </a:lvl5pPr>
            <a:lvl6pPr marL="2741822" lvl="5" indent="-291960" algn="l">
              <a:lnSpc>
                <a:spcPct val="90000"/>
              </a:lnSpc>
              <a:spcBef>
                <a:spcPts val="400"/>
              </a:spcBef>
              <a:spcAft>
                <a:spcPts val="0"/>
              </a:spcAft>
              <a:buClr>
                <a:srgbClr val="0054BC"/>
              </a:buClr>
              <a:buSzPts val="1000"/>
              <a:buChar char="•"/>
              <a:defRPr sz="1000">
                <a:solidFill>
                  <a:srgbClr val="0054BC"/>
                </a:solidFill>
              </a:defRPr>
            </a:lvl6pPr>
            <a:lvl7pPr marL="3198800" lvl="6" indent="-291960" algn="l">
              <a:lnSpc>
                <a:spcPct val="90000"/>
              </a:lnSpc>
              <a:spcBef>
                <a:spcPts val="400"/>
              </a:spcBef>
              <a:spcAft>
                <a:spcPts val="0"/>
              </a:spcAft>
              <a:buClr>
                <a:srgbClr val="0054BC"/>
              </a:buClr>
              <a:buSzPts val="1000"/>
              <a:buChar char="•"/>
              <a:defRPr sz="1000">
                <a:solidFill>
                  <a:srgbClr val="0054BC"/>
                </a:solidFill>
              </a:defRPr>
            </a:lvl7pPr>
            <a:lvl8pPr marL="3655771" lvl="7" indent="-291960" algn="l">
              <a:lnSpc>
                <a:spcPct val="90000"/>
              </a:lnSpc>
              <a:spcBef>
                <a:spcPts val="400"/>
              </a:spcBef>
              <a:spcAft>
                <a:spcPts val="0"/>
              </a:spcAft>
              <a:buClr>
                <a:srgbClr val="0054BC"/>
              </a:buClr>
              <a:buSzPts val="1000"/>
              <a:buChar char="•"/>
              <a:defRPr sz="1000">
                <a:solidFill>
                  <a:srgbClr val="0054BC"/>
                </a:solidFill>
              </a:defRPr>
            </a:lvl8pPr>
            <a:lvl9pPr marL="4112759" lvl="8" indent="-291960" algn="l">
              <a:lnSpc>
                <a:spcPct val="90000"/>
              </a:lnSpc>
              <a:spcBef>
                <a:spcPts val="400"/>
              </a:spcBef>
              <a:spcAft>
                <a:spcPts val="0"/>
              </a:spcAft>
              <a:buClr>
                <a:srgbClr val="0054BC"/>
              </a:buClr>
              <a:buSzPts val="1000"/>
              <a:buChar char="•"/>
              <a:defRPr sz="1000">
                <a:solidFill>
                  <a:srgbClr val="0054BC"/>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B8A7AD3A-7A1F-0C4E-9AC3-F19D61DCF2E8}" type="datetimeFigureOut">
              <a:rPr lang="es-ES_tradnl" smtClean="0"/>
              <a:t>19/12/18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D3F7AB3-335C-3C4B-961C-D78A876E7E2D}" type="slidenum">
              <a:rPr lang="es-ES_tradnl" smtClean="0"/>
              <a:t>‹Nº›</a:t>
            </a:fld>
            <a:endParaRPr lang="es-ES_tradnl"/>
          </a:p>
        </p:txBody>
      </p:sp>
    </p:spTree>
    <p:extLst>
      <p:ext uri="{BB962C8B-B14F-4D97-AF65-F5344CB8AC3E}">
        <p14:creationId xmlns:p14="http://schemas.microsoft.com/office/powerpoint/2010/main" val="2419797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cSld name="Título y objeto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28713" y="273847"/>
            <a:ext cx="7886699" cy="994172"/>
          </a:xfrm>
          <a:prstGeom prst="rect">
            <a:avLst/>
          </a:prstGeom>
          <a:noFill/>
          <a:ln>
            <a:noFill/>
          </a:ln>
        </p:spPr>
        <p:txBody>
          <a:bodyPr wrap="square" lIns="68555" tIns="68555" rIns="68555" bIns="68555" anchor="ctr" anchorCtr="0"/>
          <a:lstStyle>
            <a:lvl1pPr marL="0" marR="0" lvl="0" indent="0" algn="l" rtl="0">
              <a:lnSpc>
                <a:spcPct val="90000"/>
              </a:lnSpc>
              <a:spcBef>
                <a:spcPts val="0"/>
              </a:spcBef>
              <a:spcAft>
                <a:spcPts val="0"/>
              </a:spcAft>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Font typeface="Arial"/>
              <a:buNone/>
              <a:defRPr sz="1400"/>
            </a:lvl2pPr>
            <a:lvl3pPr lvl="2" indent="0">
              <a:spcBef>
                <a:spcPts val="0"/>
              </a:spcBef>
              <a:buFont typeface="Arial"/>
              <a:buNone/>
              <a:defRPr sz="1400"/>
            </a:lvl3pPr>
            <a:lvl4pPr lvl="3" indent="0">
              <a:spcBef>
                <a:spcPts val="0"/>
              </a:spcBef>
              <a:buFont typeface="Arial"/>
              <a:buNone/>
              <a:defRPr sz="1400"/>
            </a:lvl4pPr>
            <a:lvl5pPr lvl="4" indent="0">
              <a:spcBef>
                <a:spcPts val="0"/>
              </a:spcBef>
              <a:buFont typeface="Arial"/>
              <a:buNone/>
              <a:defRPr sz="1400"/>
            </a:lvl5pPr>
            <a:lvl6pPr lvl="5" indent="0">
              <a:spcBef>
                <a:spcPts val="0"/>
              </a:spcBef>
              <a:buFont typeface="Arial"/>
              <a:buNone/>
              <a:defRPr sz="1400"/>
            </a:lvl6pPr>
            <a:lvl7pPr lvl="6" indent="0">
              <a:spcBef>
                <a:spcPts val="0"/>
              </a:spcBef>
              <a:buFont typeface="Arial"/>
              <a:buNone/>
              <a:defRPr sz="1400"/>
            </a:lvl7pPr>
            <a:lvl8pPr lvl="7" indent="0">
              <a:spcBef>
                <a:spcPts val="0"/>
              </a:spcBef>
              <a:buFont typeface="Arial"/>
              <a:buNone/>
              <a:defRPr sz="1400"/>
            </a:lvl8pPr>
            <a:lvl9pPr lvl="8" indent="0">
              <a:spcBef>
                <a:spcPts val="0"/>
              </a:spcBef>
              <a:buFont typeface="Arial"/>
              <a:buNone/>
              <a:defRPr sz="1400"/>
            </a:lvl9pPr>
          </a:lstStyle>
          <a:p>
            <a:endParaRPr/>
          </a:p>
        </p:txBody>
      </p:sp>
      <p:sp>
        <p:nvSpPr>
          <p:cNvPr id="27" name="Shape 27"/>
          <p:cNvSpPr txBox="1">
            <a:spLocks noGrp="1"/>
          </p:cNvSpPr>
          <p:nvPr>
            <p:ph type="body" idx="1"/>
          </p:nvPr>
        </p:nvSpPr>
        <p:spPr>
          <a:xfrm>
            <a:off x="628713" y="1369219"/>
            <a:ext cx="7886699" cy="3263504"/>
          </a:xfrm>
          <a:prstGeom prst="rect">
            <a:avLst/>
          </a:prstGeom>
          <a:noFill/>
          <a:ln>
            <a:noFill/>
          </a:ln>
        </p:spPr>
        <p:txBody>
          <a:bodyPr wrap="square" lIns="68555" tIns="68555" rIns="68555" bIns="68555" anchor="t" anchorCtr="0"/>
          <a:lstStyle>
            <a:lvl1pPr marL="171362" marR="0" lvl="0" indent="85663" algn="l" rtl="0">
              <a:lnSpc>
                <a:spcPct val="90000"/>
              </a:lnSpc>
              <a:spcBef>
                <a:spcPts val="750"/>
              </a:spcBef>
              <a:spcAft>
                <a:spcPts val="0"/>
              </a:spcAft>
              <a:buClr>
                <a:schemeClr val="dk1"/>
              </a:buClr>
              <a:buSzPct val="99928"/>
              <a:buFont typeface="Arial"/>
              <a:buChar char="•"/>
              <a:defRPr sz="2100" b="0" i="0" u="none" strike="noStrike" cap="none">
                <a:solidFill>
                  <a:schemeClr val="dk1"/>
                </a:solidFill>
                <a:latin typeface="Calibri"/>
                <a:ea typeface="Calibri"/>
                <a:cs typeface="Calibri"/>
                <a:sym typeface="Calibri"/>
              </a:defRPr>
            </a:lvl1pPr>
            <a:lvl2pPr marL="514088" marR="0" lvl="1" indent="38150" algn="l" rtl="0">
              <a:lnSpc>
                <a:spcPct val="90000"/>
              </a:lnSpc>
              <a:spcBef>
                <a:spcPts val="375"/>
              </a:spcBef>
              <a:spcAft>
                <a:spcPts val="0"/>
              </a:spcAft>
              <a:buClr>
                <a:schemeClr val="dk1"/>
              </a:buClr>
              <a:buSzPct val="99916"/>
              <a:buFont typeface="Arial"/>
              <a:buChar char="•"/>
              <a:defRPr sz="1800" b="0" i="0" u="none" strike="noStrike" cap="none">
                <a:solidFill>
                  <a:schemeClr val="dk1"/>
                </a:solidFill>
                <a:latin typeface="Calibri"/>
                <a:ea typeface="Calibri"/>
                <a:cs typeface="Calibri"/>
                <a:sym typeface="Calibri"/>
              </a:defRPr>
            </a:lvl2pPr>
            <a:lvl3pPr marL="856804" marR="0" lvl="2" indent="162" algn="l" rtl="0">
              <a:lnSpc>
                <a:spcPct val="90000"/>
              </a:lnSpc>
              <a:spcBef>
                <a:spcPts val="375"/>
              </a:spcBef>
              <a:spcAft>
                <a:spcPts val="0"/>
              </a:spcAft>
              <a:buClr>
                <a:schemeClr val="dk1"/>
              </a:buClr>
              <a:buSzPct val="99900"/>
              <a:buFont typeface="Arial"/>
              <a:buChar char="•"/>
              <a:defRPr sz="1500" b="0" i="0" u="none" strike="noStrike" cap="none">
                <a:solidFill>
                  <a:schemeClr val="dk1"/>
                </a:solidFill>
                <a:latin typeface="Calibri"/>
                <a:ea typeface="Calibri"/>
                <a:cs typeface="Calibri"/>
                <a:sym typeface="Calibri"/>
              </a:defRPr>
            </a:lvl3pPr>
            <a:lvl4pPr marL="1199520" marR="0" lvl="3" indent="-18785"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4pPr>
            <a:lvl5pPr marL="1542236" marR="0" lvl="4" indent="-18683"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5pPr>
            <a:lvl6pPr marL="1884962" marR="0" lvl="5" indent="-18580"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6pPr>
            <a:lvl7pPr marL="2227682" marR="0" lvl="6" indent="-18476"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7pPr>
            <a:lvl8pPr marL="2570402" marR="0" lvl="7" indent="-18374"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8pPr>
            <a:lvl9pPr marL="2913128" marR="0" lvl="8" indent="-18271"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628713" y="4767366"/>
            <a:ext cx="2057399" cy="273844"/>
          </a:xfrm>
          <a:prstGeom prst="rect">
            <a:avLst/>
          </a:prstGeom>
          <a:noFill/>
          <a:ln>
            <a:noFill/>
          </a:ln>
        </p:spPr>
        <p:txBody>
          <a:bodyPr wrap="square" lIns="68555" tIns="68555" rIns="68555" bIns="68555" anchor="ctr" anchorCtr="0"/>
          <a:lstStyle>
            <a:lvl1pPr marL="0" marR="0" lvl="0" indent="0" algn="l"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342821"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647"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471"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294"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121"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694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39976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2581"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028958" y="4767366"/>
            <a:ext cx="3086099" cy="273844"/>
          </a:xfrm>
          <a:prstGeom prst="rect">
            <a:avLst/>
          </a:prstGeom>
          <a:noFill/>
          <a:ln>
            <a:noFill/>
          </a:ln>
        </p:spPr>
        <p:txBody>
          <a:bodyPr wrap="square" lIns="68555" tIns="68555" rIns="68555" bIns="68555" anchor="ctr" anchorCtr="0"/>
          <a:lstStyle>
            <a:lvl1pPr marL="0" marR="0" lvl="0" indent="0" algn="ct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342821"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647"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471"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294"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121"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694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39976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2581"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458008" y="4767366"/>
            <a:ext cx="2057399" cy="273844"/>
          </a:xfrm>
          <a:prstGeom prst="rect">
            <a:avLst/>
          </a:prstGeom>
          <a:noFill/>
          <a:ln>
            <a:noFill/>
          </a:ln>
        </p:spPr>
        <p:txBody>
          <a:bodyPr wrap="square" lIns="68555" tIns="34274" rIns="68555" bIns="34274" anchor="ctr" anchorCtr="0">
            <a:noAutofit/>
          </a:bodyPr>
          <a:lstStyle/>
          <a:p>
            <a:pPr algn="r">
              <a:buClr>
                <a:srgbClr val="888888"/>
              </a:buClr>
              <a:buSzPct val="25000"/>
              <a:buFont typeface="Calibri"/>
              <a:buNone/>
            </a:pPr>
            <a:fld id="{00000000-1234-1234-1234-123412341234}" type="slidenum">
              <a:rPr lang="en-US" sz="900">
                <a:solidFill>
                  <a:srgbClr val="888888"/>
                </a:solidFill>
                <a:latin typeface="Calibri"/>
                <a:ea typeface="Calibri"/>
                <a:cs typeface="Calibri"/>
                <a:sym typeface="Calibri"/>
              </a:rPr>
              <a:pPr algn="r">
                <a:buClr>
                  <a:srgbClr val="888888"/>
                </a:buClr>
                <a:buSzPct val="25000"/>
                <a:buFont typeface="Calibri"/>
                <a:buNone/>
              </a:pPr>
              <a:t>‹Nº›</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37153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cSld name="Encabezado de secció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23949" y="1282418"/>
            <a:ext cx="7886699" cy="2139553"/>
          </a:xfrm>
          <a:prstGeom prst="rect">
            <a:avLst/>
          </a:prstGeom>
          <a:noFill/>
          <a:ln>
            <a:noFill/>
          </a:ln>
        </p:spPr>
        <p:txBody>
          <a:bodyPr wrap="square" lIns="68555" tIns="68555" rIns="68555" bIns="68555" anchor="b" anchorCtr="0"/>
          <a:lstStyle>
            <a:lvl1pPr marL="0" marR="0" lvl="0" indent="0" algn="l" rtl="0">
              <a:lnSpc>
                <a:spcPct val="90000"/>
              </a:lnSpc>
              <a:spcBef>
                <a:spcPts val="0"/>
              </a:spcBef>
              <a:spcAft>
                <a:spcPts val="0"/>
              </a:spcAft>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Font typeface="Arial"/>
              <a:buNone/>
              <a:defRPr sz="1400"/>
            </a:lvl2pPr>
            <a:lvl3pPr lvl="2" indent="0">
              <a:spcBef>
                <a:spcPts val="0"/>
              </a:spcBef>
              <a:buFont typeface="Arial"/>
              <a:buNone/>
              <a:defRPr sz="1400"/>
            </a:lvl3pPr>
            <a:lvl4pPr lvl="3" indent="0">
              <a:spcBef>
                <a:spcPts val="0"/>
              </a:spcBef>
              <a:buFont typeface="Arial"/>
              <a:buNone/>
              <a:defRPr sz="1400"/>
            </a:lvl4pPr>
            <a:lvl5pPr lvl="4" indent="0">
              <a:spcBef>
                <a:spcPts val="0"/>
              </a:spcBef>
              <a:buFont typeface="Arial"/>
              <a:buNone/>
              <a:defRPr sz="1400"/>
            </a:lvl5pPr>
            <a:lvl6pPr lvl="5" indent="0">
              <a:spcBef>
                <a:spcPts val="0"/>
              </a:spcBef>
              <a:buFont typeface="Arial"/>
              <a:buNone/>
              <a:defRPr sz="1400"/>
            </a:lvl6pPr>
            <a:lvl7pPr lvl="6" indent="0">
              <a:spcBef>
                <a:spcPts val="0"/>
              </a:spcBef>
              <a:buFont typeface="Arial"/>
              <a:buNone/>
              <a:defRPr sz="1400"/>
            </a:lvl7pPr>
            <a:lvl8pPr lvl="7" indent="0">
              <a:spcBef>
                <a:spcPts val="0"/>
              </a:spcBef>
              <a:buFont typeface="Arial"/>
              <a:buNone/>
              <a:defRPr sz="1400"/>
            </a:lvl8pPr>
            <a:lvl9pPr lvl="8" indent="0">
              <a:spcBef>
                <a:spcPts val="0"/>
              </a:spcBef>
              <a:buFont typeface="Arial"/>
              <a:buNone/>
              <a:defRPr sz="1400"/>
            </a:lvl9pPr>
          </a:lstStyle>
          <a:p>
            <a:endParaRPr/>
          </a:p>
        </p:txBody>
      </p:sp>
      <p:sp>
        <p:nvSpPr>
          <p:cNvPr id="33" name="Shape 33"/>
          <p:cNvSpPr txBox="1">
            <a:spLocks noGrp="1"/>
          </p:cNvSpPr>
          <p:nvPr>
            <p:ph type="body" idx="1"/>
          </p:nvPr>
        </p:nvSpPr>
        <p:spPr>
          <a:xfrm>
            <a:off x="623949" y="3442204"/>
            <a:ext cx="7886699" cy="1125140"/>
          </a:xfrm>
          <a:prstGeom prst="rect">
            <a:avLst/>
          </a:prstGeom>
          <a:noFill/>
          <a:ln>
            <a:noFill/>
          </a:ln>
        </p:spPr>
        <p:txBody>
          <a:bodyPr wrap="square" lIns="68555" tIns="68555" rIns="68555" bIns="68555" anchor="t" anchorCtr="0"/>
          <a:lstStyle>
            <a:lvl1pPr marL="0" marR="0" lvl="0" indent="0" algn="l" rtl="0">
              <a:lnSpc>
                <a:spcPct val="90000"/>
              </a:lnSpc>
              <a:spcBef>
                <a:spcPts val="75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1pPr>
            <a:lvl2pPr marL="342716" marR="0" lvl="1" indent="-9422" algn="l" rtl="0">
              <a:lnSpc>
                <a:spcPct val="90000"/>
              </a:lnSpc>
              <a:spcBef>
                <a:spcPts val="375"/>
              </a:spcBef>
              <a:spcAft>
                <a:spcPts val="0"/>
              </a:spcAft>
              <a:buClr>
                <a:srgbClr val="888888"/>
              </a:buClr>
              <a:buFont typeface="Arial"/>
              <a:buNone/>
              <a:defRPr sz="1500" b="0" i="0" u="none" strike="noStrike" cap="none">
                <a:solidFill>
                  <a:srgbClr val="888888"/>
                </a:solidFill>
                <a:latin typeface="Calibri"/>
                <a:ea typeface="Calibri"/>
                <a:cs typeface="Calibri"/>
                <a:sym typeface="Calibri"/>
              </a:defRPr>
            </a:lvl2pPr>
            <a:lvl3pPr marL="685442" marR="0" lvl="2" indent="-9319" algn="l" rtl="0">
              <a:lnSpc>
                <a:spcPct val="90000"/>
              </a:lnSpc>
              <a:spcBef>
                <a:spcPts val="375"/>
              </a:spcBef>
              <a:spcAft>
                <a:spcPts val="0"/>
              </a:spcAft>
              <a:buClr>
                <a:srgbClr val="888888"/>
              </a:buClr>
              <a:buFont typeface="Arial"/>
              <a:buNone/>
              <a:defRPr sz="1300" b="0" i="0" u="none" strike="noStrike" cap="none">
                <a:solidFill>
                  <a:srgbClr val="888888"/>
                </a:solidFill>
                <a:latin typeface="Calibri"/>
                <a:ea typeface="Calibri"/>
                <a:cs typeface="Calibri"/>
                <a:sym typeface="Calibri"/>
              </a:defRPr>
            </a:lvl3pPr>
            <a:lvl4pPr marL="1028162" marR="0" lvl="3" indent="-9216" algn="l" rtl="0">
              <a:lnSpc>
                <a:spcPct val="90000"/>
              </a:lnSpc>
              <a:spcBef>
                <a:spcPts val="375"/>
              </a:spcBef>
              <a:spcAft>
                <a:spcPts val="0"/>
              </a:spcAft>
              <a:buClr>
                <a:srgbClr val="888888"/>
              </a:buClr>
              <a:buFont typeface="Arial"/>
              <a:buNone/>
              <a:defRPr sz="1200" b="0" i="0" u="none" strike="noStrike" cap="none">
                <a:solidFill>
                  <a:srgbClr val="888888"/>
                </a:solidFill>
                <a:latin typeface="Calibri"/>
                <a:ea typeface="Calibri"/>
                <a:cs typeface="Calibri"/>
                <a:sym typeface="Calibri"/>
              </a:defRPr>
            </a:lvl4pPr>
            <a:lvl5pPr marL="1370882" marR="0" lvl="4" indent="-9113" algn="l" rtl="0">
              <a:lnSpc>
                <a:spcPct val="90000"/>
              </a:lnSpc>
              <a:spcBef>
                <a:spcPts val="375"/>
              </a:spcBef>
              <a:spcAft>
                <a:spcPts val="0"/>
              </a:spcAft>
              <a:buClr>
                <a:srgbClr val="888888"/>
              </a:buClr>
              <a:buFont typeface="Arial"/>
              <a:buNone/>
              <a:defRPr sz="1200" b="0" i="0" u="none" strike="noStrike" cap="none">
                <a:solidFill>
                  <a:srgbClr val="888888"/>
                </a:solidFill>
                <a:latin typeface="Calibri"/>
                <a:ea typeface="Calibri"/>
                <a:cs typeface="Calibri"/>
                <a:sym typeface="Calibri"/>
              </a:defRPr>
            </a:lvl5pPr>
            <a:lvl6pPr marL="1713608" marR="0" lvl="5" indent="-9010" algn="l" rtl="0">
              <a:lnSpc>
                <a:spcPct val="90000"/>
              </a:lnSpc>
              <a:spcBef>
                <a:spcPts val="375"/>
              </a:spcBef>
              <a:spcAft>
                <a:spcPts val="0"/>
              </a:spcAft>
              <a:buClr>
                <a:srgbClr val="888888"/>
              </a:buClr>
              <a:buFont typeface="Arial"/>
              <a:buNone/>
              <a:defRPr sz="1200" b="0" i="0" u="none" strike="noStrike" cap="none">
                <a:solidFill>
                  <a:srgbClr val="888888"/>
                </a:solidFill>
                <a:latin typeface="Calibri"/>
                <a:ea typeface="Calibri"/>
                <a:cs typeface="Calibri"/>
                <a:sym typeface="Calibri"/>
              </a:defRPr>
            </a:lvl6pPr>
            <a:lvl7pPr marL="2056324" marR="0" lvl="6" indent="-8907" algn="l" rtl="0">
              <a:lnSpc>
                <a:spcPct val="90000"/>
              </a:lnSpc>
              <a:spcBef>
                <a:spcPts val="375"/>
              </a:spcBef>
              <a:spcAft>
                <a:spcPts val="0"/>
              </a:spcAft>
              <a:buClr>
                <a:srgbClr val="888888"/>
              </a:buClr>
              <a:buFont typeface="Arial"/>
              <a:buNone/>
              <a:defRPr sz="1200" b="0" i="0" u="none" strike="noStrike" cap="none">
                <a:solidFill>
                  <a:srgbClr val="888888"/>
                </a:solidFill>
                <a:latin typeface="Calibri"/>
                <a:ea typeface="Calibri"/>
                <a:cs typeface="Calibri"/>
                <a:sym typeface="Calibri"/>
              </a:defRPr>
            </a:lvl7pPr>
            <a:lvl8pPr marL="2399040" marR="0" lvl="7" indent="-8804" algn="l" rtl="0">
              <a:lnSpc>
                <a:spcPct val="90000"/>
              </a:lnSpc>
              <a:spcBef>
                <a:spcPts val="375"/>
              </a:spcBef>
              <a:spcAft>
                <a:spcPts val="0"/>
              </a:spcAft>
              <a:buClr>
                <a:srgbClr val="888888"/>
              </a:buClr>
              <a:buFont typeface="Arial"/>
              <a:buNone/>
              <a:defRPr sz="1200" b="0" i="0" u="none" strike="noStrike" cap="none">
                <a:solidFill>
                  <a:srgbClr val="888888"/>
                </a:solidFill>
                <a:latin typeface="Calibri"/>
                <a:ea typeface="Calibri"/>
                <a:cs typeface="Calibri"/>
                <a:sym typeface="Calibri"/>
              </a:defRPr>
            </a:lvl8pPr>
            <a:lvl9pPr marL="2741756" marR="0" lvl="8" indent="-8702" algn="l" rtl="0">
              <a:lnSpc>
                <a:spcPct val="90000"/>
              </a:lnSpc>
              <a:spcBef>
                <a:spcPts val="375"/>
              </a:spcBef>
              <a:spcAft>
                <a:spcPts val="0"/>
              </a:spcAft>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628713" y="4767366"/>
            <a:ext cx="2057399" cy="273844"/>
          </a:xfrm>
          <a:prstGeom prst="rect">
            <a:avLst/>
          </a:prstGeom>
          <a:noFill/>
          <a:ln>
            <a:noFill/>
          </a:ln>
        </p:spPr>
        <p:txBody>
          <a:bodyPr wrap="square" lIns="68555" tIns="68555" rIns="68555" bIns="68555" anchor="ctr" anchorCtr="0"/>
          <a:lstStyle>
            <a:lvl1pPr marL="0" marR="0" lvl="0" indent="0" algn="l"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342821"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647"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471"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294"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121"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694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39976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2581"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3028958" y="4767366"/>
            <a:ext cx="3086099" cy="273844"/>
          </a:xfrm>
          <a:prstGeom prst="rect">
            <a:avLst/>
          </a:prstGeom>
          <a:noFill/>
          <a:ln>
            <a:noFill/>
          </a:ln>
        </p:spPr>
        <p:txBody>
          <a:bodyPr wrap="square" lIns="68555" tIns="68555" rIns="68555" bIns="68555" anchor="ctr" anchorCtr="0"/>
          <a:lstStyle>
            <a:lvl1pPr marL="0" marR="0" lvl="0" indent="0" algn="ct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342821"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647"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471"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294"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121"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694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39976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2581"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6458008" y="4767366"/>
            <a:ext cx="2057399" cy="273844"/>
          </a:xfrm>
          <a:prstGeom prst="rect">
            <a:avLst/>
          </a:prstGeom>
          <a:noFill/>
          <a:ln>
            <a:noFill/>
          </a:ln>
        </p:spPr>
        <p:txBody>
          <a:bodyPr wrap="square" lIns="68555" tIns="34274" rIns="68555" bIns="34274" anchor="ctr" anchorCtr="0">
            <a:noAutofit/>
          </a:bodyPr>
          <a:lstStyle/>
          <a:p>
            <a:pPr algn="r">
              <a:buClr>
                <a:srgbClr val="888888"/>
              </a:buClr>
              <a:buSzPct val="25000"/>
              <a:buFont typeface="Calibri"/>
              <a:buNone/>
            </a:pPr>
            <a:fld id="{00000000-1234-1234-1234-123412341234}" type="slidenum">
              <a:rPr lang="en-US" sz="900">
                <a:solidFill>
                  <a:srgbClr val="888888"/>
                </a:solidFill>
                <a:latin typeface="Calibri"/>
                <a:ea typeface="Calibri"/>
                <a:cs typeface="Calibri"/>
                <a:sym typeface="Calibri"/>
              </a:rPr>
              <a:pPr algn="r">
                <a:buClr>
                  <a:srgbClr val="888888"/>
                </a:buClr>
                <a:buSzPct val="25000"/>
                <a:buFont typeface="Calibri"/>
                <a:buNone/>
              </a:pPr>
              <a:t>‹Nº›</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86803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Obj">
  <p:cSld name="Dos objetos">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28713" y="273847"/>
            <a:ext cx="7886699" cy="994172"/>
          </a:xfrm>
          <a:prstGeom prst="rect">
            <a:avLst/>
          </a:prstGeom>
          <a:noFill/>
          <a:ln>
            <a:noFill/>
          </a:ln>
        </p:spPr>
        <p:txBody>
          <a:bodyPr wrap="square" lIns="68555" tIns="68555" rIns="68555" bIns="68555" anchor="ctr" anchorCtr="0"/>
          <a:lstStyle>
            <a:lvl1pPr marL="0" marR="0" lvl="0" indent="0" algn="l" rtl="0">
              <a:lnSpc>
                <a:spcPct val="90000"/>
              </a:lnSpc>
              <a:spcBef>
                <a:spcPts val="0"/>
              </a:spcBef>
              <a:spcAft>
                <a:spcPts val="0"/>
              </a:spcAft>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Font typeface="Arial"/>
              <a:buNone/>
              <a:defRPr sz="1400"/>
            </a:lvl2pPr>
            <a:lvl3pPr lvl="2" indent="0">
              <a:spcBef>
                <a:spcPts val="0"/>
              </a:spcBef>
              <a:buFont typeface="Arial"/>
              <a:buNone/>
              <a:defRPr sz="1400"/>
            </a:lvl3pPr>
            <a:lvl4pPr lvl="3" indent="0">
              <a:spcBef>
                <a:spcPts val="0"/>
              </a:spcBef>
              <a:buFont typeface="Arial"/>
              <a:buNone/>
              <a:defRPr sz="1400"/>
            </a:lvl4pPr>
            <a:lvl5pPr lvl="4" indent="0">
              <a:spcBef>
                <a:spcPts val="0"/>
              </a:spcBef>
              <a:buFont typeface="Arial"/>
              <a:buNone/>
              <a:defRPr sz="1400"/>
            </a:lvl5pPr>
            <a:lvl6pPr lvl="5" indent="0">
              <a:spcBef>
                <a:spcPts val="0"/>
              </a:spcBef>
              <a:buFont typeface="Arial"/>
              <a:buNone/>
              <a:defRPr sz="1400"/>
            </a:lvl6pPr>
            <a:lvl7pPr lvl="6" indent="0">
              <a:spcBef>
                <a:spcPts val="0"/>
              </a:spcBef>
              <a:buFont typeface="Arial"/>
              <a:buNone/>
              <a:defRPr sz="1400"/>
            </a:lvl7pPr>
            <a:lvl8pPr lvl="7" indent="0">
              <a:spcBef>
                <a:spcPts val="0"/>
              </a:spcBef>
              <a:buFont typeface="Arial"/>
              <a:buNone/>
              <a:defRPr sz="1400"/>
            </a:lvl8pPr>
            <a:lvl9pPr lvl="8" indent="0">
              <a:spcBef>
                <a:spcPts val="0"/>
              </a:spcBef>
              <a:buFont typeface="Arial"/>
              <a:buNone/>
              <a:defRPr sz="1400"/>
            </a:lvl9pPr>
          </a:lstStyle>
          <a:p>
            <a:endParaRPr/>
          </a:p>
        </p:txBody>
      </p:sp>
      <p:sp>
        <p:nvSpPr>
          <p:cNvPr id="39" name="Shape 39"/>
          <p:cNvSpPr txBox="1">
            <a:spLocks noGrp="1"/>
          </p:cNvSpPr>
          <p:nvPr>
            <p:ph type="body" idx="1"/>
          </p:nvPr>
        </p:nvSpPr>
        <p:spPr>
          <a:xfrm>
            <a:off x="628706" y="1369219"/>
            <a:ext cx="3886200" cy="3263504"/>
          </a:xfrm>
          <a:prstGeom prst="rect">
            <a:avLst/>
          </a:prstGeom>
          <a:noFill/>
          <a:ln>
            <a:noFill/>
          </a:ln>
        </p:spPr>
        <p:txBody>
          <a:bodyPr wrap="square" lIns="68555" tIns="68555" rIns="68555" bIns="68555" anchor="t" anchorCtr="0"/>
          <a:lstStyle>
            <a:lvl1pPr marL="171362" marR="0" lvl="0" indent="85663" algn="l" rtl="0">
              <a:lnSpc>
                <a:spcPct val="90000"/>
              </a:lnSpc>
              <a:spcBef>
                <a:spcPts val="750"/>
              </a:spcBef>
              <a:spcAft>
                <a:spcPts val="0"/>
              </a:spcAft>
              <a:buClr>
                <a:schemeClr val="dk1"/>
              </a:buClr>
              <a:buSzPct val="99928"/>
              <a:buFont typeface="Arial"/>
              <a:buChar char="•"/>
              <a:defRPr sz="2100" b="0" i="0" u="none" strike="noStrike" cap="none">
                <a:solidFill>
                  <a:schemeClr val="dk1"/>
                </a:solidFill>
                <a:latin typeface="Calibri"/>
                <a:ea typeface="Calibri"/>
                <a:cs typeface="Calibri"/>
                <a:sym typeface="Calibri"/>
              </a:defRPr>
            </a:lvl1pPr>
            <a:lvl2pPr marL="514088" marR="0" lvl="1" indent="38150" algn="l" rtl="0">
              <a:lnSpc>
                <a:spcPct val="90000"/>
              </a:lnSpc>
              <a:spcBef>
                <a:spcPts val="375"/>
              </a:spcBef>
              <a:spcAft>
                <a:spcPts val="0"/>
              </a:spcAft>
              <a:buClr>
                <a:schemeClr val="dk1"/>
              </a:buClr>
              <a:buSzPct val="99916"/>
              <a:buFont typeface="Arial"/>
              <a:buChar char="•"/>
              <a:defRPr sz="1800" b="0" i="0" u="none" strike="noStrike" cap="none">
                <a:solidFill>
                  <a:schemeClr val="dk1"/>
                </a:solidFill>
                <a:latin typeface="Calibri"/>
                <a:ea typeface="Calibri"/>
                <a:cs typeface="Calibri"/>
                <a:sym typeface="Calibri"/>
              </a:defRPr>
            </a:lvl2pPr>
            <a:lvl3pPr marL="856804" marR="0" lvl="2" indent="162" algn="l" rtl="0">
              <a:lnSpc>
                <a:spcPct val="90000"/>
              </a:lnSpc>
              <a:spcBef>
                <a:spcPts val="375"/>
              </a:spcBef>
              <a:spcAft>
                <a:spcPts val="0"/>
              </a:spcAft>
              <a:buClr>
                <a:schemeClr val="dk1"/>
              </a:buClr>
              <a:buSzPct val="99900"/>
              <a:buFont typeface="Arial"/>
              <a:buChar char="•"/>
              <a:defRPr sz="1500" b="0" i="0" u="none" strike="noStrike" cap="none">
                <a:solidFill>
                  <a:schemeClr val="dk1"/>
                </a:solidFill>
                <a:latin typeface="Calibri"/>
                <a:ea typeface="Calibri"/>
                <a:cs typeface="Calibri"/>
                <a:sym typeface="Calibri"/>
              </a:defRPr>
            </a:lvl3pPr>
            <a:lvl4pPr marL="1199520" marR="0" lvl="3" indent="-18785"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4pPr>
            <a:lvl5pPr marL="1542236" marR="0" lvl="4" indent="-18683"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5pPr>
            <a:lvl6pPr marL="1884962" marR="0" lvl="5" indent="-18580"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6pPr>
            <a:lvl7pPr marL="2227682" marR="0" lvl="6" indent="-18476"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7pPr>
            <a:lvl8pPr marL="2570402" marR="0" lvl="7" indent="-18374"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8pPr>
            <a:lvl9pPr marL="2913128" marR="0" lvl="8" indent="-18271"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629153" y="1369219"/>
            <a:ext cx="3886200" cy="3263504"/>
          </a:xfrm>
          <a:prstGeom prst="rect">
            <a:avLst/>
          </a:prstGeom>
          <a:noFill/>
          <a:ln>
            <a:noFill/>
          </a:ln>
        </p:spPr>
        <p:txBody>
          <a:bodyPr wrap="square" lIns="68555" tIns="68555" rIns="68555" bIns="68555" anchor="t" anchorCtr="0"/>
          <a:lstStyle>
            <a:lvl1pPr marL="171362" marR="0" lvl="0" indent="85663" algn="l" rtl="0">
              <a:lnSpc>
                <a:spcPct val="90000"/>
              </a:lnSpc>
              <a:spcBef>
                <a:spcPts val="750"/>
              </a:spcBef>
              <a:spcAft>
                <a:spcPts val="0"/>
              </a:spcAft>
              <a:buClr>
                <a:schemeClr val="dk1"/>
              </a:buClr>
              <a:buSzPct val="99928"/>
              <a:buFont typeface="Arial"/>
              <a:buChar char="•"/>
              <a:defRPr sz="2100" b="0" i="0" u="none" strike="noStrike" cap="none">
                <a:solidFill>
                  <a:schemeClr val="dk1"/>
                </a:solidFill>
                <a:latin typeface="Calibri"/>
                <a:ea typeface="Calibri"/>
                <a:cs typeface="Calibri"/>
                <a:sym typeface="Calibri"/>
              </a:defRPr>
            </a:lvl1pPr>
            <a:lvl2pPr marL="514088" marR="0" lvl="1" indent="38150" algn="l" rtl="0">
              <a:lnSpc>
                <a:spcPct val="90000"/>
              </a:lnSpc>
              <a:spcBef>
                <a:spcPts val="375"/>
              </a:spcBef>
              <a:spcAft>
                <a:spcPts val="0"/>
              </a:spcAft>
              <a:buClr>
                <a:schemeClr val="dk1"/>
              </a:buClr>
              <a:buSzPct val="99916"/>
              <a:buFont typeface="Arial"/>
              <a:buChar char="•"/>
              <a:defRPr sz="1800" b="0" i="0" u="none" strike="noStrike" cap="none">
                <a:solidFill>
                  <a:schemeClr val="dk1"/>
                </a:solidFill>
                <a:latin typeface="Calibri"/>
                <a:ea typeface="Calibri"/>
                <a:cs typeface="Calibri"/>
                <a:sym typeface="Calibri"/>
              </a:defRPr>
            </a:lvl2pPr>
            <a:lvl3pPr marL="856804" marR="0" lvl="2" indent="162" algn="l" rtl="0">
              <a:lnSpc>
                <a:spcPct val="90000"/>
              </a:lnSpc>
              <a:spcBef>
                <a:spcPts val="375"/>
              </a:spcBef>
              <a:spcAft>
                <a:spcPts val="0"/>
              </a:spcAft>
              <a:buClr>
                <a:schemeClr val="dk1"/>
              </a:buClr>
              <a:buSzPct val="99900"/>
              <a:buFont typeface="Arial"/>
              <a:buChar char="•"/>
              <a:defRPr sz="1500" b="0" i="0" u="none" strike="noStrike" cap="none">
                <a:solidFill>
                  <a:schemeClr val="dk1"/>
                </a:solidFill>
                <a:latin typeface="Calibri"/>
                <a:ea typeface="Calibri"/>
                <a:cs typeface="Calibri"/>
                <a:sym typeface="Calibri"/>
              </a:defRPr>
            </a:lvl3pPr>
            <a:lvl4pPr marL="1199520" marR="0" lvl="3" indent="-18785"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4pPr>
            <a:lvl5pPr marL="1542236" marR="0" lvl="4" indent="-18683"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5pPr>
            <a:lvl6pPr marL="1884962" marR="0" lvl="5" indent="-18580"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6pPr>
            <a:lvl7pPr marL="2227682" marR="0" lvl="6" indent="-18476"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7pPr>
            <a:lvl8pPr marL="2570402" marR="0" lvl="7" indent="-18374"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8pPr>
            <a:lvl9pPr marL="2913128" marR="0" lvl="8" indent="-18271"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628713" y="4767366"/>
            <a:ext cx="2057399" cy="273844"/>
          </a:xfrm>
          <a:prstGeom prst="rect">
            <a:avLst/>
          </a:prstGeom>
          <a:noFill/>
          <a:ln>
            <a:noFill/>
          </a:ln>
        </p:spPr>
        <p:txBody>
          <a:bodyPr wrap="square" lIns="68555" tIns="68555" rIns="68555" bIns="68555" anchor="ctr" anchorCtr="0"/>
          <a:lstStyle>
            <a:lvl1pPr marL="0" marR="0" lvl="0" indent="0" algn="l"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342821"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647"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471"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294"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121"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694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39976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2581"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028958" y="4767366"/>
            <a:ext cx="3086099" cy="273844"/>
          </a:xfrm>
          <a:prstGeom prst="rect">
            <a:avLst/>
          </a:prstGeom>
          <a:noFill/>
          <a:ln>
            <a:noFill/>
          </a:ln>
        </p:spPr>
        <p:txBody>
          <a:bodyPr wrap="square" lIns="68555" tIns="68555" rIns="68555" bIns="68555" anchor="ctr" anchorCtr="0"/>
          <a:lstStyle>
            <a:lvl1pPr marL="0" marR="0" lvl="0" indent="0" algn="ct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342821"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647"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471"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294"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121"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694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39976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2581"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6458008" y="4767366"/>
            <a:ext cx="2057399" cy="273844"/>
          </a:xfrm>
          <a:prstGeom prst="rect">
            <a:avLst/>
          </a:prstGeom>
          <a:noFill/>
          <a:ln>
            <a:noFill/>
          </a:ln>
        </p:spPr>
        <p:txBody>
          <a:bodyPr wrap="square" lIns="68555" tIns="34274" rIns="68555" bIns="34274" anchor="ctr" anchorCtr="0">
            <a:noAutofit/>
          </a:bodyPr>
          <a:lstStyle/>
          <a:p>
            <a:pPr algn="r">
              <a:buClr>
                <a:srgbClr val="888888"/>
              </a:buClr>
              <a:buSzPct val="25000"/>
              <a:buFont typeface="Calibri"/>
              <a:buNone/>
            </a:pPr>
            <a:fld id="{00000000-1234-1234-1234-123412341234}" type="slidenum">
              <a:rPr lang="en-US" sz="900">
                <a:solidFill>
                  <a:srgbClr val="888888"/>
                </a:solidFill>
                <a:latin typeface="Calibri"/>
                <a:ea typeface="Calibri"/>
                <a:cs typeface="Calibri"/>
                <a:sym typeface="Calibri"/>
              </a:rPr>
              <a:pPr algn="r">
                <a:buClr>
                  <a:srgbClr val="888888"/>
                </a:buClr>
                <a:buSzPct val="25000"/>
                <a:buFont typeface="Calibri"/>
                <a:buNone/>
              </a:pPr>
              <a:t>‹Nº›</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806119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cSld name="Comparació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29903" y="273847"/>
            <a:ext cx="7886699" cy="994172"/>
          </a:xfrm>
          <a:prstGeom prst="rect">
            <a:avLst/>
          </a:prstGeom>
          <a:noFill/>
          <a:ln>
            <a:noFill/>
          </a:ln>
        </p:spPr>
        <p:txBody>
          <a:bodyPr wrap="square" lIns="68555" tIns="68555" rIns="68555" bIns="68555" anchor="ctr" anchorCtr="0"/>
          <a:lstStyle>
            <a:lvl1pPr marL="0" marR="0" lvl="0" indent="0" algn="l" rtl="0">
              <a:lnSpc>
                <a:spcPct val="90000"/>
              </a:lnSpc>
              <a:spcBef>
                <a:spcPts val="0"/>
              </a:spcBef>
              <a:spcAft>
                <a:spcPts val="0"/>
              </a:spcAft>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Font typeface="Arial"/>
              <a:buNone/>
              <a:defRPr sz="1400"/>
            </a:lvl2pPr>
            <a:lvl3pPr lvl="2" indent="0">
              <a:spcBef>
                <a:spcPts val="0"/>
              </a:spcBef>
              <a:buFont typeface="Arial"/>
              <a:buNone/>
              <a:defRPr sz="1400"/>
            </a:lvl3pPr>
            <a:lvl4pPr lvl="3" indent="0">
              <a:spcBef>
                <a:spcPts val="0"/>
              </a:spcBef>
              <a:buFont typeface="Arial"/>
              <a:buNone/>
              <a:defRPr sz="1400"/>
            </a:lvl4pPr>
            <a:lvl5pPr lvl="4" indent="0">
              <a:spcBef>
                <a:spcPts val="0"/>
              </a:spcBef>
              <a:buFont typeface="Arial"/>
              <a:buNone/>
              <a:defRPr sz="1400"/>
            </a:lvl5pPr>
            <a:lvl6pPr lvl="5" indent="0">
              <a:spcBef>
                <a:spcPts val="0"/>
              </a:spcBef>
              <a:buFont typeface="Arial"/>
              <a:buNone/>
              <a:defRPr sz="1400"/>
            </a:lvl6pPr>
            <a:lvl7pPr lvl="6" indent="0">
              <a:spcBef>
                <a:spcPts val="0"/>
              </a:spcBef>
              <a:buFont typeface="Arial"/>
              <a:buNone/>
              <a:defRPr sz="1400"/>
            </a:lvl7pPr>
            <a:lvl8pPr lvl="7" indent="0">
              <a:spcBef>
                <a:spcPts val="0"/>
              </a:spcBef>
              <a:buFont typeface="Arial"/>
              <a:buNone/>
              <a:defRPr sz="1400"/>
            </a:lvl8pPr>
            <a:lvl9pPr lvl="8" indent="0">
              <a:spcBef>
                <a:spcPts val="0"/>
              </a:spcBef>
              <a:buFont typeface="Arial"/>
              <a:buNone/>
              <a:defRPr sz="1400"/>
            </a:lvl9pPr>
          </a:lstStyle>
          <a:p>
            <a:endParaRPr/>
          </a:p>
        </p:txBody>
      </p:sp>
      <p:sp>
        <p:nvSpPr>
          <p:cNvPr id="46" name="Shape 46"/>
          <p:cNvSpPr txBox="1">
            <a:spLocks noGrp="1"/>
          </p:cNvSpPr>
          <p:nvPr>
            <p:ph type="body" idx="1"/>
          </p:nvPr>
        </p:nvSpPr>
        <p:spPr>
          <a:xfrm>
            <a:off x="629845" y="1260872"/>
            <a:ext cx="3868340" cy="617934"/>
          </a:xfrm>
          <a:prstGeom prst="rect">
            <a:avLst/>
          </a:prstGeom>
          <a:noFill/>
          <a:ln>
            <a:noFill/>
          </a:ln>
        </p:spPr>
        <p:txBody>
          <a:bodyPr wrap="square" lIns="68555" tIns="68555" rIns="68555" bIns="68555" anchor="b" anchorCtr="0"/>
          <a:lstStyle>
            <a:lvl1pPr marL="0" marR="0" lvl="0" indent="0" algn="l" rtl="0">
              <a:lnSpc>
                <a:spcPct val="90000"/>
              </a:lnSpc>
              <a:spcBef>
                <a:spcPts val="75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1pPr>
            <a:lvl2pPr marL="342716" marR="0" lvl="1" indent="-9422" algn="l" rtl="0">
              <a:lnSpc>
                <a:spcPct val="90000"/>
              </a:lnSpc>
              <a:spcBef>
                <a:spcPts val="375"/>
              </a:spcBef>
              <a:spcAft>
                <a:spcPts val="0"/>
              </a:spcAft>
              <a:buClr>
                <a:schemeClr val="dk1"/>
              </a:buClr>
              <a:buFont typeface="Arial"/>
              <a:buNone/>
              <a:defRPr sz="1500" b="1" i="0" u="none" strike="noStrike" cap="none">
                <a:solidFill>
                  <a:schemeClr val="dk1"/>
                </a:solidFill>
                <a:latin typeface="Calibri"/>
                <a:ea typeface="Calibri"/>
                <a:cs typeface="Calibri"/>
                <a:sym typeface="Calibri"/>
              </a:defRPr>
            </a:lvl2pPr>
            <a:lvl3pPr marL="685442" marR="0" lvl="2" indent="-9319" algn="l" rtl="0">
              <a:lnSpc>
                <a:spcPct val="90000"/>
              </a:lnSpc>
              <a:spcBef>
                <a:spcPts val="375"/>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3pPr>
            <a:lvl4pPr marL="1028162" marR="0" lvl="3" indent="-9216" algn="l" rtl="0">
              <a:lnSpc>
                <a:spcPct val="90000"/>
              </a:lnSpc>
              <a:spcBef>
                <a:spcPts val="375"/>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4pPr>
            <a:lvl5pPr marL="1370882" marR="0" lvl="4" indent="-9113" algn="l" rtl="0">
              <a:lnSpc>
                <a:spcPct val="90000"/>
              </a:lnSpc>
              <a:spcBef>
                <a:spcPts val="375"/>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5pPr>
            <a:lvl6pPr marL="1713608" marR="0" lvl="5" indent="-9010" algn="l" rtl="0">
              <a:lnSpc>
                <a:spcPct val="90000"/>
              </a:lnSpc>
              <a:spcBef>
                <a:spcPts val="375"/>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6pPr>
            <a:lvl7pPr marL="2056324" marR="0" lvl="6" indent="-8907" algn="l" rtl="0">
              <a:lnSpc>
                <a:spcPct val="90000"/>
              </a:lnSpc>
              <a:spcBef>
                <a:spcPts val="375"/>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7pPr>
            <a:lvl8pPr marL="2399040" marR="0" lvl="7" indent="-8804" algn="l" rtl="0">
              <a:lnSpc>
                <a:spcPct val="90000"/>
              </a:lnSpc>
              <a:spcBef>
                <a:spcPts val="375"/>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8pPr>
            <a:lvl9pPr marL="2741756" marR="0" lvl="8" indent="-8702" algn="l" rtl="0">
              <a:lnSpc>
                <a:spcPct val="90000"/>
              </a:lnSpc>
              <a:spcBef>
                <a:spcPts val="375"/>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629845" y="1878806"/>
            <a:ext cx="3868340" cy="2763441"/>
          </a:xfrm>
          <a:prstGeom prst="rect">
            <a:avLst/>
          </a:prstGeom>
          <a:noFill/>
          <a:ln>
            <a:noFill/>
          </a:ln>
        </p:spPr>
        <p:txBody>
          <a:bodyPr wrap="square" lIns="68555" tIns="68555" rIns="68555" bIns="68555" anchor="t" anchorCtr="0"/>
          <a:lstStyle>
            <a:lvl1pPr marL="171362" marR="0" lvl="0" indent="85663" algn="l" rtl="0">
              <a:lnSpc>
                <a:spcPct val="90000"/>
              </a:lnSpc>
              <a:spcBef>
                <a:spcPts val="750"/>
              </a:spcBef>
              <a:spcAft>
                <a:spcPts val="0"/>
              </a:spcAft>
              <a:buClr>
                <a:schemeClr val="dk1"/>
              </a:buClr>
              <a:buSzPct val="99928"/>
              <a:buFont typeface="Arial"/>
              <a:buChar char="•"/>
              <a:defRPr sz="2100" b="0" i="0" u="none" strike="noStrike" cap="none">
                <a:solidFill>
                  <a:schemeClr val="dk1"/>
                </a:solidFill>
                <a:latin typeface="Calibri"/>
                <a:ea typeface="Calibri"/>
                <a:cs typeface="Calibri"/>
                <a:sym typeface="Calibri"/>
              </a:defRPr>
            </a:lvl1pPr>
            <a:lvl2pPr marL="514088" marR="0" lvl="1" indent="38150" algn="l" rtl="0">
              <a:lnSpc>
                <a:spcPct val="90000"/>
              </a:lnSpc>
              <a:spcBef>
                <a:spcPts val="375"/>
              </a:spcBef>
              <a:spcAft>
                <a:spcPts val="0"/>
              </a:spcAft>
              <a:buClr>
                <a:schemeClr val="dk1"/>
              </a:buClr>
              <a:buSzPct val="99916"/>
              <a:buFont typeface="Arial"/>
              <a:buChar char="•"/>
              <a:defRPr sz="1800" b="0" i="0" u="none" strike="noStrike" cap="none">
                <a:solidFill>
                  <a:schemeClr val="dk1"/>
                </a:solidFill>
                <a:latin typeface="Calibri"/>
                <a:ea typeface="Calibri"/>
                <a:cs typeface="Calibri"/>
                <a:sym typeface="Calibri"/>
              </a:defRPr>
            </a:lvl2pPr>
            <a:lvl3pPr marL="856804" marR="0" lvl="2" indent="162" algn="l" rtl="0">
              <a:lnSpc>
                <a:spcPct val="90000"/>
              </a:lnSpc>
              <a:spcBef>
                <a:spcPts val="375"/>
              </a:spcBef>
              <a:spcAft>
                <a:spcPts val="0"/>
              </a:spcAft>
              <a:buClr>
                <a:schemeClr val="dk1"/>
              </a:buClr>
              <a:buSzPct val="99900"/>
              <a:buFont typeface="Arial"/>
              <a:buChar char="•"/>
              <a:defRPr sz="1500" b="0" i="0" u="none" strike="noStrike" cap="none">
                <a:solidFill>
                  <a:schemeClr val="dk1"/>
                </a:solidFill>
                <a:latin typeface="Calibri"/>
                <a:ea typeface="Calibri"/>
                <a:cs typeface="Calibri"/>
                <a:sym typeface="Calibri"/>
              </a:defRPr>
            </a:lvl3pPr>
            <a:lvl4pPr marL="1199520" marR="0" lvl="3" indent="-18785"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4pPr>
            <a:lvl5pPr marL="1542236" marR="0" lvl="4" indent="-18683"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5pPr>
            <a:lvl6pPr marL="1884962" marR="0" lvl="5" indent="-18580"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6pPr>
            <a:lvl7pPr marL="2227682" marR="0" lvl="6" indent="-18476"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7pPr>
            <a:lvl8pPr marL="2570402" marR="0" lvl="7" indent="-18374"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8pPr>
            <a:lvl9pPr marL="2913128" marR="0" lvl="8" indent="-18271"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29154" y="1260872"/>
            <a:ext cx="3887390" cy="617934"/>
          </a:xfrm>
          <a:prstGeom prst="rect">
            <a:avLst/>
          </a:prstGeom>
          <a:noFill/>
          <a:ln>
            <a:noFill/>
          </a:ln>
        </p:spPr>
        <p:txBody>
          <a:bodyPr wrap="square" lIns="68555" tIns="68555" rIns="68555" bIns="68555" anchor="b" anchorCtr="0"/>
          <a:lstStyle>
            <a:lvl1pPr marL="0" marR="0" lvl="0" indent="0" algn="l" rtl="0">
              <a:lnSpc>
                <a:spcPct val="90000"/>
              </a:lnSpc>
              <a:spcBef>
                <a:spcPts val="75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1pPr>
            <a:lvl2pPr marL="342716" marR="0" lvl="1" indent="-9422" algn="l" rtl="0">
              <a:lnSpc>
                <a:spcPct val="90000"/>
              </a:lnSpc>
              <a:spcBef>
                <a:spcPts val="375"/>
              </a:spcBef>
              <a:spcAft>
                <a:spcPts val="0"/>
              </a:spcAft>
              <a:buClr>
                <a:schemeClr val="dk1"/>
              </a:buClr>
              <a:buFont typeface="Arial"/>
              <a:buNone/>
              <a:defRPr sz="1500" b="1" i="0" u="none" strike="noStrike" cap="none">
                <a:solidFill>
                  <a:schemeClr val="dk1"/>
                </a:solidFill>
                <a:latin typeface="Calibri"/>
                <a:ea typeface="Calibri"/>
                <a:cs typeface="Calibri"/>
                <a:sym typeface="Calibri"/>
              </a:defRPr>
            </a:lvl2pPr>
            <a:lvl3pPr marL="685442" marR="0" lvl="2" indent="-9319" algn="l" rtl="0">
              <a:lnSpc>
                <a:spcPct val="90000"/>
              </a:lnSpc>
              <a:spcBef>
                <a:spcPts val="375"/>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3pPr>
            <a:lvl4pPr marL="1028162" marR="0" lvl="3" indent="-9216" algn="l" rtl="0">
              <a:lnSpc>
                <a:spcPct val="90000"/>
              </a:lnSpc>
              <a:spcBef>
                <a:spcPts val="375"/>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4pPr>
            <a:lvl5pPr marL="1370882" marR="0" lvl="4" indent="-9113" algn="l" rtl="0">
              <a:lnSpc>
                <a:spcPct val="90000"/>
              </a:lnSpc>
              <a:spcBef>
                <a:spcPts val="375"/>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5pPr>
            <a:lvl6pPr marL="1713608" marR="0" lvl="5" indent="-9010" algn="l" rtl="0">
              <a:lnSpc>
                <a:spcPct val="90000"/>
              </a:lnSpc>
              <a:spcBef>
                <a:spcPts val="375"/>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6pPr>
            <a:lvl7pPr marL="2056324" marR="0" lvl="6" indent="-8907" algn="l" rtl="0">
              <a:lnSpc>
                <a:spcPct val="90000"/>
              </a:lnSpc>
              <a:spcBef>
                <a:spcPts val="375"/>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7pPr>
            <a:lvl8pPr marL="2399040" marR="0" lvl="7" indent="-8804" algn="l" rtl="0">
              <a:lnSpc>
                <a:spcPct val="90000"/>
              </a:lnSpc>
              <a:spcBef>
                <a:spcPts val="375"/>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8pPr>
            <a:lvl9pPr marL="2741756" marR="0" lvl="8" indent="-8702" algn="l" rtl="0">
              <a:lnSpc>
                <a:spcPct val="90000"/>
              </a:lnSpc>
              <a:spcBef>
                <a:spcPts val="375"/>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29154" y="1878806"/>
            <a:ext cx="3887390" cy="2763441"/>
          </a:xfrm>
          <a:prstGeom prst="rect">
            <a:avLst/>
          </a:prstGeom>
          <a:noFill/>
          <a:ln>
            <a:noFill/>
          </a:ln>
        </p:spPr>
        <p:txBody>
          <a:bodyPr wrap="square" lIns="68555" tIns="68555" rIns="68555" bIns="68555" anchor="t" anchorCtr="0"/>
          <a:lstStyle>
            <a:lvl1pPr marL="171362" marR="0" lvl="0" indent="85663" algn="l" rtl="0">
              <a:lnSpc>
                <a:spcPct val="90000"/>
              </a:lnSpc>
              <a:spcBef>
                <a:spcPts val="750"/>
              </a:spcBef>
              <a:spcAft>
                <a:spcPts val="0"/>
              </a:spcAft>
              <a:buClr>
                <a:schemeClr val="dk1"/>
              </a:buClr>
              <a:buSzPct val="99928"/>
              <a:buFont typeface="Arial"/>
              <a:buChar char="•"/>
              <a:defRPr sz="2100" b="0" i="0" u="none" strike="noStrike" cap="none">
                <a:solidFill>
                  <a:schemeClr val="dk1"/>
                </a:solidFill>
                <a:latin typeface="Calibri"/>
                <a:ea typeface="Calibri"/>
                <a:cs typeface="Calibri"/>
                <a:sym typeface="Calibri"/>
              </a:defRPr>
            </a:lvl1pPr>
            <a:lvl2pPr marL="514088" marR="0" lvl="1" indent="38150" algn="l" rtl="0">
              <a:lnSpc>
                <a:spcPct val="90000"/>
              </a:lnSpc>
              <a:spcBef>
                <a:spcPts val="375"/>
              </a:spcBef>
              <a:spcAft>
                <a:spcPts val="0"/>
              </a:spcAft>
              <a:buClr>
                <a:schemeClr val="dk1"/>
              </a:buClr>
              <a:buSzPct val="99916"/>
              <a:buFont typeface="Arial"/>
              <a:buChar char="•"/>
              <a:defRPr sz="1800" b="0" i="0" u="none" strike="noStrike" cap="none">
                <a:solidFill>
                  <a:schemeClr val="dk1"/>
                </a:solidFill>
                <a:latin typeface="Calibri"/>
                <a:ea typeface="Calibri"/>
                <a:cs typeface="Calibri"/>
                <a:sym typeface="Calibri"/>
              </a:defRPr>
            </a:lvl2pPr>
            <a:lvl3pPr marL="856804" marR="0" lvl="2" indent="162" algn="l" rtl="0">
              <a:lnSpc>
                <a:spcPct val="90000"/>
              </a:lnSpc>
              <a:spcBef>
                <a:spcPts val="375"/>
              </a:spcBef>
              <a:spcAft>
                <a:spcPts val="0"/>
              </a:spcAft>
              <a:buClr>
                <a:schemeClr val="dk1"/>
              </a:buClr>
              <a:buSzPct val="99900"/>
              <a:buFont typeface="Arial"/>
              <a:buChar char="•"/>
              <a:defRPr sz="1500" b="0" i="0" u="none" strike="noStrike" cap="none">
                <a:solidFill>
                  <a:schemeClr val="dk1"/>
                </a:solidFill>
                <a:latin typeface="Calibri"/>
                <a:ea typeface="Calibri"/>
                <a:cs typeface="Calibri"/>
                <a:sym typeface="Calibri"/>
              </a:defRPr>
            </a:lvl3pPr>
            <a:lvl4pPr marL="1199520" marR="0" lvl="3" indent="-18785"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4pPr>
            <a:lvl5pPr marL="1542236" marR="0" lvl="4" indent="-18683"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5pPr>
            <a:lvl6pPr marL="1884962" marR="0" lvl="5" indent="-18580"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6pPr>
            <a:lvl7pPr marL="2227682" marR="0" lvl="6" indent="-18476"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7pPr>
            <a:lvl8pPr marL="2570402" marR="0" lvl="7" indent="-18374"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8pPr>
            <a:lvl9pPr marL="2913128" marR="0" lvl="8" indent="-18271"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628713" y="4767366"/>
            <a:ext cx="2057399" cy="273844"/>
          </a:xfrm>
          <a:prstGeom prst="rect">
            <a:avLst/>
          </a:prstGeom>
          <a:noFill/>
          <a:ln>
            <a:noFill/>
          </a:ln>
        </p:spPr>
        <p:txBody>
          <a:bodyPr wrap="square" lIns="68555" tIns="68555" rIns="68555" bIns="68555" anchor="ctr" anchorCtr="0"/>
          <a:lstStyle>
            <a:lvl1pPr marL="0" marR="0" lvl="0" indent="0" algn="l"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342821"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647"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471"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294"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121"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694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39976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2581"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028958" y="4767366"/>
            <a:ext cx="3086099" cy="273844"/>
          </a:xfrm>
          <a:prstGeom prst="rect">
            <a:avLst/>
          </a:prstGeom>
          <a:noFill/>
          <a:ln>
            <a:noFill/>
          </a:ln>
        </p:spPr>
        <p:txBody>
          <a:bodyPr wrap="square" lIns="68555" tIns="68555" rIns="68555" bIns="68555" anchor="ctr" anchorCtr="0"/>
          <a:lstStyle>
            <a:lvl1pPr marL="0" marR="0" lvl="0" indent="0" algn="ct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342821"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647"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471"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294"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121"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694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39976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2581"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458008" y="4767366"/>
            <a:ext cx="2057399" cy="273844"/>
          </a:xfrm>
          <a:prstGeom prst="rect">
            <a:avLst/>
          </a:prstGeom>
          <a:noFill/>
          <a:ln>
            <a:noFill/>
          </a:ln>
        </p:spPr>
        <p:txBody>
          <a:bodyPr wrap="square" lIns="68555" tIns="34274" rIns="68555" bIns="34274" anchor="ctr" anchorCtr="0">
            <a:noAutofit/>
          </a:bodyPr>
          <a:lstStyle/>
          <a:p>
            <a:pPr algn="r">
              <a:buClr>
                <a:srgbClr val="888888"/>
              </a:buClr>
              <a:buSzPct val="25000"/>
              <a:buFont typeface="Calibri"/>
              <a:buNone/>
            </a:pPr>
            <a:fld id="{00000000-1234-1234-1234-123412341234}" type="slidenum">
              <a:rPr lang="en-US" sz="900">
                <a:solidFill>
                  <a:srgbClr val="888888"/>
                </a:solidFill>
                <a:latin typeface="Calibri"/>
                <a:ea typeface="Calibri"/>
                <a:cs typeface="Calibri"/>
                <a:sym typeface="Calibri"/>
              </a:rPr>
              <a:pPr algn="r">
                <a:buClr>
                  <a:srgbClr val="888888"/>
                </a:buClr>
                <a:buSzPct val="25000"/>
                <a:buFont typeface="Calibri"/>
                <a:buNone/>
              </a:pPr>
              <a:t>‹Nº›</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69250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Solo el título">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28713" y="273847"/>
            <a:ext cx="7886699" cy="994172"/>
          </a:xfrm>
          <a:prstGeom prst="rect">
            <a:avLst/>
          </a:prstGeom>
          <a:noFill/>
          <a:ln>
            <a:noFill/>
          </a:ln>
        </p:spPr>
        <p:txBody>
          <a:bodyPr wrap="square" lIns="68555" tIns="68555" rIns="68555" bIns="68555" anchor="ctr" anchorCtr="0"/>
          <a:lstStyle>
            <a:lvl1pPr marL="0" marR="0" lvl="0" indent="0" algn="l" rtl="0">
              <a:lnSpc>
                <a:spcPct val="90000"/>
              </a:lnSpc>
              <a:spcBef>
                <a:spcPts val="0"/>
              </a:spcBef>
              <a:spcAft>
                <a:spcPts val="0"/>
              </a:spcAft>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Font typeface="Arial"/>
              <a:buNone/>
              <a:defRPr sz="1400"/>
            </a:lvl2pPr>
            <a:lvl3pPr lvl="2" indent="0">
              <a:spcBef>
                <a:spcPts val="0"/>
              </a:spcBef>
              <a:buFont typeface="Arial"/>
              <a:buNone/>
              <a:defRPr sz="1400"/>
            </a:lvl3pPr>
            <a:lvl4pPr lvl="3" indent="0">
              <a:spcBef>
                <a:spcPts val="0"/>
              </a:spcBef>
              <a:buFont typeface="Arial"/>
              <a:buNone/>
              <a:defRPr sz="1400"/>
            </a:lvl4pPr>
            <a:lvl5pPr lvl="4" indent="0">
              <a:spcBef>
                <a:spcPts val="0"/>
              </a:spcBef>
              <a:buFont typeface="Arial"/>
              <a:buNone/>
              <a:defRPr sz="1400"/>
            </a:lvl5pPr>
            <a:lvl6pPr lvl="5" indent="0">
              <a:spcBef>
                <a:spcPts val="0"/>
              </a:spcBef>
              <a:buFont typeface="Arial"/>
              <a:buNone/>
              <a:defRPr sz="1400"/>
            </a:lvl6pPr>
            <a:lvl7pPr lvl="6" indent="0">
              <a:spcBef>
                <a:spcPts val="0"/>
              </a:spcBef>
              <a:buFont typeface="Arial"/>
              <a:buNone/>
              <a:defRPr sz="1400"/>
            </a:lvl7pPr>
            <a:lvl8pPr lvl="7" indent="0">
              <a:spcBef>
                <a:spcPts val="0"/>
              </a:spcBef>
              <a:buFont typeface="Arial"/>
              <a:buNone/>
              <a:defRPr sz="1400"/>
            </a:lvl8pPr>
            <a:lvl9pPr lvl="8" indent="0">
              <a:spcBef>
                <a:spcPts val="0"/>
              </a:spcBef>
              <a:buFont typeface="Arial"/>
              <a:buNone/>
              <a:defRPr sz="1400"/>
            </a:lvl9pPr>
          </a:lstStyle>
          <a:p>
            <a:endParaRPr/>
          </a:p>
        </p:txBody>
      </p:sp>
      <p:sp>
        <p:nvSpPr>
          <p:cNvPr id="55" name="Shape 55"/>
          <p:cNvSpPr txBox="1">
            <a:spLocks noGrp="1"/>
          </p:cNvSpPr>
          <p:nvPr>
            <p:ph type="dt" idx="10"/>
          </p:nvPr>
        </p:nvSpPr>
        <p:spPr>
          <a:xfrm>
            <a:off x="628713" y="4767366"/>
            <a:ext cx="2057399" cy="273844"/>
          </a:xfrm>
          <a:prstGeom prst="rect">
            <a:avLst/>
          </a:prstGeom>
          <a:noFill/>
          <a:ln>
            <a:noFill/>
          </a:ln>
        </p:spPr>
        <p:txBody>
          <a:bodyPr wrap="square" lIns="68555" tIns="68555" rIns="68555" bIns="68555" anchor="ctr" anchorCtr="0"/>
          <a:lstStyle>
            <a:lvl1pPr marL="0" marR="0" lvl="0" indent="0" algn="l"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342821"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647"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471"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294"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121"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694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39976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2581"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8" y="4767366"/>
            <a:ext cx="3086099" cy="273844"/>
          </a:xfrm>
          <a:prstGeom prst="rect">
            <a:avLst/>
          </a:prstGeom>
          <a:noFill/>
          <a:ln>
            <a:noFill/>
          </a:ln>
        </p:spPr>
        <p:txBody>
          <a:bodyPr wrap="square" lIns="68555" tIns="68555" rIns="68555" bIns="68555" anchor="ctr" anchorCtr="0"/>
          <a:lstStyle>
            <a:lvl1pPr marL="0" marR="0" lvl="0" indent="0" algn="ct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342821"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647"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471"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294"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121"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694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39976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2581"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458008" y="4767366"/>
            <a:ext cx="2057399" cy="273844"/>
          </a:xfrm>
          <a:prstGeom prst="rect">
            <a:avLst/>
          </a:prstGeom>
          <a:noFill/>
          <a:ln>
            <a:noFill/>
          </a:ln>
        </p:spPr>
        <p:txBody>
          <a:bodyPr wrap="square" lIns="68555" tIns="34274" rIns="68555" bIns="34274" anchor="ctr" anchorCtr="0">
            <a:noAutofit/>
          </a:bodyPr>
          <a:lstStyle/>
          <a:p>
            <a:pPr algn="r">
              <a:buClr>
                <a:srgbClr val="888888"/>
              </a:buClr>
              <a:buSzPct val="25000"/>
              <a:buFont typeface="Calibri"/>
              <a:buNone/>
            </a:pPr>
            <a:fld id="{00000000-1234-1234-1234-123412341234}" type="slidenum">
              <a:rPr lang="en-US" sz="900">
                <a:solidFill>
                  <a:srgbClr val="888888"/>
                </a:solidFill>
                <a:latin typeface="Calibri"/>
                <a:ea typeface="Calibri"/>
                <a:cs typeface="Calibri"/>
                <a:sym typeface="Calibri"/>
              </a:rPr>
              <a:pPr algn="r">
                <a:buClr>
                  <a:srgbClr val="888888"/>
                </a:buClr>
                <a:buSzPct val="25000"/>
                <a:buFont typeface="Calibri"/>
                <a:buNone/>
              </a:pPr>
              <a:t>‹Nº›</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03441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cSld name="Contenido con título">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99" y="342912"/>
            <a:ext cx="2949176" cy="1200149"/>
          </a:xfrm>
          <a:prstGeom prst="rect">
            <a:avLst/>
          </a:prstGeom>
          <a:noFill/>
          <a:ln>
            <a:noFill/>
          </a:ln>
        </p:spPr>
        <p:txBody>
          <a:bodyPr wrap="square" lIns="68555" tIns="68555" rIns="68555" bIns="68555" anchor="b" anchorCtr="0"/>
          <a:lstStyle>
            <a:lvl1pPr marL="0" marR="0" lvl="0" indent="0" algn="l" rtl="0">
              <a:lnSpc>
                <a:spcPct val="90000"/>
              </a:lnSpc>
              <a:spcBef>
                <a:spcPts val="0"/>
              </a:spcBef>
              <a:spcAft>
                <a:spcPts val="0"/>
              </a:spcAft>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Font typeface="Arial"/>
              <a:buNone/>
              <a:defRPr sz="1400"/>
            </a:lvl2pPr>
            <a:lvl3pPr lvl="2" indent="0">
              <a:spcBef>
                <a:spcPts val="0"/>
              </a:spcBef>
              <a:buFont typeface="Arial"/>
              <a:buNone/>
              <a:defRPr sz="1400"/>
            </a:lvl3pPr>
            <a:lvl4pPr lvl="3" indent="0">
              <a:spcBef>
                <a:spcPts val="0"/>
              </a:spcBef>
              <a:buFont typeface="Arial"/>
              <a:buNone/>
              <a:defRPr sz="1400"/>
            </a:lvl4pPr>
            <a:lvl5pPr lvl="4" indent="0">
              <a:spcBef>
                <a:spcPts val="0"/>
              </a:spcBef>
              <a:buFont typeface="Arial"/>
              <a:buNone/>
              <a:defRPr sz="1400"/>
            </a:lvl5pPr>
            <a:lvl6pPr lvl="5" indent="0">
              <a:spcBef>
                <a:spcPts val="0"/>
              </a:spcBef>
              <a:buFont typeface="Arial"/>
              <a:buNone/>
              <a:defRPr sz="1400"/>
            </a:lvl6pPr>
            <a:lvl7pPr lvl="6" indent="0">
              <a:spcBef>
                <a:spcPts val="0"/>
              </a:spcBef>
              <a:buFont typeface="Arial"/>
              <a:buNone/>
              <a:defRPr sz="1400"/>
            </a:lvl7pPr>
            <a:lvl8pPr lvl="7" indent="0">
              <a:spcBef>
                <a:spcPts val="0"/>
              </a:spcBef>
              <a:buFont typeface="Arial"/>
              <a:buNone/>
              <a:defRPr sz="1400"/>
            </a:lvl8pPr>
            <a:lvl9pPr lvl="8" indent="0">
              <a:spcBef>
                <a:spcPts val="0"/>
              </a:spcBef>
              <a:buFont typeface="Arial"/>
              <a:buNone/>
              <a:defRPr sz="1400"/>
            </a:lvl9pPr>
          </a:lstStyle>
          <a:p>
            <a:endParaRPr/>
          </a:p>
        </p:txBody>
      </p:sp>
      <p:sp>
        <p:nvSpPr>
          <p:cNvPr id="60" name="Shape 60"/>
          <p:cNvSpPr txBox="1">
            <a:spLocks noGrp="1"/>
          </p:cNvSpPr>
          <p:nvPr>
            <p:ph type="body" idx="1"/>
          </p:nvPr>
        </p:nvSpPr>
        <p:spPr>
          <a:xfrm>
            <a:off x="3887452" y="740686"/>
            <a:ext cx="4629149" cy="3655217"/>
          </a:xfrm>
          <a:prstGeom prst="rect">
            <a:avLst/>
          </a:prstGeom>
          <a:noFill/>
          <a:ln>
            <a:noFill/>
          </a:ln>
        </p:spPr>
        <p:txBody>
          <a:bodyPr wrap="square" lIns="68555" tIns="68555" rIns="68555" bIns="68555" anchor="t" anchorCtr="0"/>
          <a:lstStyle>
            <a:lvl1pPr marL="171362" marR="0" lvl="0" indent="123753" algn="l" rtl="0">
              <a:lnSpc>
                <a:spcPct val="90000"/>
              </a:lnSpc>
              <a:spcBef>
                <a:spcPts val="750"/>
              </a:spcBef>
              <a:spcAft>
                <a:spcPts val="0"/>
              </a:spcAft>
              <a:buClr>
                <a:schemeClr val="dk1"/>
              </a:buClr>
              <a:buSzPct val="99936"/>
              <a:buFont typeface="Arial"/>
              <a:buChar char="•"/>
              <a:defRPr sz="2400" b="0" i="0" u="none" strike="noStrike" cap="none">
                <a:solidFill>
                  <a:schemeClr val="dk1"/>
                </a:solidFill>
                <a:latin typeface="Calibri"/>
                <a:ea typeface="Calibri"/>
                <a:cs typeface="Calibri"/>
                <a:sym typeface="Calibri"/>
              </a:defRPr>
            </a:lvl1pPr>
            <a:lvl2pPr marL="514088" marR="0" lvl="1" indent="76241" algn="l" rtl="0">
              <a:lnSpc>
                <a:spcPct val="90000"/>
              </a:lnSpc>
              <a:spcBef>
                <a:spcPts val="375"/>
              </a:spcBef>
              <a:spcAft>
                <a:spcPts val="0"/>
              </a:spcAft>
              <a:buClr>
                <a:schemeClr val="dk1"/>
              </a:buClr>
              <a:buSzPct val="99928"/>
              <a:buFont typeface="Arial"/>
              <a:buChar char="•"/>
              <a:defRPr sz="2100" b="0" i="0" u="none" strike="noStrike" cap="none">
                <a:solidFill>
                  <a:schemeClr val="dk1"/>
                </a:solidFill>
                <a:latin typeface="Calibri"/>
                <a:ea typeface="Calibri"/>
                <a:cs typeface="Calibri"/>
                <a:sym typeface="Calibri"/>
              </a:defRPr>
            </a:lvl2pPr>
            <a:lvl3pPr marL="856804" marR="0" lvl="2" indent="38252" algn="l" rtl="0">
              <a:lnSpc>
                <a:spcPct val="90000"/>
              </a:lnSpc>
              <a:spcBef>
                <a:spcPts val="375"/>
              </a:spcBef>
              <a:spcAft>
                <a:spcPts val="0"/>
              </a:spcAft>
              <a:buClr>
                <a:schemeClr val="dk1"/>
              </a:buClr>
              <a:buSzPct val="99916"/>
              <a:buFont typeface="Arial"/>
              <a:buChar char="•"/>
              <a:defRPr sz="1800" b="0" i="0" u="none" strike="noStrike" cap="none">
                <a:solidFill>
                  <a:schemeClr val="dk1"/>
                </a:solidFill>
                <a:latin typeface="Calibri"/>
                <a:ea typeface="Calibri"/>
                <a:cs typeface="Calibri"/>
                <a:sym typeface="Calibri"/>
              </a:defRPr>
            </a:lvl3pPr>
            <a:lvl4pPr marL="1199520" marR="0" lvl="3" indent="265" algn="l" rtl="0">
              <a:lnSpc>
                <a:spcPct val="90000"/>
              </a:lnSpc>
              <a:spcBef>
                <a:spcPts val="375"/>
              </a:spcBef>
              <a:spcAft>
                <a:spcPts val="0"/>
              </a:spcAft>
              <a:buClr>
                <a:schemeClr val="dk1"/>
              </a:buClr>
              <a:buSzPct val="99900"/>
              <a:buFont typeface="Arial"/>
              <a:buChar char="•"/>
              <a:defRPr sz="1500" b="0" i="0" u="none" strike="noStrike" cap="none">
                <a:solidFill>
                  <a:schemeClr val="dk1"/>
                </a:solidFill>
                <a:latin typeface="Calibri"/>
                <a:ea typeface="Calibri"/>
                <a:cs typeface="Calibri"/>
                <a:sym typeface="Calibri"/>
              </a:defRPr>
            </a:lvl4pPr>
            <a:lvl5pPr marL="1542236" marR="0" lvl="4" indent="368" algn="l" rtl="0">
              <a:lnSpc>
                <a:spcPct val="90000"/>
              </a:lnSpc>
              <a:spcBef>
                <a:spcPts val="375"/>
              </a:spcBef>
              <a:spcAft>
                <a:spcPts val="0"/>
              </a:spcAft>
              <a:buClr>
                <a:schemeClr val="dk1"/>
              </a:buClr>
              <a:buSzPct val="99900"/>
              <a:buFont typeface="Arial"/>
              <a:buChar char="•"/>
              <a:defRPr sz="1500" b="0" i="0" u="none" strike="noStrike" cap="none">
                <a:solidFill>
                  <a:schemeClr val="dk1"/>
                </a:solidFill>
                <a:latin typeface="Calibri"/>
                <a:ea typeface="Calibri"/>
                <a:cs typeface="Calibri"/>
                <a:sym typeface="Calibri"/>
              </a:defRPr>
            </a:lvl5pPr>
            <a:lvl6pPr marL="1884962" marR="0" lvl="5" indent="470" algn="l" rtl="0">
              <a:lnSpc>
                <a:spcPct val="90000"/>
              </a:lnSpc>
              <a:spcBef>
                <a:spcPts val="375"/>
              </a:spcBef>
              <a:spcAft>
                <a:spcPts val="0"/>
              </a:spcAft>
              <a:buClr>
                <a:schemeClr val="dk1"/>
              </a:buClr>
              <a:buSzPct val="99900"/>
              <a:buFont typeface="Arial"/>
              <a:buChar char="•"/>
              <a:defRPr sz="1500" b="0" i="0" u="none" strike="noStrike" cap="none">
                <a:solidFill>
                  <a:schemeClr val="dk1"/>
                </a:solidFill>
                <a:latin typeface="Calibri"/>
                <a:ea typeface="Calibri"/>
                <a:cs typeface="Calibri"/>
                <a:sym typeface="Calibri"/>
              </a:defRPr>
            </a:lvl6pPr>
            <a:lvl7pPr marL="2227682" marR="0" lvl="6" indent="574" algn="l" rtl="0">
              <a:lnSpc>
                <a:spcPct val="90000"/>
              </a:lnSpc>
              <a:spcBef>
                <a:spcPts val="375"/>
              </a:spcBef>
              <a:spcAft>
                <a:spcPts val="0"/>
              </a:spcAft>
              <a:buClr>
                <a:schemeClr val="dk1"/>
              </a:buClr>
              <a:buSzPct val="99900"/>
              <a:buFont typeface="Arial"/>
              <a:buChar char="•"/>
              <a:defRPr sz="1500" b="0" i="0" u="none" strike="noStrike" cap="none">
                <a:solidFill>
                  <a:schemeClr val="dk1"/>
                </a:solidFill>
                <a:latin typeface="Calibri"/>
                <a:ea typeface="Calibri"/>
                <a:cs typeface="Calibri"/>
                <a:sym typeface="Calibri"/>
              </a:defRPr>
            </a:lvl7pPr>
            <a:lvl8pPr marL="2570402" marR="0" lvl="7" indent="676" algn="l" rtl="0">
              <a:lnSpc>
                <a:spcPct val="90000"/>
              </a:lnSpc>
              <a:spcBef>
                <a:spcPts val="375"/>
              </a:spcBef>
              <a:spcAft>
                <a:spcPts val="0"/>
              </a:spcAft>
              <a:buClr>
                <a:schemeClr val="dk1"/>
              </a:buClr>
              <a:buSzPct val="99900"/>
              <a:buFont typeface="Arial"/>
              <a:buChar char="•"/>
              <a:defRPr sz="1500" b="0" i="0" u="none" strike="noStrike" cap="none">
                <a:solidFill>
                  <a:schemeClr val="dk1"/>
                </a:solidFill>
                <a:latin typeface="Calibri"/>
                <a:ea typeface="Calibri"/>
                <a:cs typeface="Calibri"/>
                <a:sym typeface="Calibri"/>
              </a:defRPr>
            </a:lvl8pPr>
            <a:lvl9pPr marL="2913128" marR="0" lvl="8" indent="779" algn="l" rtl="0">
              <a:lnSpc>
                <a:spcPct val="90000"/>
              </a:lnSpc>
              <a:spcBef>
                <a:spcPts val="375"/>
              </a:spcBef>
              <a:spcAft>
                <a:spcPts val="0"/>
              </a:spcAft>
              <a:buClr>
                <a:schemeClr val="dk1"/>
              </a:buClr>
              <a:buSzPct val="999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99" y="1543052"/>
            <a:ext cx="2949176" cy="2858691"/>
          </a:xfrm>
          <a:prstGeom prst="rect">
            <a:avLst/>
          </a:prstGeom>
          <a:noFill/>
          <a:ln>
            <a:noFill/>
          </a:ln>
        </p:spPr>
        <p:txBody>
          <a:bodyPr wrap="square" lIns="68555" tIns="68555" rIns="68555" bIns="68555" anchor="t" anchorCtr="0"/>
          <a:lstStyle>
            <a:lvl1pPr marL="0" marR="0" lvl="0" indent="0" algn="l" rtl="0">
              <a:lnSpc>
                <a:spcPct val="90000"/>
              </a:lnSpc>
              <a:spcBef>
                <a:spcPts val="75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1pPr>
            <a:lvl2pPr marL="342716" marR="0" lvl="1" indent="-9422" algn="l" rtl="0">
              <a:lnSpc>
                <a:spcPct val="90000"/>
              </a:lnSpc>
              <a:spcBef>
                <a:spcPts val="375"/>
              </a:spcBef>
              <a:spcAft>
                <a:spcPts val="0"/>
              </a:spcAft>
              <a:buClr>
                <a:schemeClr val="dk1"/>
              </a:buClr>
              <a:buFont typeface="Arial"/>
              <a:buNone/>
              <a:defRPr sz="1100" b="0" i="0" u="none" strike="noStrike" cap="none">
                <a:solidFill>
                  <a:schemeClr val="dk1"/>
                </a:solidFill>
                <a:latin typeface="Calibri"/>
                <a:ea typeface="Calibri"/>
                <a:cs typeface="Calibri"/>
                <a:sym typeface="Calibri"/>
              </a:defRPr>
            </a:lvl2pPr>
            <a:lvl3pPr marL="685442" marR="0" lvl="2" indent="-9319" algn="l" rtl="0">
              <a:lnSpc>
                <a:spcPct val="90000"/>
              </a:lnSpc>
              <a:spcBef>
                <a:spcPts val="375"/>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3pPr>
            <a:lvl4pPr marL="1028162" marR="0" lvl="3" indent="-9216" algn="l" rtl="0">
              <a:lnSpc>
                <a:spcPct val="90000"/>
              </a:lnSpc>
              <a:spcBef>
                <a:spcPts val="375"/>
              </a:spcBef>
              <a:spcAft>
                <a:spcPts val="0"/>
              </a:spcAft>
              <a:buClr>
                <a:schemeClr val="dk1"/>
              </a:buClr>
              <a:buFont typeface="Arial"/>
              <a:buNone/>
              <a:defRPr sz="800" b="0" i="0" u="none" strike="noStrike" cap="none">
                <a:solidFill>
                  <a:schemeClr val="dk1"/>
                </a:solidFill>
                <a:latin typeface="Calibri"/>
                <a:ea typeface="Calibri"/>
                <a:cs typeface="Calibri"/>
                <a:sym typeface="Calibri"/>
              </a:defRPr>
            </a:lvl4pPr>
            <a:lvl5pPr marL="1370882" marR="0" lvl="4" indent="-9113" algn="l" rtl="0">
              <a:lnSpc>
                <a:spcPct val="90000"/>
              </a:lnSpc>
              <a:spcBef>
                <a:spcPts val="375"/>
              </a:spcBef>
              <a:spcAft>
                <a:spcPts val="0"/>
              </a:spcAft>
              <a:buClr>
                <a:schemeClr val="dk1"/>
              </a:buClr>
              <a:buFont typeface="Arial"/>
              <a:buNone/>
              <a:defRPr sz="800" b="0" i="0" u="none" strike="noStrike" cap="none">
                <a:solidFill>
                  <a:schemeClr val="dk1"/>
                </a:solidFill>
                <a:latin typeface="Calibri"/>
                <a:ea typeface="Calibri"/>
                <a:cs typeface="Calibri"/>
                <a:sym typeface="Calibri"/>
              </a:defRPr>
            </a:lvl5pPr>
            <a:lvl6pPr marL="1713608" marR="0" lvl="5" indent="-9010" algn="l" rtl="0">
              <a:lnSpc>
                <a:spcPct val="90000"/>
              </a:lnSpc>
              <a:spcBef>
                <a:spcPts val="375"/>
              </a:spcBef>
              <a:spcAft>
                <a:spcPts val="0"/>
              </a:spcAft>
              <a:buClr>
                <a:schemeClr val="dk1"/>
              </a:buClr>
              <a:buFont typeface="Arial"/>
              <a:buNone/>
              <a:defRPr sz="800" b="0" i="0" u="none" strike="noStrike" cap="none">
                <a:solidFill>
                  <a:schemeClr val="dk1"/>
                </a:solidFill>
                <a:latin typeface="Calibri"/>
                <a:ea typeface="Calibri"/>
                <a:cs typeface="Calibri"/>
                <a:sym typeface="Calibri"/>
              </a:defRPr>
            </a:lvl6pPr>
            <a:lvl7pPr marL="2056324" marR="0" lvl="6" indent="-8907" algn="l" rtl="0">
              <a:lnSpc>
                <a:spcPct val="90000"/>
              </a:lnSpc>
              <a:spcBef>
                <a:spcPts val="375"/>
              </a:spcBef>
              <a:spcAft>
                <a:spcPts val="0"/>
              </a:spcAft>
              <a:buClr>
                <a:schemeClr val="dk1"/>
              </a:buClr>
              <a:buFont typeface="Arial"/>
              <a:buNone/>
              <a:defRPr sz="800" b="0" i="0" u="none" strike="noStrike" cap="none">
                <a:solidFill>
                  <a:schemeClr val="dk1"/>
                </a:solidFill>
                <a:latin typeface="Calibri"/>
                <a:ea typeface="Calibri"/>
                <a:cs typeface="Calibri"/>
                <a:sym typeface="Calibri"/>
              </a:defRPr>
            </a:lvl7pPr>
            <a:lvl8pPr marL="2399040" marR="0" lvl="7" indent="-8804" algn="l" rtl="0">
              <a:lnSpc>
                <a:spcPct val="90000"/>
              </a:lnSpc>
              <a:spcBef>
                <a:spcPts val="375"/>
              </a:spcBef>
              <a:spcAft>
                <a:spcPts val="0"/>
              </a:spcAft>
              <a:buClr>
                <a:schemeClr val="dk1"/>
              </a:buClr>
              <a:buFont typeface="Arial"/>
              <a:buNone/>
              <a:defRPr sz="800" b="0" i="0" u="none" strike="noStrike" cap="none">
                <a:solidFill>
                  <a:schemeClr val="dk1"/>
                </a:solidFill>
                <a:latin typeface="Calibri"/>
                <a:ea typeface="Calibri"/>
                <a:cs typeface="Calibri"/>
                <a:sym typeface="Calibri"/>
              </a:defRPr>
            </a:lvl8pPr>
            <a:lvl9pPr marL="2741756" marR="0" lvl="8" indent="-8702" algn="l" rtl="0">
              <a:lnSpc>
                <a:spcPct val="90000"/>
              </a:lnSpc>
              <a:spcBef>
                <a:spcPts val="375"/>
              </a:spcBef>
              <a:spcAft>
                <a:spcPts val="0"/>
              </a:spcAft>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713" y="4767366"/>
            <a:ext cx="2057399" cy="273844"/>
          </a:xfrm>
          <a:prstGeom prst="rect">
            <a:avLst/>
          </a:prstGeom>
          <a:noFill/>
          <a:ln>
            <a:noFill/>
          </a:ln>
        </p:spPr>
        <p:txBody>
          <a:bodyPr wrap="square" lIns="68555" tIns="68555" rIns="68555" bIns="68555" anchor="ctr" anchorCtr="0"/>
          <a:lstStyle>
            <a:lvl1pPr marL="0" marR="0" lvl="0" indent="0" algn="l"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342821"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647"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471"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294"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121"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694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39976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2581"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8" y="4767366"/>
            <a:ext cx="3086099" cy="273844"/>
          </a:xfrm>
          <a:prstGeom prst="rect">
            <a:avLst/>
          </a:prstGeom>
          <a:noFill/>
          <a:ln>
            <a:noFill/>
          </a:ln>
        </p:spPr>
        <p:txBody>
          <a:bodyPr wrap="square" lIns="68555" tIns="68555" rIns="68555" bIns="68555" anchor="ctr" anchorCtr="0"/>
          <a:lstStyle>
            <a:lvl1pPr marL="0" marR="0" lvl="0" indent="0" algn="ct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342821"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647"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471"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294"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121"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694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39976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2581"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8008" y="4767366"/>
            <a:ext cx="2057399" cy="273844"/>
          </a:xfrm>
          <a:prstGeom prst="rect">
            <a:avLst/>
          </a:prstGeom>
          <a:noFill/>
          <a:ln>
            <a:noFill/>
          </a:ln>
        </p:spPr>
        <p:txBody>
          <a:bodyPr wrap="square" lIns="68555" tIns="34274" rIns="68555" bIns="34274" anchor="ctr" anchorCtr="0">
            <a:noAutofit/>
          </a:bodyPr>
          <a:lstStyle/>
          <a:p>
            <a:pPr algn="r">
              <a:buClr>
                <a:srgbClr val="888888"/>
              </a:buClr>
              <a:buSzPct val="25000"/>
              <a:buFont typeface="Calibri"/>
              <a:buNone/>
            </a:pPr>
            <a:fld id="{00000000-1234-1234-1234-123412341234}" type="slidenum">
              <a:rPr lang="en-US" sz="900">
                <a:solidFill>
                  <a:srgbClr val="888888"/>
                </a:solidFill>
                <a:latin typeface="Calibri"/>
                <a:ea typeface="Calibri"/>
                <a:cs typeface="Calibri"/>
                <a:sym typeface="Calibri"/>
              </a:rPr>
              <a:pPr algn="r">
                <a:buClr>
                  <a:srgbClr val="888888"/>
                </a:buClr>
                <a:buSzPct val="25000"/>
                <a:buFont typeface="Calibri"/>
                <a:buNone/>
              </a:pPr>
              <a:t>‹Nº›</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53460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cSld name="Imagen con título">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99" y="342912"/>
            <a:ext cx="2949176" cy="1200149"/>
          </a:xfrm>
          <a:prstGeom prst="rect">
            <a:avLst/>
          </a:prstGeom>
          <a:noFill/>
          <a:ln>
            <a:noFill/>
          </a:ln>
        </p:spPr>
        <p:txBody>
          <a:bodyPr wrap="square" lIns="68555" tIns="68555" rIns="68555" bIns="68555" anchor="b" anchorCtr="0"/>
          <a:lstStyle>
            <a:lvl1pPr marL="0" marR="0" lvl="0" indent="0" algn="l" rtl="0">
              <a:lnSpc>
                <a:spcPct val="90000"/>
              </a:lnSpc>
              <a:spcBef>
                <a:spcPts val="0"/>
              </a:spcBef>
              <a:spcAft>
                <a:spcPts val="0"/>
              </a:spcAft>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Font typeface="Arial"/>
              <a:buNone/>
              <a:defRPr sz="1400"/>
            </a:lvl2pPr>
            <a:lvl3pPr lvl="2" indent="0">
              <a:spcBef>
                <a:spcPts val="0"/>
              </a:spcBef>
              <a:buFont typeface="Arial"/>
              <a:buNone/>
              <a:defRPr sz="1400"/>
            </a:lvl3pPr>
            <a:lvl4pPr lvl="3" indent="0">
              <a:spcBef>
                <a:spcPts val="0"/>
              </a:spcBef>
              <a:buFont typeface="Arial"/>
              <a:buNone/>
              <a:defRPr sz="1400"/>
            </a:lvl4pPr>
            <a:lvl5pPr lvl="4" indent="0">
              <a:spcBef>
                <a:spcPts val="0"/>
              </a:spcBef>
              <a:buFont typeface="Arial"/>
              <a:buNone/>
              <a:defRPr sz="1400"/>
            </a:lvl5pPr>
            <a:lvl6pPr lvl="5" indent="0">
              <a:spcBef>
                <a:spcPts val="0"/>
              </a:spcBef>
              <a:buFont typeface="Arial"/>
              <a:buNone/>
              <a:defRPr sz="1400"/>
            </a:lvl6pPr>
            <a:lvl7pPr lvl="6" indent="0">
              <a:spcBef>
                <a:spcPts val="0"/>
              </a:spcBef>
              <a:buFont typeface="Arial"/>
              <a:buNone/>
              <a:defRPr sz="1400"/>
            </a:lvl7pPr>
            <a:lvl8pPr lvl="7" indent="0">
              <a:spcBef>
                <a:spcPts val="0"/>
              </a:spcBef>
              <a:buFont typeface="Arial"/>
              <a:buNone/>
              <a:defRPr sz="1400"/>
            </a:lvl8pPr>
            <a:lvl9pPr lvl="8" indent="0">
              <a:spcBef>
                <a:spcPts val="0"/>
              </a:spcBef>
              <a:buFont typeface="Arial"/>
              <a:buNone/>
              <a:defRPr sz="1400"/>
            </a:lvl9pPr>
          </a:lstStyle>
          <a:p>
            <a:endParaRPr/>
          </a:p>
        </p:txBody>
      </p:sp>
      <p:sp>
        <p:nvSpPr>
          <p:cNvPr id="67" name="Shape 67"/>
          <p:cNvSpPr>
            <a:spLocks noGrp="1"/>
          </p:cNvSpPr>
          <p:nvPr>
            <p:ph type="pic" idx="2"/>
          </p:nvPr>
        </p:nvSpPr>
        <p:spPr>
          <a:xfrm>
            <a:off x="3887452" y="740686"/>
            <a:ext cx="4629149" cy="3655217"/>
          </a:xfrm>
          <a:prstGeom prst="rect">
            <a:avLst/>
          </a:prstGeom>
          <a:noFill/>
          <a:ln>
            <a:noFill/>
          </a:ln>
        </p:spPr>
        <p:txBody>
          <a:bodyPr wrap="square" lIns="68555" tIns="68555" rIns="68555" bIns="68555" anchor="t" anchorCtr="0"/>
          <a:lstStyle>
            <a:lvl1pPr marL="0" marR="0" lvl="0" indent="0" algn="l" rtl="0">
              <a:lnSpc>
                <a:spcPct val="90000"/>
              </a:lnSpc>
              <a:spcBef>
                <a:spcPts val="75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1pPr>
            <a:lvl2pPr marL="342716" marR="0" lvl="1" indent="-9422" algn="l" rtl="0">
              <a:lnSpc>
                <a:spcPct val="90000"/>
              </a:lnSpc>
              <a:spcBef>
                <a:spcPts val="375"/>
              </a:spcBef>
              <a:spcAft>
                <a:spcPts val="0"/>
              </a:spcAft>
              <a:buClr>
                <a:schemeClr val="dk1"/>
              </a:buClr>
              <a:buFont typeface="Arial"/>
              <a:buNone/>
              <a:defRPr sz="2100" b="0" i="0" u="none" strike="noStrike" cap="none">
                <a:solidFill>
                  <a:schemeClr val="dk1"/>
                </a:solidFill>
                <a:latin typeface="Calibri"/>
                <a:ea typeface="Calibri"/>
                <a:cs typeface="Calibri"/>
                <a:sym typeface="Calibri"/>
              </a:defRPr>
            </a:lvl2pPr>
            <a:lvl3pPr marL="685442" marR="0" lvl="2" indent="-9319" algn="l" rtl="0">
              <a:lnSpc>
                <a:spcPct val="90000"/>
              </a:lnSpc>
              <a:spcBef>
                <a:spcPts val="375"/>
              </a:spcBef>
              <a:spcAft>
                <a:spcPts val="0"/>
              </a:spcAft>
              <a:buClr>
                <a:schemeClr val="dk1"/>
              </a:buClr>
              <a:buFont typeface="Arial"/>
              <a:buNone/>
              <a:defRPr sz="1800" b="0" i="0" u="none" strike="noStrike" cap="none">
                <a:solidFill>
                  <a:schemeClr val="dk1"/>
                </a:solidFill>
                <a:latin typeface="Calibri"/>
                <a:ea typeface="Calibri"/>
                <a:cs typeface="Calibri"/>
                <a:sym typeface="Calibri"/>
              </a:defRPr>
            </a:lvl3pPr>
            <a:lvl4pPr marL="1028162" marR="0" lvl="3" indent="-9216" algn="l" rtl="0">
              <a:lnSpc>
                <a:spcPct val="90000"/>
              </a:lnSpc>
              <a:spcBef>
                <a:spcPts val="375"/>
              </a:spcBef>
              <a:spcAft>
                <a:spcPts val="0"/>
              </a:spcAft>
              <a:buClr>
                <a:schemeClr val="dk1"/>
              </a:buClr>
              <a:buFont typeface="Arial"/>
              <a:buNone/>
              <a:defRPr sz="1500" b="0" i="0" u="none" strike="noStrike" cap="none">
                <a:solidFill>
                  <a:schemeClr val="dk1"/>
                </a:solidFill>
                <a:latin typeface="Calibri"/>
                <a:ea typeface="Calibri"/>
                <a:cs typeface="Calibri"/>
                <a:sym typeface="Calibri"/>
              </a:defRPr>
            </a:lvl4pPr>
            <a:lvl5pPr marL="1370882" marR="0" lvl="4" indent="-9113" algn="l" rtl="0">
              <a:lnSpc>
                <a:spcPct val="90000"/>
              </a:lnSpc>
              <a:spcBef>
                <a:spcPts val="375"/>
              </a:spcBef>
              <a:spcAft>
                <a:spcPts val="0"/>
              </a:spcAft>
              <a:buClr>
                <a:schemeClr val="dk1"/>
              </a:buClr>
              <a:buFont typeface="Arial"/>
              <a:buNone/>
              <a:defRPr sz="1500" b="0" i="0" u="none" strike="noStrike" cap="none">
                <a:solidFill>
                  <a:schemeClr val="dk1"/>
                </a:solidFill>
                <a:latin typeface="Calibri"/>
                <a:ea typeface="Calibri"/>
                <a:cs typeface="Calibri"/>
                <a:sym typeface="Calibri"/>
              </a:defRPr>
            </a:lvl5pPr>
            <a:lvl6pPr marL="1713608" marR="0" lvl="5" indent="-9010" algn="l" rtl="0">
              <a:lnSpc>
                <a:spcPct val="90000"/>
              </a:lnSpc>
              <a:spcBef>
                <a:spcPts val="375"/>
              </a:spcBef>
              <a:spcAft>
                <a:spcPts val="0"/>
              </a:spcAft>
              <a:buClr>
                <a:schemeClr val="dk1"/>
              </a:buClr>
              <a:buFont typeface="Arial"/>
              <a:buNone/>
              <a:defRPr sz="1500" b="0" i="0" u="none" strike="noStrike" cap="none">
                <a:solidFill>
                  <a:schemeClr val="dk1"/>
                </a:solidFill>
                <a:latin typeface="Calibri"/>
                <a:ea typeface="Calibri"/>
                <a:cs typeface="Calibri"/>
                <a:sym typeface="Calibri"/>
              </a:defRPr>
            </a:lvl6pPr>
            <a:lvl7pPr marL="2056324" marR="0" lvl="6" indent="-8907" algn="l" rtl="0">
              <a:lnSpc>
                <a:spcPct val="90000"/>
              </a:lnSpc>
              <a:spcBef>
                <a:spcPts val="375"/>
              </a:spcBef>
              <a:spcAft>
                <a:spcPts val="0"/>
              </a:spcAft>
              <a:buClr>
                <a:schemeClr val="dk1"/>
              </a:buClr>
              <a:buFont typeface="Arial"/>
              <a:buNone/>
              <a:defRPr sz="1500" b="0" i="0" u="none" strike="noStrike" cap="none">
                <a:solidFill>
                  <a:schemeClr val="dk1"/>
                </a:solidFill>
                <a:latin typeface="Calibri"/>
                <a:ea typeface="Calibri"/>
                <a:cs typeface="Calibri"/>
                <a:sym typeface="Calibri"/>
              </a:defRPr>
            </a:lvl7pPr>
            <a:lvl8pPr marL="2399040" marR="0" lvl="7" indent="-8804" algn="l" rtl="0">
              <a:lnSpc>
                <a:spcPct val="90000"/>
              </a:lnSpc>
              <a:spcBef>
                <a:spcPts val="375"/>
              </a:spcBef>
              <a:spcAft>
                <a:spcPts val="0"/>
              </a:spcAft>
              <a:buClr>
                <a:schemeClr val="dk1"/>
              </a:buClr>
              <a:buFont typeface="Arial"/>
              <a:buNone/>
              <a:defRPr sz="1500" b="0" i="0" u="none" strike="noStrike" cap="none">
                <a:solidFill>
                  <a:schemeClr val="dk1"/>
                </a:solidFill>
                <a:latin typeface="Calibri"/>
                <a:ea typeface="Calibri"/>
                <a:cs typeface="Calibri"/>
                <a:sym typeface="Calibri"/>
              </a:defRPr>
            </a:lvl8pPr>
            <a:lvl9pPr marL="2741756" marR="0" lvl="8" indent="-8702" algn="l" rtl="0">
              <a:lnSpc>
                <a:spcPct val="90000"/>
              </a:lnSpc>
              <a:spcBef>
                <a:spcPts val="375"/>
              </a:spcBef>
              <a:spcAft>
                <a:spcPts val="0"/>
              </a:spcAft>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99" y="1543052"/>
            <a:ext cx="2949176" cy="2858691"/>
          </a:xfrm>
          <a:prstGeom prst="rect">
            <a:avLst/>
          </a:prstGeom>
          <a:noFill/>
          <a:ln>
            <a:noFill/>
          </a:ln>
        </p:spPr>
        <p:txBody>
          <a:bodyPr wrap="square" lIns="68555" tIns="68555" rIns="68555" bIns="68555" anchor="t" anchorCtr="0"/>
          <a:lstStyle>
            <a:lvl1pPr marL="0" marR="0" lvl="0" indent="0" algn="l" rtl="0">
              <a:lnSpc>
                <a:spcPct val="90000"/>
              </a:lnSpc>
              <a:spcBef>
                <a:spcPts val="75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1pPr>
            <a:lvl2pPr marL="342716" marR="0" lvl="1" indent="-9422" algn="l" rtl="0">
              <a:lnSpc>
                <a:spcPct val="90000"/>
              </a:lnSpc>
              <a:spcBef>
                <a:spcPts val="375"/>
              </a:spcBef>
              <a:spcAft>
                <a:spcPts val="0"/>
              </a:spcAft>
              <a:buClr>
                <a:schemeClr val="dk1"/>
              </a:buClr>
              <a:buFont typeface="Arial"/>
              <a:buNone/>
              <a:defRPr sz="1100" b="0" i="0" u="none" strike="noStrike" cap="none">
                <a:solidFill>
                  <a:schemeClr val="dk1"/>
                </a:solidFill>
                <a:latin typeface="Calibri"/>
                <a:ea typeface="Calibri"/>
                <a:cs typeface="Calibri"/>
                <a:sym typeface="Calibri"/>
              </a:defRPr>
            </a:lvl2pPr>
            <a:lvl3pPr marL="685442" marR="0" lvl="2" indent="-9319" algn="l" rtl="0">
              <a:lnSpc>
                <a:spcPct val="90000"/>
              </a:lnSpc>
              <a:spcBef>
                <a:spcPts val="375"/>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3pPr>
            <a:lvl4pPr marL="1028162" marR="0" lvl="3" indent="-9216" algn="l" rtl="0">
              <a:lnSpc>
                <a:spcPct val="90000"/>
              </a:lnSpc>
              <a:spcBef>
                <a:spcPts val="375"/>
              </a:spcBef>
              <a:spcAft>
                <a:spcPts val="0"/>
              </a:spcAft>
              <a:buClr>
                <a:schemeClr val="dk1"/>
              </a:buClr>
              <a:buFont typeface="Arial"/>
              <a:buNone/>
              <a:defRPr sz="800" b="0" i="0" u="none" strike="noStrike" cap="none">
                <a:solidFill>
                  <a:schemeClr val="dk1"/>
                </a:solidFill>
                <a:latin typeface="Calibri"/>
                <a:ea typeface="Calibri"/>
                <a:cs typeface="Calibri"/>
                <a:sym typeface="Calibri"/>
              </a:defRPr>
            </a:lvl4pPr>
            <a:lvl5pPr marL="1370882" marR="0" lvl="4" indent="-9113" algn="l" rtl="0">
              <a:lnSpc>
                <a:spcPct val="90000"/>
              </a:lnSpc>
              <a:spcBef>
                <a:spcPts val="375"/>
              </a:spcBef>
              <a:spcAft>
                <a:spcPts val="0"/>
              </a:spcAft>
              <a:buClr>
                <a:schemeClr val="dk1"/>
              </a:buClr>
              <a:buFont typeface="Arial"/>
              <a:buNone/>
              <a:defRPr sz="800" b="0" i="0" u="none" strike="noStrike" cap="none">
                <a:solidFill>
                  <a:schemeClr val="dk1"/>
                </a:solidFill>
                <a:latin typeface="Calibri"/>
                <a:ea typeface="Calibri"/>
                <a:cs typeface="Calibri"/>
                <a:sym typeface="Calibri"/>
              </a:defRPr>
            </a:lvl5pPr>
            <a:lvl6pPr marL="1713608" marR="0" lvl="5" indent="-9010" algn="l" rtl="0">
              <a:lnSpc>
                <a:spcPct val="90000"/>
              </a:lnSpc>
              <a:spcBef>
                <a:spcPts val="375"/>
              </a:spcBef>
              <a:spcAft>
                <a:spcPts val="0"/>
              </a:spcAft>
              <a:buClr>
                <a:schemeClr val="dk1"/>
              </a:buClr>
              <a:buFont typeface="Arial"/>
              <a:buNone/>
              <a:defRPr sz="800" b="0" i="0" u="none" strike="noStrike" cap="none">
                <a:solidFill>
                  <a:schemeClr val="dk1"/>
                </a:solidFill>
                <a:latin typeface="Calibri"/>
                <a:ea typeface="Calibri"/>
                <a:cs typeface="Calibri"/>
                <a:sym typeface="Calibri"/>
              </a:defRPr>
            </a:lvl6pPr>
            <a:lvl7pPr marL="2056324" marR="0" lvl="6" indent="-8907" algn="l" rtl="0">
              <a:lnSpc>
                <a:spcPct val="90000"/>
              </a:lnSpc>
              <a:spcBef>
                <a:spcPts val="375"/>
              </a:spcBef>
              <a:spcAft>
                <a:spcPts val="0"/>
              </a:spcAft>
              <a:buClr>
                <a:schemeClr val="dk1"/>
              </a:buClr>
              <a:buFont typeface="Arial"/>
              <a:buNone/>
              <a:defRPr sz="800" b="0" i="0" u="none" strike="noStrike" cap="none">
                <a:solidFill>
                  <a:schemeClr val="dk1"/>
                </a:solidFill>
                <a:latin typeface="Calibri"/>
                <a:ea typeface="Calibri"/>
                <a:cs typeface="Calibri"/>
                <a:sym typeface="Calibri"/>
              </a:defRPr>
            </a:lvl7pPr>
            <a:lvl8pPr marL="2399040" marR="0" lvl="7" indent="-8804" algn="l" rtl="0">
              <a:lnSpc>
                <a:spcPct val="90000"/>
              </a:lnSpc>
              <a:spcBef>
                <a:spcPts val="375"/>
              </a:spcBef>
              <a:spcAft>
                <a:spcPts val="0"/>
              </a:spcAft>
              <a:buClr>
                <a:schemeClr val="dk1"/>
              </a:buClr>
              <a:buFont typeface="Arial"/>
              <a:buNone/>
              <a:defRPr sz="800" b="0" i="0" u="none" strike="noStrike" cap="none">
                <a:solidFill>
                  <a:schemeClr val="dk1"/>
                </a:solidFill>
                <a:latin typeface="Calibri"/>
                <a:ea typeface="Calibri"/>
                <a:cs typeface="Calibri"/>
                <a:sym typeface="Calibri"/>
              </a:defRPr>
            </a:lvl8pPr>
            <a:lvl9pPr marL="2741756" marR="0" lvl="8" indent="-8702" algn="l" rtl="0">
              <a:lnSpc>
                <a:spcPct val="90000"/>
              </a:lnSpc>
              <a:spcBef>
                <a:spcPts val="375"/>
              </a:spcBef>
              <a:spcAft>
                <a:spcPts val="0"/>
              </a:spcAft>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713" y="4767366"/>
            <a:ext cx="2057399" cy="273844"/>
          </a:xfrm>
          <a:prstGeom prst="rect">
            <a:avLst/>
          </a:prstGeom>
          <a:noFill/>
          <a:ln>
            <a:noFill/>
          </a:ln>
        </p:spPr>
        <p:txBody>
          <a:bodyPr wrap="square" lIns="68555" tIns="68555" rIns="68555" bIns="68555" anchor="ctr" anchorCtr="0"/>
          <a:lstStyle>
            <a:lvl1pPr marL="0" marR="0" lvl="0" indent="0" algn="l"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342821"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647"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471"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294"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121"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694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39976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2581"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8" y="4767366"/>
            <a:ext cx="3086099" cy="273844"/>
          </a:xfrm>
          <a:prstGeom prst="rect">
            <a:avLst/>
          </a:prstGeom>
          <a:noFill/>
          <a:ln>
            <a:noFill/>
          </a:ln>
        </p:spPr>
        <p:txBody>
          <a:bodyPr wrap="square" lIns="68555" tIns="68555" rIns="68555" bIns="68555" anchor="ctr" anchorCtr="0"/>
          <a:lstStyle>
            <a:lvl1pPr marL="0" marR="0" lvl="0" indent="0" algn="ct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342821"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647"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471"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294"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121"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694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39976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2581"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8008" y="4767366"/>
            <a:ext cx="2057399" cy="273844"/>
          </a:xfrm>
          <a:prstGeom prst="rect">
            <a:avLst/>
          </a:prstGeom>
          <a:noFill/>
          <a:ln>
            <a:noFill/>
          </a:ln>
        </p:spPr>
        <p:txBody>
          <a:bodyPr wrap="square" lIns="68555" tIns="34274" rIns="68555" bIns="34274" anchor="ctr" anchorCtr="0">
            <a:noAutofit/>
          </a:bodyPr>
          <a:lstStyle/>
          <a:p>
            <a:pPr algn="r">
              <a:buClr>
                <a:srgbClr val="888888"/>
              </a:buClr>
              <a:buSzPct val="25000"/>
              <a:buFont typeface="Calibri"/>
              <a:buNone/>
            </a:pPr>
            <a:fld id="{00000000-1234-1234-1234-123412341234}" type="slidenum">
              <a:rPr lang="en-US" sz="900">
                <a:solidFill>
                  <a:srgbClr val="888888"/>
                </a:solidFill>
                <a:latin typeface="Calibri"/>
                <a:ea typeface="Calibri"/>
                <a:cs typeface="Calibri"/>
                <a:sym typeface="Calibri"/>
              </a:rPr>
              <a:pPr algn="r">
                <a:buClr>
                  <a:srgbClr val="888888"/>
                </a:buClr>
                <a:buSzPct val="25000"/>
                <a:buFont typeface="Calibri"/>
                <a:buNone/>
              </a:pPr>
              <a:t>‹Nº›</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545779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x">
  <p:cSld name="Título y texto vertical">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713" y="273847"/>
            <a:ext cx="7886699" cy="994172"/>
          </a:xfrm>
          <a:prstGeom prst="rect">
            <a:avLst/>
          </a:prstGeom>
          <a:noFill/>
          <a:ln>
            <a:noFill/>
          </a:ln>
        </p:spPr>
        <p:txBody>
          <a:bodyPr wrap="square" lIns="68555" tIns="68555" rIns="68555" bIns="68555" anchor="ctr" anchorCtr="0"/>
          <a:lstStyle>
            <a:lvl1pPr marL="0" marR="0" lvl="0" indent="0" algn="l" rtl="0">
              <a:lnSpc>
                <a:spcPct val="90000"/>
              </a:lnSpc>
              <a:spcBef>
                <a:spcPts val="0"/>
              </a:spcBef>
              <a:spcAft>
                <a:spcPts val="0"/>
              </a:spcAft>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Font typeface="Arial"/>
              <a:buNone/>
              <a:defRPr sz="1400"/>
            </a:lvl2pPr>
            <a:lvl3pPr lvl="2" indent="0">
              <a:spcBef>
                <a:spcPts val="0"/>
              </a:spcBef>
              <a:buFont typeface="Arial"/>
              <a:buNone/>
              <a:defRPr sz="1400"/>
            </a:lvl3pPr>
            <a:lvl4pPr lvl="3" indent="0">
              <a:spcBef>
                <a:spcPts val="0"/>
              </a:spcBef>
              <a:buFont typeface="Arial"/>
              <a:buNone/>
              <a:defRPr sz="1400"/>
            </a:lvl4pPr>
            <a:lvl5pPr lvl="4" indent="0">
              <a:spcBef>
                <a:spcPts val="0"/>
              </a:spcBef>
              <a:buFont typeface="Arial"/>
              <a:buNone/>
              <a:defRPr sz="1400"/>
            </a:lvl5pPr>
            <a:lvl6pPr lvl="5" indent="0">
              <a:spcBef>
                <a:spcPts val="0"/>
              </a:spcBef>
              <a:buFont typeface="Arial"/>
              <a:buNone/>
              <a:defRPr sz="1400"/>
            </a:lvl6pPr>
            <a:lvl7pPr lvl="6" indent="0">
              <a:spcBef>
                <a:spcPts val="0"/>
              </a:spcBef>
              <a:buFont typeface="Arial"/>
              <a:buNone/>
              <a:defRPr sz="1400"/>
            </a:lvl7pPr>
            <a:lvl8pPr lvl="7" indent="0">
              <a:spcBef>
                <a:spcPts val="0"/>
              </a:spcBef>
              <a:buFont typeface="Arial"/>
              <a:buNone/>
              <a:defRPr sz="1400"/>
            </a:lvl8pPr>
            <a:lvl9pPr lvl="8" indent="0">
              <a:spcBef>
                <a:spcPts val="0"/>
              </a:spcBef>
              <a:buFont typeface="Arial"/>
              <a:buNone/>
              <a:defRPr sz="1400"/>
            </a:lvl9pPr>
          </a:lstStyle>
          <a:p>
            <a:endParaRPr/>
          </a:p>
        </p:txBody>
      </p:sp>
      <p:sp>
        <p:nvSpPr>
          <p:cNvPr id="74" name="Shape 74"/>
          <p:cNvSpPr txBox="1">
            <a:spLocks noGrp="1"/>
          </p:cNvSpPr>
          <p:nvPr>
            <p:ph type="body" idx="1"/>
          </p:nvPr>
        </p:nvSpPr>
        <p:spPr>
          <a:xfrm rot="5400000">
            <a:off x="2940253" y="-942375"/>
            <a:ext cx="3263504" cy="7886699"/>
          </a:xfrm>
          <a:prstGeom prst="rect">
            <a:avLst/>
          </a:prstGeom>
          <a:noFill/>
          <a:ln>
            <a:noFill/>
          </a:ln>
        </p:spPr>
        <p:txBody>
          <a:bodyPr wrap="square" lIns="68555" tIns="68555" rIns="68555" bIns="68555" anchor="t" anchorCtr="0"/>
          <a:lstStyle>
            <a:lvl1pPr marL="171362" marR="0" lvl="0" indent="85663" algn="l" rtl="0">
              <a:lnSpc>
                <a:spcPct val="90000"/>
              </a:lnSpc>
              <a:spcBef>
                <a:spcPts val="750"/>
              </a:spcBef>
              <a:spcAft>
                <a:spcPts val="0"/>
              </a:spcAft>
              <a:buClr>
                <a:schemeClr val="dk1"/>
              </a:buClr>
              <a:buSzPct val="99928"/>
              <a:buFont typeface="Arial"/>
              <a:buChar char="•"/>
              <a:defRPr sz="2100" b="0" i="0" u="none" strike="noStrike" cap="none">
                <a:solidFill>
                  <a:schemeClr val="dk1"/>
                </a:solidFill>
                <a:latin typeface="Calibri"/>
                <a:ea typeface="Calibri"/>
                <a:cs typeface="Calibri"/>
                <a:sym typeface="Calibri"/>
              </a:defRPr>
            </a:lvl1pPr>
            <a:lvl2pPr marL="514088" marR="0" lvl="1" indent="38150" algn="l" rtl="0">
              <a:lnSpc>
                <a:spcPct val="90000"/>
              </a:lnSpc>
              <a:spcBef>
                <a:spcPts val="375"/>
              </a:spcBef>
              <a:spcAft>
                <a:spcPts val="0"/>
              </a:spcAft>
              <a:buClr>
                <a:schemeClr val="dk1"/>
              </a:buClr>
              <a:buSzPct val="99916"/>
              <a:buFont typeface="Arial"/>
              <a:buChar char="•"/>
              <a:defRPr sz="1800" b="0" i="0" u="none" strike="noStrike" cap="none">
                <a:solidFill>
                  <a:schemeClr val="dk1"/>
                </a:solidFill>
                <a:latin typeface="Calibri"/>
                <a:ea typeface="Calibri"/>
                <a:cs typeface="Calibri"/>
                <a:sym typeface="Calibri"/>
              </a:defRPr>
            </a:lvl2pPr>
            <a:lvl3pPr marL="856804" marR="0" lvl="2" indent="162" algn="l" rtl="0">
              <a:lnSpc>
                <a:spcPct val="90000"/>
              </a:lnSpc>
              <a:spcBef>
                <a:spcPts val="375"/>
              </a:spcBef>
              <a:spcAft>
                <a:spcPts val="0"/>
              </a:spcAft>
              <a:buClr>
                <a:schemeClr val="dk1"/>
              </a:buClr>
              <a:buSzPct val="99900"/>
              <a:buFont typeface="Arial"/>
              <a:buChar char="•"/>
              <a:defRPr sz="1500" b="0" i="0" u="none" strike="noStrike" cap="none">
                <a:solidFill>
                  <a:schemeClr val="dk1"/>
                </a:solidFill>
                <a:latin typeface="Calibri"/>
                <a:ea typeface="Calibri"/>
                <a:cs typeface="Calibri"/>
                <a:sym typeface="Calibri"/>
              </a:defRPr>
            </a:lvl3pPr>
            <a:lvl4pPr marL="1199520" marR="0" lvl="3" indent="-18785"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4pPr>
            <a:lvl5pPr marL="1542236" marR="0" lvl="4" indent="-18683"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5pPr>
            <a:lvl6pPr marL="1884962" marR="0" lvl="5" indent="-18580"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6pPr>
            <a:lvl7pPr marL="2227682" marR="0" lvl="6" indent="-18476"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7pPr>
            <a:lvl8pPr marL="2570402" marR="0" lvl="7" indent="-18374"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8pPr>
            <a:lvl9pPr marL="2913128" marR="0" lvl="8" indent="-18271"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713" y="4767366"/>
            <a:ext cx="2057399" cy="273844"/>
          </a:xfrm>
          <a:prstGeom prst="rect">
            <a:avLst/>
          </a:prstGeom>
          <a:noFill/>
          <a:ln>
            <a:noFill/>
          </a:ln>
        </p:spPr>
        <p:txBody>
          <a:bodyPr wrap="square" lIns="68555" tIns="68555" rIns="68555" bIns="68555" anchor="ctr" anchorCtr="0"/>
          <a:lstStyle>
            <a:lvl1pPr marL="0" marR="0" lvl="0" indent="0" algn="l"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342821"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647"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471"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294"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121"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694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39976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2581"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8" y="4767366"/>
            <a:ext cx="3086099" cy="273844"/>
          </a:xfrm>
          <a:prstGeom prst="rect">
            <a:avLst/>
          </a:prstGeom>
          <a:noFill/>
          <a:ln>
            <a:noFill/>
          </a:ln>
        </p:spPr>
        <p:txBody>
          <a:bodyPr wrap="square" lIns="68555" tIns="68555" rIns="68555" bIns="68555" anchor="ctr" anchorCtr="0"/>
          <a:lstStyle>
            <a:lvl1pPr marL="0" marR="0" lvl="0" indent="0" algn="ct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342821"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647"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471"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294"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121"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694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39976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2581"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8008" y="4767366"/>
            <a:ext cx="2057399" cy="273844"/>
          </a:xfrm>
          <a:prstGeom prst="rect">
            <a:avLst/>
          </a:prstGeom>
          <a:noFill/>
          <a:ln>
            <a:noFill/>
          </a:ln>
        </p:spPr>
        <p:txBody>
          <a:bodyPr wrap="square" lIns="68555" tIns="34274" rIns="68555" bIns="34274" anchor="ctr" anchorCtr="0">
            <a:noAutofit/>
          </a:bodyPr>
          <a:lstStyle/>
          <a:p>
            <a:pPr algn="r">
              <a:buClr>
                <a:srgbClr val="888888"/>
              </a:buClr>
              <a:buSzPct val="25000"/>
              <a:buFont typeface="Calibri"/>
              <a:buNone/>
            </a:pPr>
            <a:fld id="{00000000-1234-1234-1234-123412341234}" type="slidenum">
              <a:rPr lang="en-US" sz="900">
                <a:solidFill>
                  <a:srgbClr val="888888"/>
                </a:solidFill>
                <a:latin typeface="Calibri"/>
                <a:ea typeface="Calibri"/>
                <a:cs typeface="Calibri"/>
                <a:sym typeface="Calibri"/>
              </a:rPr>
              <a:pPr algn="r">
                <a:buClr>
                  <a:srgbClr val="888888"/>
                </a:buClr>
                <a:buSzPct val="25000"/>
                <a:buFont typeface="Calibri"/>
                <a:buNone/>
              </a:pPr>
              <a:t>‹Nº›</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402746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cSld name="Título vertical y texto">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5350085" y="1467494"/>
            <a:ext cx="4358879" cy="1971675"/>
          </a:xfrm>
          <a:prstGeom prst="rect">
            <a:avLst/>
          </a:prstGeom>
          <a:noFill/>
          <a:ln>
            <a:noFill/>
          </a:ln>
        </p:spPr>
        <p:txBody>
          <a:bodyPr wrap="square" lIns="68555" tIns="68555" rIns="68555" bIns="68555" anchor="ctr" anchorCtr="0"/>
          <a:lstStyle>
            <a:lvl1pPr marL="0" marR="0" lvl="0" indent="0" algn="l" rtl="0">
              <a:lnSpc>
                <a:spcPct val="90000"/>
              </a:lnSpc>
              <a:spcBef>
                <a:spcPts val="0"/>
              </a:spcBef>
              <a:spcAft>
                <a:spcPts val="0"/>
              </a:spcAft>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Font typeface="Arial"/>
              <a:buNone/>
              <a:defRPr sz="1400"/>
            </a:lvl2pPr>
            <a:lvl3pPr lvl="2" indent="0">
              <a:spcBef>
                <a:spcPts val="0"/>
              </a:spcBef>
              <a:buFont typeface="Arial"/>
              <a:buNone/>
              <a:defRPr sz="1400"/>
            </a:lvl3pPr>
            <a:lvl4pPr lvl="3" indent="0">
              <a:spcBef>
                <a:spcPts val="0"/>
              </a:spcBef>
              <a:buFont typeface="Arial"/>
              <a:buNone/>
              <a:defRPr sz="1400"/>
            </a:lvl4pPr>
            <a:lvl5pPr lvl="4" indent="0">
              <a:spcBef>
                <a:spcPts val="0"/>
              </a:spcBef>
              <a:buFont typeface="Arial"/>
              <a:buNone/>
              <a:defRPr sz="1400"/>
            </a:lvl5pPr>
            <a:lvl6pPr lvl="5" indent="0">
              <a:spcBef>
                <a:spcPts val="0"/>
              </a:spcBef>
              <a:buFont typeface="Arial"/>
              <a:buNone/>
              <a:defRPr sz="1400"/>
            </a:lvl6pPr>
            <a:lvl7pPr lvl="6" indent="0">
              <a:spcBef>
                <a:spcPts val="0"/>
              </a:spcBef>
              <a:buFont typeface="Arial"/>
              <a:buNone/>
              <a:defRPr sz="1400"/>
            </a:lvl7pPr>
            <a:lvl8pPr lvl="7" indent="0">
              <a:spcBef>
                <a:spcPts val="0"/>
              </a:spcBef>
              <a:buFont typeface="Arial"/>
              <a:buNone/>
              <a:defRPr sz="1400"/>
            </a:lvl8pPr>
            <a:lvl9pPr lvl="8" indent="0">
              <a:spcBef>
                <a:spcPts val="0"/>
              </a:spcBef>
              <a:buFont typeface="Arial"/>
              <a:buNone/>
              <a:defRPr sz="1400"/>
            </a:lvl9pPr>
          </a:lstStyle>
          <a:p>
            <a:endParaRPr/>
          </a:p>
        </p:txBody>
      </p:sp>
      <p:sp>
        <p:nvSpPr>
          <p:cNvPr id="80" name="Shape 80"/>
          <p:cNvSpPr txBox="1">
            <a:spLocks noGrp="1"/>
          </p:cNvSpPr>
          <p:nvPr>
            <p:ph type="body" idx="1"/>
          </p:nvPr>
        </p:nvSpPr>
        <p:spPr>
          <a:xfrm rot="5400000">
            <a:off x="1349581" y="-447078"/>
            <a:ext cx="4358879" cy="5800724"/>
          </a:xfrm>
          <a:prstGeom prst="rect">
            <a:avLst/>
          </a:prstGeom>
          <a:noFill/>
          <a:ln>
            <a:noFill/>
          </a:ln>
        </p:spPr>
        <p:txBody>
          <a:bodyPr wrap="square" lIns="68555" tIns="68555" rIns="68555" bIns="68555" anchor="t" anchorCtr="0"/>
          <a:lstStyle>
            <a:lvl1pPr marL="171362" marR="0" lvl="0" indent="85663" algn="l" rtl="0">
              <a:lnSpc>
                <a:spcPct val="90000"/>
              </a:lnSpc>
              <a:spcBef>
                <a:spcPts val="750"/>
              </a:spcBef>
              <a:spcAft>
                <a:spcPts val="0"/>
              </a:spcAft>
              <a:buClr>
                <a:schemeClr val="dk1"/>
              </a:buClr>
              <a:buSzPct val="99928"/>
              <a:buFont typeface="Arial"/>
              <a:buChar char="•"/>
              <a:defRPr sz="2100" b="0" i="0" u="none" strike="noStrike" cap="none">
                <a:solidFill>
                  <a:schemeClr val="dk1"/>
                </a:solidFill>
                <a:latin typeface="Calibri"/>
                <a:ea typeface="Calibri"/>
                <a:cs typeface="Calibri"/>
                <a:sym typeface="Calibri"/>
              </a:defRPr>
            </a:lvl1pPr>
            <a:lvl2pPr marL="514088" marR="0" lvl="1" indent="38150" algn="l" rtl="0">
              <a:lnSpc>
                <a:spcPct val="90000"/>
              </a:lnSpc>
              <a:spcBef>
                <a:spcPts val="375"/>
              </a:spcBef>
              <a:spcAft>
                <a:spcPts val="0"/>
              </a:spcAft>
              <a:buClr>
                <a:schemeClr val="dk1"/>
              </a:buClr>
              <a:buSzPct val="99916"/>
              <a:buFont typeface="Arial"/>
              <a:buChar char="•"/>
              <a:defRPr sz="1800" b="0" i="0" u="none" strike="noStrike" cap="none">
                <a:solidFill>
                  <a:schemeClr val="dk1"/>
                </a:solidFill>
                <a:latin typeface="Calibri"/>
                <a:ea typeface="Calibri"/>
                <a:cs typeface="Calibri"/>
                <a:sym typeface="Calibri"/>
              </a:defRPr>
            </a:lvl2pPr>
            <a:lvl3pPr marL="856804" marR="0" lvl="2" indent="162" algn="l" rtl="0">
              <a:lnSpc>
                <a:spcPct val="90000"/>
              </a:lnSpc>
              <a:spcBef>
                <a:spcPts val="375"/>
              </a:spcBef>
              <a:spcAft>
                <a:spcPts val="0"/>
              </a:spcAft>
              <a:buClr>
                <a:schemeClr val="dk1"/>
              </a:buClr>
              <a:buSzPct val="99900"/>
              <a:buFont typeface="Arial"/>
              <a:buChar char="•"/>
              <a:defRPr sz="1500" b="0" i="0" u="none" strike="noStrike" cap="none">
                <a:solidFill>
                  <a:schemeClr val="dk1"/>
                </a:solidFill>
                <a:latin typeface="Calibri"/>
                <a:ea typeface="Calibri"/>
                <a:cs typeface="Calibri"/>
                <a:sym typeface="Calibri"/>
              </a:defRPr>
            </a:lvl3pPr>
            <a:lvl4pPr marL="1199520" marR="0" lvl="3" indent="-18785"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4pPr>
            <a:lvl5pPr marL="1542236" marR="0" lvl="4" indent="-18683"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5pPr>
            <a:lvl6pPr marL="1884962" marR="0" lvl="5" indent="-18580"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6pPr>
            <a:lvl7pPr marL="2227682" marR="0" lvl="6" indent="-18476"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7pPr>
            <a:lvl8pPr marL="2570402" marR="0" lvl="7" indent="-18374"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8pPr>
            <a:lvl9pPr marL="2913128" marR="0" lvl="8" indent="-18271" algn="l" rtl="0">
              <a:lnSpc>
                <a:spcPct val="90000"/>
              </a:lnSpc>
              <a:spcBef>
                <a:spcPts val="375"/>
              </a:spcBef>
              <a:spcAft>
                <a:spcPts val="0"/>
              </a:spcAft>
              <a:buClr>
                <a:schemeClr val="dk1"/>
              </a:buClr>
              <a:buSzPct val="99888"/>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713" y="4767366"/>
            <a:ext cx="2057399" cy="273844"/>
          </a:xfrm>
          <a:prstGeom prst="rect">
            <a:avLst/>
          </a:prstGeom>
          <a:noFill/>
          <a:ln>
            <a:noFill/>
          </a:ln>
        </p:spPr>
        <p:txBody>
          <a:bodyPr wrap="square" lIns="68555" tIns="68555" rIns="68555" bIns="68555" anchor="ctr" anchorCtr="0"/>
          <a:lstStyle>
            <a:lvl1pPr marL="0" marR="0" lvl="0" indent="0" algn="l"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342821"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647"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471"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294"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121"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694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39976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2581"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8" y="4767366"/>
            <a:ext cx="3086099" cy="273844"/>
          </a:xfrm>
          <a:prstGeom prst="rect">
            <a:avLst/>
          </a:prstGeom>
          <a:noFill/>
          <a:ln>
            <a:noFill/>
          </a:ln>
        </p:spPr>
        <p:txBody>
          <a:bodyPr wrap="square" lIns="68555" tIns="68555" rIns="68555" bIns="68555" anchor="ctr" anchorCtr="0"/>
          <a:lstStyle>
            <a:lvl1pPr marL="0" marR="0" lvl="0" indent="0" algn="ct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342821"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647"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471"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294"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121"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694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39976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2581"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458008" y="4767366"/>
            <a:ext cx="2057399" cy="273844"/>
          </a:xfrm>
          <a:prstGeom prst="rect">
            <a:avLst/>
          </a:prstGeom>
          <a:noFill/>
          <a:ln>
            <a:noFill/>
          </a:ln>
        </p:spPr>
        <p:txBody>
          <a:bodyPr wrap="square" lIns="68555" tIns="34274" rIns="68555" bIns="34274" anchor="ctr" anchorCtr="0">
            <a:noAutofit/>
          </a:bodyPr>
          <a:lstStyle/>
          <a:p>
            <a:pPr algn="r">
              <a:buClr>
                <a:srgbClr val="888888"/>
              </a:buClr>
              <a:buSzPct val="25000"/>
              <a:buFont typeface="Calibri"/>
              <a:buNone/>
            </a:pPr>
            <a:fld id="{00000000-1234-1234-1234-123412341234}" type="slidenum">
              <a:rPr lang="en-US" sz="900">
                <a:solidFill>
                  <a:srgbClr val="888888"/>
                </a:solidFill>
                <a:latin typeface="Calibri"/>
                <a:ea typeface="Calibri"/>
                <a:cs typeface="Calibri"/>
                <a:sym typeface="Calibri"/>
              </a:rPr>
              <a:pPr algn="r">
                <a:buClr>
                  <a:srgbClr val="888888"/>
                </a:buClr>
                <a:buSzPct val="25000"/>
                <a:buFont typeface="Calibri"/>
                <a:buNone/>
              </a:pPr>
              <a:t>‹Nº›</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3090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ita o destacado">
  <p:cSld name="VERTICAL_TITLE_AND_VERTICAL_TEXT_1">
    <p:bg>
      <p:bgPr>
        <a:solidFill>
          <a:srgbClr val="0856E8"/>
        </a:solidFill>
        <a:effectLst/>
      </p:bgPr>
    </p:bg>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3854150" y="887300"/>
            <a:ext cx="4025100" cy="3678600"/>
          </a:xfrm>
          <a:prstGeom prst="rect">
            <a:avLst/>
          </a:prstGeom>
          <a:noFill/>
          <a:ln>
            <a:noFill/>
          </a:ln>
        </p:spPr>
        <p:txBody>
          <a:bodyPr spcFirstLastPara="1" wrap="square" lIns="68544" tIns="34274" rIns="68544" bIns="34274" anchor="ctr" anchorCtr="0"/>
          <a:lstStyle>
            <a:lvl1pPr lvl="0" algn="l">
              <a:lnSpc>
                <a:spcPct val="90000"/>
              </a:lnSpc>
              <a:spcBef>
                <a:spcPts val="0"/>
              </a:spcBef>
              <a:spcAft>
                <a:spcPts val="0"/>
              </a:spcAft>
              <a:buClr>
                <a:srgbClr val="FFFFFF"/>
              </a:buClr>
              <a:buSzPts val="3500"/>
              <a:buFont typeface="Work Sans SemiBold"/>
              <a:buNone/>
              <a:defRPr sz="3500">
                <a:solidFill>
                  <a:srgbClr val="FFFFFF"/>
                </a:solidFill>
                <a:latin typeface="Work Sans SemiBold"/>
                <a:ea typeface="Work Sans SemiBold"/>
                <a:cs typeface="Work Sans SemiBold"/>
                <a:sym typeface="Work Sans SemiBold"/>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553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 blanco" type="blank">
  <p:cSld name="BLANK">
    <p:bg>
      <p:bgPr>
        <a:solidFill>
          <a:srgbClr val="DCEAFB"/>
        </a:solidFill>
        <a:effectLst/>
      </p:bgPr>
    </p:bg>
    <p:spTree>
      <p:nvGrpSpPr>
        <p:cNvPr id="1" name="Shape 92"/>
        <p:cNvGrpSpPr/>
        <p:nvPr/>
      </p:nvGrpSpPr>
      <p:grpSpPr>
        <a:xfrm>
          <a:off x="0" y="0"/>
          <a:ext cx="0" cy="0"/>
          <a:chOff x="0" y="0"/>
          <a:chExt cx="0" cy="0"/>
        </a:xfrm>
      </p:grpSpPr>
      <p:sp>
        <p:nvSpPr>
          <p:cNvPr id="93" name="Google Shape;93;p14"/>
          <p:cNvSpPr txBox="1"/>
          <p:nvPr/>
        </p:nvSpPr>
        <p:spPr>
          <a:xfrm>
            <a:off x="1644575" y="4802700"/>
            <a:ext cx="4577100" cy="340800"/>
          </a:xfrm>
          <a:prstGeom prst="rect">
            <a:avLst/>
          </a:prstGeom>
          <a:noFill/>
          <a:ln>
            <a:noFill/>
          </a:ln>
        </p:spPr>
        <p:txBody>
          <a:bodyPr spcFirstLastPara="1" wrap="square" lIns="91385" tIns="91385" rIns="91385" bIns="9138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dirty="0">
                <a:solidFill>
                  <a:srgbClr val="0054BC"/>
                </a:solidFill>
                <a:latin typeface="Work Sans"/>
                <a:ea typeface="Work Sans"/>
                <a:cs typeface="Work Sans"/>
                <a:sym typeface="Work Sans"/>
              </a:rPr>
              <a:t>Esta presentación es propiedad intelectual controlada y producida por la Función Pública.</a:t>
            </a:r>
            <a:endParaRPr sz="600" b="0" i="0" u="none" strike="noStrike" cap="none" dirty="0">
              <a:solidFill>
                <a:srgbClr val="0054BC"/>
              </a:solidFill>
              <a:latin typeface="Work Sans"/>
              <a:ea typeface="Work Sans"/>
              <a:cs typeface="Work Sans"/>
              <a:sym typeface="Work Sans"/>
            </a:endParaRPr>
          </a:p>
        </p:txBody>
      </p:sp>
      <p:sp>
        <p:nvSpPr>
          <p:cNvPr id="6" name="Google Shape;69;p9">
            <a:extLst>
              <a:ext uri="{FF2B5EF4-FFF2-40B4-BE49-F238E27FC236}">
                <a16:creationId xmlns:a16="http://schemas.microsoft.com/office/drawing/2014/main" id="{2878297F-D1F8-3A48-B1CC-2D20ABA28118}"/>
              </a:ext>
            </a:extLst>
          </p:cNvPr>
          <p:cNvSpPr txBox="1"/>
          <p:nvPr userDrawn="1"/>
        </p:nvSpPr>
        <p:spPr>
          <a:xfrm>
            <a:off x="325914" y="106350"/>
            <a:ext cx="1854300" cy="180900"/>
          </a:xfrm>
          <a:prstGeom prst="rect">
            <a:avLst/>
          </a:prstGeom>
          <a:noFill/>
          <a:ln>
            <a:noFill/>
          </a:ln>
        </p:spPr>
        <p:txBody>
          <a:bodyPr spcFirstLastPara="1" wrap="square" lIns="68544" tIns="34274" rIns="68544" bIns="34274"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600" b="0" i="0" u="none" strike="noStrike" cap="none" dirty="0">
                <a:solidFill>
                  <a:srgbClr val="0066CD"/>
                </a:solidFill>
                <a:latin typeface="Work Sans Light"/>
                <a:ea typeface="Work Sans Light"/>
                <a:cs typeface="Work Sans Light"/>
                <a:sym typeface="Work Sans Light"/>
              </a:rPr>
              <a:t>Función Pública</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apositiva de título" preserve="1">
  <p:cSld name="1_Diapositiva de título">
    <p:bg>
      <p:bgPr>
        <a:solidFill>
          <a:srgbClr val="2D6DF3"/>
        </a:solidFill>
        <a:effectLst/>
      </p:bgPr>
    </p:bg>
    <p:spTree>
      <p:nvGrpSpPr>
        <p:cNvPr id="1" name="Shape 11"/>
        <p:cNvGrpSpPr/>
        <p:nvPr/>
      </p:nvGrpSpPr>
      <p:grpSpPr>
        <a:xfrm>
          <a:off x="0" y="0"/>
          <a:ext cx="0" cy="0"/>
          <a:chOff x="0" y="0"/>
          <a:chExt cx="0" cy="0"/>
        </a:xfrm>
      </p:grpSpPr>
      <p:sp>
        <p:nvSpPr>
          <p:cNvPr id="12" name="Google Shape;12;p2"/>
          <p:cNvSpPr txBox="1"/>
          <p:nvPr/>
        </p:nvSpPr>
        <p:spPr>
          <a:xfrm>
            <a:off x="8336496" y="54646"/>
            <a:ext cx="548700" cy="393600"/>
          </a:xfrm>
          <a:prstGeom prst="rect">
            <a:avLst/>
          </a:prstGeom>
          <a:noFill/>
          <a:ln>
            <a:noFill/>
          </a:ln>
        </p:spPr>
        <p:txBody>
          <a:bodyPr spcFirstLastPara="1" wrap="square" lIns="91385" tIns="91385" rIns="91385" bIns="9138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700" b="0" i="0" u="none" strike="noStrike" cap="none">
              <a:solidFill>
                <a:srgbClr val="0054BC"/>
              </a:solidFill>
              <a:latin typeface="Work Sans"/>
              <a:ea typeface="Work Sans"/>
              <a:cs typeface="Work Sans"/>
              <a:sym typeface="Work Sans"/>
            </a:endParaRPr>
          </a:p>
        </p:txBody>
      </p:sp>
      <p:sp>
        <p:nvSpPr>
          <p:cNvPr id="13" name="Google Shape;13;p2"/>
          <p:cNvSpPr txBox="1"/>
          <p:nvPr/>
        </p:nvSpPr>
        <p:spPr>
          <a:xfrm>
            <a:off x="8336496" y="-21554"/>
            <a:ext cx="548700" cy="393600"/>
          </a:xfrm>
          <a:prstGeom prst="rect">
            <a:avLst/>
          </a:prstGeom>
          <a:noFill/>
          <a:ln>
            <a:noFill/>
          </a:ln>
        </p:spPr>
        <p:txBody>
          <a:bodyPr spcFirstLastPara="1" wrap="square" lIns="91385" tIns="91385" rIns="91385" bIns="9138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FFFFFF"/>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700" b="0" i="0" u="none" strike="noStrike" cap="none">
              <a:solidFill>
                <a:srgbClr val="FFFFFF"/>
              </a:solidFill>
              <a:latin typeface="Work Sans"/>
              <a:ea typeface="Work Sans"/>
              <a:cs typeface="Work Sans"/>
              <a:sym typeface="Work Sans"/>
            </a:endParaRPr>
          </a:p>
        </p:txBody>
      </p:sp>
      <p:sp>
        <p:nvSpPr>
          <p:cNvPr id="14" name="Google Shape;14;p2"/>
          <p:cNvSpPr/>
          <p:nvPr/>
        </p:nvSpPr>
        <p:spPr>
          <a:xfrm>
            <a:off x="6482817" y="0"/>
            <a:ext cx="2666100" cy="5143500"/>
          </a:xfrm>
          <a:prstGeom prst="rect">
            <a:avLst/>
          </a:prstGeom>
          <a:solidFill>
            <a:schemeClr val="accent1"/>
          </a:solidFill>
          <a:ln>
            <a:noFill/>
          </a:ln>
        </p:spPr>
        <p:txBody>
          <a:bodyPr spcFirstLastPara="1" wrap="square" lIns="91385" tIns="45680" rIns="91385" bIns="4568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 name="Google Shape;15;p2"/>
          <p:cNvSpPr txBox="1"/>
          <p:nvPr/>
        </p:nvSpPr>
        <p:spPr>
          <a:xfrm>
            <a:off x="1098488" y="4856142"/>
            <a:ext cx="4292929" cy="340800"/>
          </a:xfrm>
          <a:prstGeom prst="rect">
            <a:avLst/>
          </a:prstGeom>
          <a:noFill/>
          <a:ln>
            <a:noFill/>
          </a:ln>
        </p:spPr>
        <p:txBody>
          <a:bodyPr spcFirstLastPara="1" wrap="square" lIns="91385" tIns="91385" rIns="91385" bIns="9138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a:solidFill>
                  <a:schemeClr val="lt1"/>
                </a:solidFill>
                <a:latin typeface="Work Sans"/>
                <a:ea typeface="Work Sans"/>
                <a:cs typeface="Work Sans"/>
                <a:sym typeface="Work Sans"/>
              </a:rPr>
              <a:t>Esta presentación es propiedad intelectual controlada y producida por la Presidencia de la República.</a:t>
            </a:r>
            <a:endParaRPr sz="600" b="0" i="0" u="none" strike="noStrike" cap="none">
              <a:solidFill>
                <a:schemeClr val="lt1"/>
              </a:solidFill>
              <a:latin typeface="Work Sans"/>
              <a:ea typeface="Work Sans"/>
              <a:cs typeface="Work Sans"/>
              <a:sym typeface="Work Sans"/>
            </a:endParaRPr>
          </a:p>
        </p:txBody>
      </p:sp>
      <p:grpSp>
        <p:nvGrpSpPr>
          <p:cNvPr id="8" name="Grupo 7"/>
          <p:cNvGrpSpPr/>
          <p:nvPr userDrawn="1"/>
        </p:nvGrpSpPr>
        <p:grpSpPr>
          <a:xfrm>
            <a:off x="3342620" y="0"/>
            <a:ext cx="5801395" cy="51435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869793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n con título 1">
  <p:cSld name="Imagen con título 1">
    <p:bg>
      <p:bgPr>
        <a:solidFill>
          <a:srgbClr val="DCEAFB"/>
        </a:solidFill>
        <a:effectLst/>
      </p:bgPr>
    </p:bg>
    <p:spTree>
      <p:nvGrpSpPr>
        <p:cNvPr id="1" name="Shape 77"/>
        <p:cNvGrpSpPr/>
        <p:nvPr/>
      </p:nvGrpSpPr>
      <p:grpSpPr>
        <a:xfrm>
          <a:off x="0" y="0"/>
          <a:ext cx="0" cy="0"/>
          <a:chOff x="0" y="0"/>
          <a:chExt cx="0" cy="0"/>
        </a:xfrm>
      </p:grpSpPr>
      <p:sp>
        <p:nvSpPr>
          <p:cNvPr id="78" name="Google Shape;78;p11"/>
          <p:cNvSpPr txBox="1">
            <a:spLocks noGrp="1"/>
          </p:cNvSpPr>
          <p:nvPr>
            <p:ph type="body" idx="1"/>
          </p:nvPr>
        </p:nvSpPr>
        <p:spPr>
          <a:xfrm>
            <a:off x="3768726" y="2553350"/>
            <a:ext cx="2352000" cy="2049600"/>
          </a:xfrm>
          <a:prstGeom prst="rect">
            <a:avLst/>
          </a:prstGeom>
          <a:noFill/>
          <a:ln>
            <a:noFill/>
          </a:ln>
        </p:spPr>
        <p:txBody>
          <a:bodyPr spcFirstLastPara="1" wrap="square" lIns="68575" tIns="34275" rIns="68575" bIns="34275" anchor="t" anchorCtr="0"/>
          <a:lstStyle>
            <a:lvl1pPr marL="457189" lvl="0" indent="-228594" algn="l" rtl="0">
              <a:lnSpc>
                <a:spcPct val="90000"/>
              </a:lnSpc>
              <a:spcBef>
                <a:spcPts val="800"/>
              </a:spcBef>
              <a:spcAft>
                <a:spcPts val="0"/>
              </a:spcAft>
              <a:buSzPts val="1100"/>
              <a:buFont typeface="Work Sans Light"/>
              <a:buNone/>
              <a:defRPr sz="1000">
                <a:solidFill>
                  <a:srgbClr val="0066CD"/>
                </a:solidFill>
                <a:latin typeface="Work Sans"/>
                <a:ea typeface="Work Sans"/>
                <a:cs typeface="Work Sans"/>
                <a:sym typeface="Work Sans"/>
              </a:defRPr>
            </a:lvl1pPr>
            <a:lvl2pPr marL="914378" lvl="1" indent="-298442"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2pPr>
            <a:lvl3pPr marL="1371566" lvl="2" indent="-298442"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3pPr>
            <a:lvl4pPr marL="1828754" lvl="3" indent="-298442"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4pPr>
            <a:lvl5pPr marL="2285943" lvl="4" indent="-298442"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5pPr>
            <a:lvl6pPr marL="2743132" lvl="5" indent="-298442"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6pPr>
            <a:lvl7pPr marL="3200320" lvl="6" indent="-298442"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7pPr>
            <a:lvl8pPr marL="3657509" lvl="7" indent="-298442"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8pPr>
            <a:lvl9pPr marL="4114697" lvl="8" indent="-298442"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9pPr>
          </a:lstStyle>
          <a:p>
            <a:endParaRPr/>
          </a:p>
        </p:txBody>
      </p:sp>
      <p:sp>
        <p:nvSpPr>
          <p:cNvPr id="79" name="Google Shape;79;p11"/>
          <p:cNvSpPr>
            <a:spLocks noGrp="1"/>
          </p:cNvSpPr>
          <p:nvPr>
            <p:ph type="pic" idx="2"/>
          </p:nvPr>
        </p:nvSpPr>
        <p:spPr>
          <a:xfrm>
            <a:off x="0" y="0"/>
            <a:ext cx="3423000" cy="5143500"/>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Work Sans"/>
                <a:ea typeface="Work Sans"/>
                <a:cs typeface="Work Sans"/>
                <a:sym typeface="Work Sans"/>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Work Sans"/>
                <a:ea typeface="Work Sans"/>
                <a:cs typeface="Work Sans"/>
                <a:sym typeface="Work Sans"/>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Work Sans"/>
                <a:ea typeface="Work Sans"/>
                <a:cs typeface="Work Sans"/>
                <a:sym typeface="Work Sans"/>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9pPr>
          </a:lstStyle>
          <a:p>
            <a:endParaRPr/>
          </a:p>
        </p:txBody>
      </p:sp>
      <p:sp>
        <p:nvSpPr>
          <p:cNvPr id="81" name="Google Shape;81;p11"/>
          <p:cNvSpPr txBox="1">
            <a:spLocks noGrp="1"/>
          </p:cNvSpPr>
          <p:nvPr>
            <p:ph type="title"/>
          </p:nvPr>
        </p:nvSpPr>
        <p:spPr>
          <a:xfrm>
            <a:off x="3768724" y="1733025"/>
            <a:ext cx="4307700" cy="6438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4085017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bg>
      <p:bgPr>
        <a:solidFill>
          <a:srgbClr val="DCEAFB"/>
        </a:solidFill>
        <a:effectLst/>
      </p:bgPr>
    </p:bg>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6336126" y="2553350"/>
            <a:ext cx="2352000" cy="20496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SzPts val="1100"/>
              <a:buFont typeface="Work Sans Light"/>
              <a:buNone/>
              <a:defRPr sz="1000">
                <a:solidFill>
                  <a:srgbClr val="0066CD"/>
                </a:solidFill>
                <a:latin typeface="Work Sans"/>
                <a:ea typeface="Work Sans"/>
                <a:cs typeface="Work Sans"/>
                <a:sym typeface="Work Sans"/>
              </a:defRPr>
            </a:lvl1pPr>
            <a:lvl2pPr marL="914400" lvl="1"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2pPr>
            <a:lvl3pPr marL="1371600" lvl="2"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3pPr>
            <a:lvl4pPr marL="1828800" lvl="3"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4pPr>
            <a:lvl5pPr marL="2286000" lvl="4"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5pPr>
            <a:lvl6pPr marL="2743200" lvl="5"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6pPr>
            <a:lvl7pPr marL="3200400" lvl="6"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7pPr>
            <a:lvl8pPr marL="3657600" lvl="7"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8pPr>
            <a:lvl9pPr marL="4114800" lvl="8"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9pPr>
          </a:lstStyle>
          <a:p>
            <a:endParaRPr/>
          </a:p>
        </p:txBody>
      </p:sp>
      <p:sp>
        <p:nvSpPr>
          <p:cNvPr id="73" name="Google Shape;73;p10"/>
          <p:cNvSpPr>
            <a:spLocks noGrp="1"/>
          </p:cNvSpPr>
          <p:nvPr>
            <p:ph type="pic" idx="2"/>
          </p:nvPr>
        </p:nvSpPr>
        <p:spPr>
          <a:xfrm>
            <a:off x="-1" y="943597"/>
            <a:ext cx="5314401" cy="3557649"/>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Work Sans"/>
                <a:ea typeface="Work Sans"/>
                <a:cs typeface="Work Sans"/>
                <a:sym typeface="Work Sans"/>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Work Sans"/>
                <a:ea typeface="Work Sans"/>
                <a:cs typeface="Work Sans"/>
                <a:sym typeface="Work Sans"/>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Work Sans"/>
                <a:ea typeface="Work Sans"/>
                <a:cs typeface="Work Sans"/>
                <a:sym typeface="Work Sans"/>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9pPr>
          </a:lstStyle>
          <a:p>
            <a:endParaRPr dirty="0"/>
          </a:p>
        </p:txBody>
      </p:sp>
      <p:sp>
        <p:nvSpPr>
          <p:cNvPr id="75" name="Google Shape;75;p10"/>
          <p:cNvSpPr txBox="1">
            <a:spLocks noGrp="1"/>
          </p:cNvSpPr>
          <p:nvPr>
            <p:ph type="title"/>
          </p:nvPr>
        </p:nvSpPr>
        <p:spPr>
          <a:xfrm>
            <a:off x="6336126" y="1741117"/>
            <a:ext cx="2351999" cy="643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7" name="Google Shape;69;p9">
            <a:extLst>
              <a:ext uri="{FF2B5EF4-FFF2-40B4-BE49-F238E27FC236}">
                <a16:creationId xmlns:a16="http://schemas.microsoft.com/office/drawing/2014/main" id="{4E8FAF10-E4DD-2641-AC24-D5545700AED6}"/>
              </a:ext>
            </a:extLst>
          </p:cNvPr>
          <p:cNvSpPr txBox="1"/>
          <p:nvPr userDrawn="1"/>
        </p:nvSpPr>
        <p:spPr>
          <a:xfrm>
            <a:off x="325914" y="106350"/>
            <a:ext cx="1854300" cy="180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600" b="0" i="0" u="none" strike="noStrike" cap="none"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281959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os objetos" type="twoObj">
  <p:cSld name="Dos objetos">
    <p:bg>
      <p:bgPr>
        <a:solidFill>
          <a:srgbClr val="DCEAFB"/>
        </a:solidFill>
        <a:effectLst/>
      </p:bgPr>
    </p:bg>
    <p:spTree>
      <p:nvGrpSpPr>
        <p:cNvPr id="1" name="Shape 86"/>
        <p:cNvGrpSpPr/>
        <p:nvPr/>
      </p:nvGrpSpPr>
      <p:grpSpPr>
        <a:xfrm>
          <a:off x="0" y="0"/>
          <a:ext cx="0" cy="0"/>
          <a:chOff x="0" y="0"/>
          <a:chExt cx="0" cy="0"/>
        </a:xfrm>
      </p:grpSpPr>
      <p:sp>
        <p:nvSpPr>
          <p:cNvPr id="87" name="Google Shape;87;p13"/>
          <p:cNvSpPr txBox="1">
            <a:spLocks noGrp="1"/>
          </p:cNvSpPr>
          <p:nvPr>
            <p:ph type="body" idx="1"/>
          </p:nvPr>
        </p:nvSpPr>
        <p:spPr>
          <a:xfrm>
            <a:off x="6336125" y="2553348"/>
            <a:ext cx="2352000" cy="2049600"/>
          </a:xfrm>
          <a:prstGeom prst="rect">
            <a:avLst/>
          </a:prstGeom>
          <a:noFill/>
          <a:ln>
            <a:noFill/>
          </a:ln>
        </p:spPr>
        <p:txBody>
          <a:bodyPr spcFirstLastPara="1" wrap="square" lIns="68575" tIns="34275" rIns="68575" bIns="34275" anchor="t" anchorCtr="0"/>
          <a:lstStyle>
            <a:lvl1pPr marL="457200" lvl="0" indent="-298450" algn="l">
              <a:lnSpc>
                <a:spcPct val="90000"/>
              </a:lnSpc>
              <a:spcBef>
                <a:spcPts val="8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1pPr>
            <a:lvl2pPr marL="914400" lvl="1"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2pPr>
            <a:lvl3pPr marL="1371600" lvl="2"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3pPr>
            <a:lvl4pPr marL="1828800" lvl="3"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4pPr>
            <a:lvl5pPr marL="2286000" lvl="4"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5pPr>
            <a:lvl6pPr marL="2743200" lvl="5"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6pPr>
            <a:lvl7pPr marL="3200400" lvl="6"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7pPr>
            <a:lvl8pPr marL="3657600" lvl="7"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8pPr>
            <a:lvl9pPr marL="4114800" lvl="8"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9pPr>
          </a:lstStyle>
          <a:p>
            <a:endParaRPr/>
          </a:p>
        </p:txBody>
      </p:sp>
      <p:sp>
        <p:nvSpPr>
          <p:cNvPr id="88" name="Google Shape;88;p13"/>
          <p:cNvSpPr txBox="1">
            <a:spLocks noGrp="1"/>
          </p:cNvSpPr>
          <p:nvPr>
            <p:ph type="body" idx="2"/>
          </p:nvPr>
        </p:nvSpPr>
        <p:spPr>
          <a:xfrm>
            <a:off x="3768725" y="2553348"/>
            <a:ext cx="2352000" cy="2049600"/>
          </a:xfrm>
          <a:prstGeom prst="rect">
            <a:avLst/>
          </a:prstGeom>
          <a:noFill/>
          <a:ln>
            <a:noFill/>
          </a:ln>
        </p:spPr>
        <p:txBody>
          <a:bodyPr spcFirstLastPara="1" wrap="square" lIns="68575" tIns="34275" rIns="68575" bIns="34275" anchor="t" anchorCtr="0"/>
          <a:lstStyle>
            <a:lvl1pPr marL="457200" lvl="0" indent="-298450" algn="l">
              <a:lnSpc>
                <a:spcPct val="90000"/>
              </a:lnSpc>
              <a:spcBef>
                <a:spcPts val="8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1pPr>
            <a:lvl2pPr marL="914400" lvl="1"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2pPr>
            <a:lvl3pPr marL="1371600" lvl="2"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3pPr>
            <a:lvl4pPr marL="1828800" lvl="3"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4pPr>
            <a:lvl5pPr marL="2286000" lvl="4"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5pPr>
            <a:lvl6pPr marL="2743200" lvl="5"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6pPr>
            <a:lvl7pPr marL="3200400" lvl="6"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7pPr>
            <a:lvl8pPr marL="3657600" lvl="7"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8pPr>
            <a:lvl9pPr marL="4114800" lvl="8"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9pPr>
          </a:lstStyle>
          <a:p>
            <a:endParaRPr/>
          </a:p>
        </p:txBody>
      </p:sp>
      <p:sp>
        <p:nvSpPr>
          <p:cNvPr id="89" name="Google Shape;89;p13"/>
          <p:cNvSpPr txBox="1">
            <a:spLocks noGrp="1"/>
          </p:cNvSpPr>
          <p:nvPr>
            <p:ph type="title"/>
          </p:nvPr>
        </p:nvSpPr>
        <p:spPr>
          <a:xfrm>
            <a:off x="3768725" y="1733023"/>
            <a:ext cx="4307700" cy="643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0054BC"/>
              </a:buClr>
              <a:buSzPts val="3000"/>
              <a:buFont typeface="Work Sans Light"/>
              <a:buNone/>
              <a:defRPr sz="3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7" name="Google Shape;69;p9">
            <a:extLst>
              <a:ext uri="{FF2B5EF4-FFF2-40B4-BE49-F238E27FC236}">
                <a16:creationId xmlns:a16="http://schemas.microsoft.com/office/drawing/2014/main" id="{7EA52621-5AD7-FE4D-8401-6200F1765F30}"/>
              </a:ext>
            </a:extLst>
          </p:cNvPr>
          <p:cNvSpPr txBox="1"/>
          <p:nvPr userDrawn="1"/>
        </p:nvSpPr>
        <p:spPr>
          <a:xfrm>
            <a:off x="325914" y="106350"/>
            <a:ext cx="1854300" cy="180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600" b="0" i="0" u="none" strike="noStrike" cap="none"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2664588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_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11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6" Type="http://schemas.openxmlformats.org/officeDocument/2006/relationships/image" Target="../media/image5.jpe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4.emf"/><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4.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500"/>
          </a:xfrm>
          <a:prstGeom prst="rect">
            <a:avLst/>
          </a:prstGeom>
          <a:noFill/>
          <a:ln>
            <a:noFill/>
          </a:ln>
        </p:spPr>
        <p:txBody>
          <a:bodyPr spcFirstLastPara="1" wrap="square" lIns="68544" tIns="34274" rIns="68544" bIns="34274"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44" tIns="34274" rIns="68544" bIns="34274"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44" tIns="34274" rIns="68544" bIns="34274"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44" tIns="34274" rIns="68544" bIns="34274"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44" tIns="34274" rIns="68544" bIns="34274"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9pPr>
          </a:lstStyle>
          <a:p>
            <a:fld id="{00000000-1234-1234-1234-123412341234}" type="slidenum">
              <a:rPr lang="es-CO" smtClean="0"/>
              <a:pPr/>
              <a:t>‹Nº›</a:t>
            </a:fld>
            <a:endParaRPr lang="es-CO"/>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8" r:id="rId3"/>
    <p:sldLayoutId id="2147483660" r:id="rId4"/>
    <p:sldLayoutId id="2147483663" r:id="rId5"/>
    <p:sldLayoutId id="2147483770" r:id="rId6"/>
    <p:sldLayoutId id="2147483771" r:id="rId7"/>
    <p:sldLayoutId id="214748377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631349"/>
      </p:ext>
    </p:extLst>
  </p:cSld>
  <p:clrMap bg1="lt1" tx1="dk1" bg2="lt2" tx2="dk2" accent1="accent1" accent2="accent2" accent3="accent3" accent4="accent4" accent5="accent5" accent6="accent6" hlink="hlink" folHlink="folHlink"/>
  <p:sldLayoutIdLst>
    <p:sldLayoutId id="2147483712" r:id="rId1"/>
  </p:sldLayoutIdLst>
  <p:txStyles>
    <p:titleStyle>
      <a:lvl1pPr algn="l" defTabSz="68544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66" indent="-171366" algn="l" defTabSz="68544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097" indent="-171366" algn="l" defTabSz="68544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08" indent="-171366" algn="l" defTabSz="68544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520"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23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s-CO"/>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8A7AD3A-7A1F-0C4E-9AC3-F19D61DCF2E8}" type="datetimeFigureOut">
              <a:rPr lang="es-ES_tradnl" smtClean="0"/>
              <a:t>19/12/18</a:t>
            </a:fld>
            <a:endParaRPr lang="es-ES_tradnl"/>
          </a:p>
        </p:txBody>
      </p:sp>
      <p:sp>
        <p:nvSpPr>
          <p:cNvPr id="5" name="Marcador de pie de página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D3F7AB3-335C-3C4B-961C-D78A876E7E2D}" type="slidenum">
              <a:rPr lang="es-ES_tradnl" smtClean="0"/>
              <a:t>‹Nº›</a:t>
            </a:fld>
            <a:endParaRPr lang="es-ES_tradnl"/>
          </a:p>
        </p:txBody>
      </p:sp>
      <p:sp>
        <p:nvSpPr>
          <p:cNvPr id="7" name="Rectángulo 6"/>
          <p:cNvSpPr/>
          <p:nvPr userDrawn="1"/>
        </p:nvSpPr>
        <p:spPr>
          <a:xfrm>
            <a:off x="0" y="-1"/>
            <a:ext cx="440872" cy="5143502"/>
          </a:xfrm>
          <a:prstGeom prst="rect">
            <a:avLst/>
          </a:prstGeom>
          <a:solidFill>
            <a:srgbClr val="FE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0"/>
          </a:p>
        </p:txBody>
      </p:sp>
      <p:sp>
        <p:nvSpPr>
          <p:cNvPr id="8" name="Rectángulo 7"/>
          <p:cNvSpPr/>
          <p:nvPr userDrawn="1"/>
        </p:nvSpPr>
        <p:spPr>
          <a:xfrm>
            <a:off x="544213" y="5210846"/>
            <a:ext cx="1596923" cy="64178"/>
          </a:xfrm>
          <a:prstGeom prst="rect">
            <a:avLst/>
          </a:prstGeom>
          <a:solidFill>
            <a:srgbClr val="E3ED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050"/>
          </a:p>
        </p:txBody>
      </p:sp>
      <p:pic>
        <p:nvPicPr>
          <p:cNvPr id="9" name="Imagen 8"/>
          <p:cNvPicPr>
            <a:picLocks noChangeAspect="1"/>
          </p:cNvPicPr>
          <p:nvPr userDrawn="1"/>
        </p:nvPicPr>
        <p:blipFill>
          <a:blip r:embed="rId13"/>
          <a:stretch>
            <a:fillRect/>
          </a:stretch>
        </p:blipFill>
        <p:spPr>
          <a:xfrm>
            <a:off x="1" y="394873"/>
            <a:ext cx="2302328" cy="440838"/>
          </a:xfrm>
          <a:prstGeom prst="rect">
            <a:avLst/>
          </a:prstGeom>
        </p:spPr>
      </p:pic>
      <p:pic>
        <p:nvPicPr>
          <p:cNvPr id="13" name="Imagen 12"/>
          <p:cNvPicPr>
            <a:picLocks noChangeAspect="1"/>
          </p:cNvPicPr>
          <p:nvPr userDrawn="1"/>
        </p:nvPicPr>
        <p:blipFill>
          <a:blip r:embed="rId14"/>
          <a:stretch>
            <a:fillRect/>
          </a:stretch>
        </p:blipFill>
        <p:spPr>
          <a:xfrm>
            <a:off x="8037631" y="286710"/>
            <a:ext cx="756580" cy="504386"/>
          </a:xfrm>
          <a:prstGeom prst="rect">
            <a:avLst/>
          </a:prstGeom>
        </p:spPr>
      </p:pic>
      <p:pic>
        <p:nvPicPr>
          <p:cNvPr id="14" name="Imagen 13"/>
          <p:cNvPicPr>
            <a:picLocks noChangeAspect="1"/>
          </p:cNvPicPr>
          <p:nvPr userDrawn="1"/>
        </p:nvPicPr>
        <p:blipFill>
          <a:blip r:embed="rId15"/>
          <a:stretch>
            <a:fillRect/>
          </a:stretch>
        </p:blipFill>
        <p:spPr>
          <a:xfrm>
            <a:off x="7218352" y="324402"/>
            <a:ext cx="569858" cy="466694"/>
          </a:xfrm>
          <a:prstGeom prst="rect">
            <a:avLst/>
          </a:prstGeom>
        </p:spPr>
      </p:pic>
      <p:pic>
        <p:nvPicPr>
          <p:cNvPr id="15" name="Imagen 1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590201" y="273844"/>
            <a:ext cx="2300646" cy="2300646"/>
          </a:xfrm>
          <a:prstGeom prst="rect">
            <a:avLst/>
          </a:prstGeom>
        </p:spPr>
      </p:pic>
    </p:spTree>
    <p:extLst>
      <p:ext uri="{BB962C8B-B14F-4D97-AF65-F5344CB8AC3E}">
        <p14:creationId xmlns:p14="http://schemas.microsoft.com/office/powerpoint/2010/main" val="120222663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s-ES_trad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713" y="273847"/>
            <a:ext cx="7886699" cy="994172"/>
          </a:xfrm>
          <a:prstGeom prst="rect">
            <a:avLst/>
          </a:prstGeom>
          <a:noFill/>
          <a:ln>
            <a:noFill/>
          </a:ln>
        </p:spPr>
        <p:txBody>
          <a:bodyPr wrap="square" lIns="68555" tIns="68555" rIns="68555" bIns="68555" anchor="ctr" anchorCtr="0"/>
          <a:lstStyle>
            <a:lvl1pPr marL="0" marR="0" lvl="0" indent="0" algn="l" rtl="0">
              <a:lnSpc>
                <a:spcPct val="90000"/>
              </a:lnSpc>
              <a:spcBef>
                <a:spcPts val="0"/>
              </a:spcBef>
              <a:spcAft>
                <a:spcPts val="0"/>
              </a:spcAft>
              <a:buClr>
                <a:schemeClr val="dk1"/>
              </a:buClr>
              <a:buFont typeface="Calibri"/>
              <a:buNone/>
              <a:defRPr sz="4399"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628713" y="1369219"/>
            <a:ext cx="7886699" cy="3263504"/>
          </a:xfrm>
          <a:prstGeom prst="rect">
            <a:avLst/>
          </a:prstGeom>
          <a:noFill/>
          <a:ln>
            <a:noFill/>
          </a:ln>
        </p:spPr>
        <p:txBody>
          <a:bodyPr wrap="square" lIns="68555" tIns="68555" rIns="68555" bIns="68555" anchor="t" anchorCtr="0"/>
          <a:lstStyle>
            <a:lvl1pPr marL="228531" marR="0" lvl="0" indent="114241" algn="l" rtl="0">
              <a:lnSpc>
                <a:spcPct val="90000"/>
              </a:lnSpc>
              <a:spcBef>
                <a:spcPts val="1000"/>
              </a:spcBef>
              <a:spcAft>
                <a:spcPts val="0"/>
              </a:spcAft>
              <a:buClr>
                <a:schemeClr val="dk1"/>
              </a:buClr>
              <a:buSzPct val="99928"/>
              <a:buFont typeface="Arial"/>
              <a:buChar char="•"/>
              <a:defRPr sz="2799" b="0" i="0" u="none" strike="noStrike" cap="none">
                <a:solidFill>
                  <a:schemeClr val="dk1"/>
                </a:solidFill>
                <a:latin typeface="Calibri"/>
                <a:ea typeface="Calibri"/>
                <a:cs typeface="Calibri"/>
                <a:sym typeface="Calibri"/>
              </a:defRPr>
            </a:lvl1pPr>
            <a:lvl2pPr marL="685594" marR="0" lvl="1" indent="50878" algn="l" rtl="0">
              <a:lnSpc>
                <a:spcPct val="90000"/>
              </a:lnSpc>
              <a:spcBef>
                <a:spcPts val="500"/>
              </a:spcBef>
              <a:spcAft>
                <a:spcPts val="0"/>
              </a:spcAft>
              <a:buClr>
                <a:schemeClr val="dk1"/>
              </a:buClr>
              <a:buSzPct val="99916"/>
              <a:buFont typeface="Arial"/>
              <a:buChar char="•"/>
              <a:defRPr sz="2399" b="0" i="0" u="none" strike="noStrike" cap="none">
                <a:solidFill>
                  <a:schemeClr val="dk1"/>
                </a:solidFill>
                <a:latin typeface="Calibri"/>
                <a:ea typeface="Calibri"/>
                <a:cs typeface="Calibri"/>
                <a:sym typeface="Calibri"/>
              </a:defRPr>
            </a:lvl2pPr>
            <a:lvl3pPr marL="1142657" marR="0" lvl="2" indent="216" algn="l" rtl="0">
              <a:lnSpc>
                <a:spcPct val="90000"/>
              </a:lnSpc>
              <a:spcBef>
                <a:spcPts val="500"/>
              </a:spcBef>
              <a:spcAft>
                <a:spcPts val="0"/>
              </a:spcAft>
              <a:buClr>
                <a:schemeClr val="dk1"/>
              </a:buClr>
              <a:buSzPct val="99900"/>
              <a:buFont typeface="Arial"/>
              <a:buChar char="•"/>
              <a:defRPr sz="1999" b="0" i="0" u="none" strike="noStrike" cap="none">
                <a:solidFill>
                  <a:schemeClr val="dk1"/>
                </a:solidFill>
                <a:latin typeface="Calibri"/>
                <a:ea typeface="Calibri"/>
                <a:cs typeface="Calibri"/>
                <a:sym typeface="Calibri"/>
              </a:defRPr>
            </a:lvl3pPr>
            <a:lvl4pPr marL="1599720" marR="0" lvl="3" indent="-25047" algn="l" rtl="0">
              <a:lnSpc>
                <a:spcPct val="90000"/>
              </a:lnSpc>
              <a:spcBef>
                <a:spcPts val="500"/>
              </a:spcBef>
              <a:spcAft>
                <a:spcPts val="0"/>
              </a:spcAft>
              <a:buClr>
                <a:schemeClr val="dk1"/>
              </a:buClr>
              <a:buSzPct val="99888"/>
              <a:buFont typeface="Arial"/>
              <a:buChar char="•"/>
              <a:defRPr sz="1799" b="0" i="0" u="none" strike="noStrike" cap="none">
                <a:solidFill>
                  <a:schemeClr val="dk1"/>
                </a:solidFill>
                <a:latin typeface="Calibri"/>
                <a:ea typeface="Calibri"/>
                <a:cs typeface="Calibri"/>
                <a:sym typeface="Calibri"/>
              </a:defRPr>
            </a:lvl4pPr>
            <a:lvl5pPr marL="2056783" marR="0" lvl="4" indent="-24910" algn="l" rtl="0">
              <a:lnSpc>
                <a:spcPct val="90000"/>
              </a:lnSpc>
              <a:spcBef>
                <a:spcPts val="500"/>
              </a:spcBef>
              <a:spcAft>
                <a:spcPts val="0"/>
              </a:spcAft>
              <a:buClr>
                <a:schemeClr val="dk1"/>
              </a:buClr>
              <a:buSzPct val="99888"/>
              <a:buFont typeface="Arial"/>
              <a:buChar char="•"/>
              <a:defRPr sz="1799" b="0" i="0" u="none" strike="noStrike" cap="none">
                <a:solidFill>
                  <a:schemeClr val="dk1"/>
                </a:solidFill>
                <a:latin typeface="Calibri"/>
                <a:ea typeface="Calibri"/>
                <a:cs typeface="Calibri"/>
                <a:sym typeface="Calibri"/>
              </a:defRPr>
            </a:lvl5pPr>
            <a:lvl6pPr marL="2513846" marR="0" lvl="5" indent="-24773" algn="l" rtl="0">
              <a:lnSpc>
                <a:spcPct val="90000"/>
              </a:lnSpc>
              <a:spcBef>
                <a:spcPts val="500"/>
              </a:spcBef>
              <a:spcAft>
                <a:spcPts val="0"/>
              </a:spcAft>
              <a:buClr>
                <a:schemeClr val="dk1"/>
              </a:buClr>
              <a:buSzPct val="99888"/>
              <a:buFont typeface="Arial"/>
              <a:buChar char="•"/>
              <a:defRPr sz="1799" b="0" i="0" u="none" strike="noStrike" cap="none">
                <a:solidFill>
                  <a:schemeClr val="dk1"/>
                </a:solidFill>
                <a:latin typeface="Calibri"/>
                <a:ea typeface="Calibri"/>
                <a:cs typeface="Calibri"/>
                <a:sym typeface="Calibri"/>
              </a:defRPr>
            </a:lvl6pPr>
            <a:lvl7pPr marL="2970908" marR="0" lvl="6" indent="-24635" algn="l" rtl="0">
              <a:lnSpc>
                <a:spcPct val="90000"/>
              </a:lnSpc>
              <a:spcBef>
                <a:spcPts val="500"/>
              </a:spcBef>
              <a:spcAft>
                <a:spcPts val="0"/>
              </a:spcAft>
              <a:buClr>
                <a:schemeClr val="dk1"/>
              </a:buClr>
              <a:buSzPct val="99888"/>
              <a:buFont typeface="Arial"/>
              <a:buChar char="•"/>
              <a:defRPr sz="1799" b="0" i="0" u="none" strike="noStrike" cap="none">
                <a:solidFill>
                  <a:schemeClr val="dk1"/>
                </a:solidFill>
                <a:latin typeface="Calibri"/>
                <a:ea typeface="Calibri"/>
                <a:cs typeface="Calibri"/>
                <a:sym typeface="Calibri"/>
              </a:defRPr>
            </a:lvl7pPr>
            <a:lvl8pPr marL="3427971" marR="0" lvl="7" indent="-24498" algn="l" rtl="0">
              <a:lnSpc>
                <a:spcPct val="90000"/>
              </a:lnSpc>
              <a:spcBef>
                <a:spcPts val="500"/>
              </a:spcBef>
              <a:spcAft>
                <a:spcPts val="0"/>
              </a:spcAft>
              <a:buClr>
                <a:schemeClr val="dk1"/>
              </a:buClr>
              <a:buSzPct val="99888"/>
              <a:buFont typeface="Arial"/>
              <a:buChar char="•"/>
              <a:defRPr sz="1799" b="0" i="0" u="none" strike="noStrike" cap="none">
                <a:solidFill>
                  <a:schemeClr val="dk1"/>
                </a:solidFill>
                <a:latin typeface="Calibri"/>
                <a:ea typeface="Calibri"/>
                <a:cs typeface="Calibri"/>
                <a:sym typeface="Calibri"/>
              </a:defRPr>
            </a:lvl8pPr>
            <a:lvl9pPr marL="3885034" marR="0" lvl="8" indent="-24361" algn="l" rtl="0">
              <a:lnSpc>
                <a:spcPct val="90000"/>
              </a:lnSpc>
              <a:spcBef>
                <a:spcPts val="500"/>
              </a:spcBef>
              <a:spcAft>
                <a:spcPts val="0"/>
              </a:spcAft>
              <a:buClr>
                <a:schemeClr val="dk1"/>
              </a:buClr>
              <a:buSzPct val="99888"/>
              <a:buFont typeface="Arial"/>
              <a:buChar char="•"/>
              <a:defRPr sz="1799"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713" y="4767366"/>
            <a:ext cx="2057399" cy="273844"/>
          </a:xfrm>
          <a:prstGeom prst="rect">
            <a:avLst/>
          </a:prstGeom>
          <a:noFill/>
          <a:ln>
            <a:noFill/>
          </a:ln>
        </p:spPr>
        <p:txBody>
          <a:bodyPr wrap="square" lIns="68555" tIns="68555" rIns="68555" bIns="68555" anchor="ctr" anchorCtr="0"/>
          <a:lstStyle>
            <a:lvl1pPr marL="0" marR="0" lvl="0" indent="0" algn="l"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342821"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647"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471"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294"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121"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694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39976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2581"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pPr defTabSz="685647"/>
            <a:endParaRPr lang="es-CO"/>
          </a:p>
        </p:txBody>
      </p:sp>
      <p:sp>
        <p:nvSpPr>
          <p:cNvPr id="13" name="Shape 13"/>
          <p:cNvSpPr txBox="1">
            <a:spLocks noGrp="1"/>
          </p:cNvSpPr>
          <p:nvPr>
            <p:ph type="ftr" idx="11"/>
          </p:nvPr>
        </p:nvSpPr>
        <p:spPr>
          <a:xfrm>
            <a:off x="3028958" y="4767366"/>
            <a:ext cx="3086099" cy="273844"/>
          </a:xfrm>
          <a:prstGeom prst="rect">
            <a:avLst/>
          </a:prstGeom>
          <a:noFill/>
          <a:ln>
            <a:noFill/>
          </a:ln>
        </p:spPr>
        <p:txBody>
          <a:bodyPr wrap="square" lIns="68555" tIns="68555" rIns="68555" bIns="68555" anchor="ctr" anchorCtr="0"/>
          <a:lstStyle>
            <a:lvl1pPr marL="0" marR="0" lvl="0" indent="0" algn="ct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342821"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647"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471"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294"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121"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694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39976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2581"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pPr defTabSz="685647"/>
            <a:endParaRPr lang="es-CO"/>
          </a:p>
        </p:txBody>
      </p:sp>
      <p:sp>
        <p:nvSpPr>
          <p:cNvPr id="14" name="Shape 14"/>
          <p:cNvSpPr txBox="1">
            <a:spLocks noGrp="1"/>
          </p:cNvSpPr>
          <p:nvPr>
            <p:ph type="sldNum" idx="12"/>
          </p:nvPr>
        </p:nvSpPr>
        <p:spPr>
          <a:xfrm>
            <a:off x="6458008" y="4767366"/>
            <a:ext cx="2057399" cy="273844"/>
          </a:xfrm>
          <a:prstGeom prst="rect">
            <a:avLst/>
          </a:prstGeom>
          <a:noFill/>
          <a:ln>
            <a:noFill/>
          </a:ln>
        </p:spPr>
        <p:txBody>
          <a:bodyPr wrap="square" lIns="68555" tIns="34274" rIns="68555" bIns="34274" anchor="ctr" anchorCtr="0">
            <a:noAutofit/>
          </a:bodyPr>
          <a:lstStyle/>
          <a:p>
            <a:pPr algn="r" defTabSz="685647">
              <a:buClr>
                <a:srgbClr val="888888"/>
              </a:buClr>
              <a:buSzPct val="25000"/>
            </a:pPr>
            <a:fld id="{00000000-1234-1234-1234-123412341234}" type="slidenum">
              <a:rPr lang="en-US" sz="900" smtClean="0">
                <a:solidFill>
                  <a:srgbClr val="888888"/>
                </a:solidFill>
                <a:latin typeface="Calibri"/>
                <a:ea typeface="Calibri"/>
                <a:cs typeface="Calibri"/>
                <a:sym typeface="Calibri"/>
              </a:rPr>
              <a:pPr algn="r" defTabSz="685647">
                <a:buClr>
                  <a:srgbClr val="888888"/>
                </a:buClr>
                <a:buSzPct val="25000"/>
              </a:pPr>
              <a:t>‹Nº›</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777425079"/>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24.emf"/><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3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9.xml"/><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png"/><Relationship Id="rId1" Type="http://schemas.openxmlformats.org/officeDocument/2006/relationships/slideLayout" Target="../slideLayouts/slideLayout9.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png"/><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9.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9.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0328" y="3619172"/>
            <a:ext cx="7774371" cy="494663"/>
          </a:xfrm>
        </p:spPr>
        <p:txBody>
          <a:bodyPr>
            <a:normAutofit/>
          </a:bodyPr>
          <a:lstStyle/>
          <a:p>
            <a:r>
              <a:rPr lang="es-ES_tradnl" sz="2400" b="1" dirty="0">
                <a:latin typeface="Arial" charset="0"/>
                <a:cs typeface="Arial" charset="0"/>
              </a:rPr>
              <a:t>Función Pública</a:t>
            </a:r>
            <a:endParaRPr lang="es-ES_tradnl" sz="2400" b="1" dirty="0">
              <a:latin typeface="Arial" charset="0"/>
              <a:ea typeface="Arial" charset="0"/>
              <a:cs typeface="Arial" charset="0"/>
            </a:endParaRPr>
          </a:p>
        </p:txBody>
      </p:sp>
      <p:sp>
        <p:nvSpPr>
          <p:cNvPr id="5" name="Subtítulo 2"/>
          <p:cNvSpPr txBox="1">
            <a:spLocks/>
          </p:cNvSpPr>
          <p:nvPr/>
        </p:nvSpPr>
        <p:spPr>
          <a:xfrm>
            <a:off x="3153508" y="4322234"/>
            <a:ext cx="4779758" cy="553208"/>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s-ES_tradnl" sz="1800" dirty="0">
                <a:latin typeface="Arial Narrow" charset="0"/>
                <a:ea typeface="Arial Narrow" charset="0"/>
                <a:cs typeface="Arial Narrow" charset="0"/>
              </a:rPr>
              <a:t>Grupo 5: Alto Patía – Norte del Cauca (24), Pacífico y Frontera Nariñense (11), Sur de Tolima (4) (39)</a:t>
            </a:r>
            <a:endParaRPr lang="es-ES_tradnl" sz="1800" b="1" dirty="0">
              <a:latin typeface="Arial Narrow" charset="0"/>
              <a:ea typeface="Arial Narrow" charset="0"/>
              <a:cs typeface="Arial Narrow" charset="0"/>
            </a:endParaRPr>
          </a:p>
        </p:txBody>
      </p:sp>
      <p:sp>
        <p:nvSpPr>
          <p:cNvPr id="7" name="Título 1"/>
          <p:cNvSpPr txBox="1">
            <a:spLocks/>
          </p:cNvSpPr>
          <p:nvPr/>
        </p:nvSpPr>
        <p:spPr>
          <a:xfrm>
            <a:off x="844062" y="2473569"/>
            <a:ext cx="7526215" cy="104156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_tradnl" sz="2700" dirty="0">
                <a:solidFill>
                  <a:schemeClr val="tx1">
                    <a:lumMod val="50000"/>
                    <a:lumOff val="50000"/>
                  </a:schemeClr>
                </a:solidFill>
                <a:latin typeface="Arial Narrow" charset="0"/>
                <a:ea typeface="Arial Narrow" charset="0"/>
                <a:cs typeface="Arial Narrow" charset="0"/>
              </a:rPr>
              <a:t>Mesa 5.</a:t>
            </a:r>
          </a:p>
          <a:p>
            <a:r>
              <a:rPr lang="es-ES_tradnl" sz="2700" dirty="0">
                <a:solidFill>
                  <a:schemeClr val="tx1">
                    <a:lumMod val="50000"/>
                    <a:lumOff val="50000"/>
                  </a:schemeClr>
                </a:solidFill>
                <a:latin typeface="Arial Narrow" charset="0"/>
                <a:ea typeface="Arial Narrow" charset="0"/>
                <a:cs typeface="Arial Narrow" charset="0"/>
              </a:rPr>
              <a:t>MIPG: Participación, Rendición de cuentas y Control interno</a:t>
            </a:r>
          </a:p>
        </p:txBody>
      </p:sp>
      <p:sp>
        <p:nvSpPr>
          <p:cNvPr id="8" name="Rectángulo 7"/>
          <p:cNvSpPr/>
          <p:nvPr/>
        </p:nvSpPr>
        <p:spPr>
          <a:xfrm flipV="1">
            <a:off x="645086" y="4183905"/>
            <a:ext cx="7774371" cy="34289"/>
          </a:xfrm>
          <a:prstGeom prst="rect">
            <a:avLst/>
          </a:prstGeom>
          <a:solidFill>
            <a:srgbClr val="66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050"/>
          </a:p>
        </p:txBody>
      </p:sp>
    </p:spTree>
    <p:extLst>
      <p:ext uri="{BB962C8B-B14F-4D97-AF65-F5344CB8AC3E}">
        <p14:creationId xmlns:p14="http://schemas.microsoft.com/office/powerpoint/2010/main" val="903357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subTitle" idx="4294967295"/>
          </p:nvPr>
        </p:nvSpPr>
        <p:spPr>
          <a:xfrm>
            <a:off x="3768725" y="2553350"/>
            <a:ext cx="5127000" cy="13284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800"/>
              </a:spcBef>
              <a:spcAft>
                <a:spcPts val="0"/>
              </a:spcAft>
              <a:buClr>
                <a:srgbClr val="0054BC"/>
              </a:buClr>
              <a:buSzPts val="2100"/>
              <a:buFont typeface="Arial"/>
              <a:buNone/>
            </a:pPr>
            <a:r>
              <a:rPr lang="es-CO" sz="1500" b="0" i="0" u="none" strike="noStrike" cap="none" dirty="0">
                <a:solidFill>
                  <a:srgbClr val="FFFFFF"/>
                </a:solidFill>
                <a:latin typeface="Work Sans"/>
                <a:ea typeface="Work Sans"/>
                <a:cs typeface="Work Sans"/>
                <a:sym typeface="Work Sans"/>
              </a:rPr>
              <a:t>Un compromiso de transparencia y participación</a:t>
            </a:r>
            <a:endParaRPr sz="1500" b="0" i="0" u="none" strike="noStrike" cap="none" dirty="0">
              <a:solidFill>
                <a:srgbClr val="FFFFFF"/>
              </a:solidFill>
              <a:latin typeface="Work Sans"/>
              <a:ea typeface="Work Sans"/>
              <a:cs typeface="Work Sans"/>
              <a:sym typeface="Work Sans"/>
            </a:endParaRPr>
          </a:p>
        </p:txBody>
      </p:sp>
      <p:sp>
        <p:nvSpPr>
          <p:cNvPr id="141" name="Google Shape;141;p22"/>
          <p:cNvSpPr txBox="1">
            <a:spLocks noGrp="1"/>
          </p:cNvSpPr>
          <p:nvPr>
            <p:ph type="title"/>
          </p:nvPr>
        </p:nvSpPr>
        <p:spPr>
          <a:xfrm>
            <a:off x="3761125" y="1733025"/>
            <a:ext cx="4752600" cy="643800"/>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0"/>
              </a:spcBef>
              <a:spcAft>
                <a:spcPts val="0"/>
              </a:spcAft>
              <a:buSzPts val="1400"/>
              <a:buNone/>
            </a:pPr>
            <a:r>
              <a:rPr lang="es-ES" sz="3000" dirty="0">
                <a:solidFill>
                  <a:srgbClr val="FFFFFF"/>
                </a:solidFill>
                <a:latin typeface="Work Sans Light"/>
                <a:ea typeface="Work Sans Light"/>
                <a:cs typeface="Work Sans Light"/>
                <a:sym typeface="Work Sans Light"/>
              </a:rPr>
              <a:t>Sistema de Rendición de Cuentas</a:t>
            </a:r>
            <a:endParaRPr sz="3000" dirty="0">
              <a:solidFill>
                <a:srgbClr val="FFFFFF"/>
              </a:solidFill>
              <a:latin typeface="Work Sans Medium"/>
              <a:ea typeface="Work Sans Medium"/>
              <a:cs typeface="Work Sans Medium"/>
              <a:sym typeface="Work Sans Medium"/>
            </a:endParaRPr>
          </a:p>
        </p:txBody>
      </p:sp>
      <p:sp>
        <p:nvSpPr>
          <p:cNvPr id="142" name="Google Shape;142;p22"/>
          <p:cNvSpPr txBox="1">
            <a:spLocks noGrp="1"/>
          </p:cNvSpPr>
          <p:nvPr>
            <p:ph type="title"/>
          </p:nvPr>
        </p:nvSpPr>
        <p:spPr>
          <a:xfrm>
            <a:off x="641750" y="1317111"/>
            <a:ext cx="2708700" cy="643800"/>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SzPts val="1400"/>
              <a:buNone/>
            </a:pPr>
            <a:r>
              <a:rPr lang="es-CO" sz="7200" b="1" dirty="0">
                <a:latin typeface="Work Sans"/>
                <a:ea typeface="Work Sans"/>
                <a:cs typeface="Work Sans"/>
                <a:sym typeface="Work Sans"/>
              </a:rPr>
              <a:t>02.</a:t>
            </a:r>
            <a:endParaRPr sz="7200" b="1" dirty="0">
              <a:solidFill>
                <a:srgbClr val="FFFFFF"/>
              </a:solidFill>
              <a:latin typeface="Work Sans"/>
              <a:ea typeface="Work Sans"/>
              <a:cs typeface="Work Sans"/>
              <a:sym typeface="Work Sans"/>
            </a:endParaRPr>
          </a:p>
        </p:txBody>
      </p:sp>
    </p:spTree>
    <p:extLst>
      <p:ext uri="{BB962C8B-B14F-4D97-AF65-F5344CB8AC3E}">
        <p14:creationId xmlns:p14="http://schemas.microsoft.com/office/powerpoint/2010/main" val="1324688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7" name="Rectángulo 6">
            <a:extLst>
              <a:ext uri="{FF2B5EF4-FFF2-40B4-BE49-F238E27FC236}">
                <a16:creationId xmlns:a16="http://schemas.microsoft.com/office/drawing/2014/main" id="{EA1F01F7-8D40-4E72-97D6-B2D1DA8CD803}"/>
              </a:ext>
            </a:extLst>
          </p:cNvPr>
          <p:cNvSpPr/>
          <p:nvPr/>
        </p:nvSpPr>
        <p:spPr>
          <a:xfrm>
            <a:off x="825964" y="1171073"/>
            <a:ext cx="5390352" cy="816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3600" dirty="0">
                <a:solidFill>
                  <a:srgbClr val="0066CD"/>
                </a:solidFill>
                <a:latin typeface="Work Sans Light"/>
                <a:ea typeface="Work Sans Light"/>
                <a:cs typeface="Work Sans Light"/>
              </a:rPr>
              <a:t>¿Qué es el Sistema?</a:t>
            </a:r>
          </a:p>
        </p:txBody>
      </p:sp>
      <p:sp>
        <p:nvSpPr>
          <p:cNvPr id="13" name="Rectángulo 10">
            <a:extLst>
              <a:ext uri="{FF2B5EF4-FFF2-40B4-BE49-F238E27FC236}">
                <a16:creationId xmlns:a16="http://schemas.microsoft.com/office/drawing/2014/main" id="{7C0DA964-31A6-43B1-98C7-28A9E67B2332}"/>
              </a:ext>
            </a:extLst>
          </p:cNvPr>
          <p:cNvSpPr/>
          <p:nvPr/>
        </p:nvSpPr>
        <p:spPr>
          <a:xfrm>
            <a:off x="1989017" y="2356697"/>
            <a:ext cx="4355805" cy="1384995"/>
          </a:xfrm>
          <a:prstGeom prst="rect">
            <a:avLst/>
          </a:prstGeom>
        </p:spPr>
        <p:txBody>
          <a:bodyPr wrap="square">
            <a:spAutoFit/>
          </a:bodyPr>
          <a:lstStyle/>
          <a:p>
            <a:pPr lvl="0" algn="just"/>
            <a:r>
              <a:rPr lang="es-CO" dirty="0">
                <a:solidFill>
                  <a:srgbClr val="2054B4"/>
                </a:solidFill>
                <a:latin typeface="Work Sans Light" pitchFamily="2" charset="77"/>
                <a:ea typeface="+mn-ea"/>
                <a:cs typeface="+mn-cs"/>
                <a:sym typeface="Work Sans Light"/>
              </a:rPr>
              <a:t>Conjunto de </a:t>
            </a:r>
            <a:r>
              <a:rPr lang="es-CO" b="1" dirty="0">
                <a:solidFill>
                  <a:srgbClr val="2054B4"/>
                </a:solidFill>
                <a:latin typeface="Work Sans SemiBold" pitchFamily="2" charset="77"/>
                <a:ea typeface="+mn-ea"/>
                <a:cs typeface="+mn-cs"/>
                <a:sym typeface="Work Sans Light"/>
              </a:rPr>
              <a:t>actores, directrices y herramientas</a:t>
            </a:r>
            <a:r>
              <a:rPr lang="es-CO" dirty="0">
                <a:solidFill>
                  <a:srgbClr val="2054B4"/>
                </a:solidFill>
                <a:latin typeface="Work Sans Light" pitchFamily="2" charset="77"/>
                <a:ea typeface="+mn-ea"/>
                <a:cs typeface="+mn-cs"/>
                <a:sym typeface="Work Sans Light"/>
              </a:rPr>
              <a:t> que se </a:t>
            </a:r>
            <a:r>
              <a:rPr lang="es-CO" b="1" dirty="0">
                <a:solidFill>
                  <a:srgbClr val="2054B4"/>
                </a:solidFill>
                <a:latin typeface="Work Sans SemiBold" pitchFamily="2" charset="77"/>
                <a:ea typeface="+mn-ea"/>
                <a:cs typeface="+mn-cs"/>
                <a:sym typeface="Work Sans Light"/>
              </a:rPr>
              <a:t>articulan</a:t>
            </a:r>
            <a:r>
              <a:rPr lang="es-CO" dirty="0">
                <a:solidFill>
                  <a:srgbClr val="2054B4"/>
                </a:solidFill>
                <a:latin typeface="Work Sans Light" pitchFamily="2" charset="77"/>
                <a:ea typeface="+mn-ea"/>
                <a:cs typeface="+mn-cs"/>
                <a:sym typeface="Work Sans Light"/>
              </a:rPr>
              <a:t> para rendir cuentas sobre la implementación del Acuerdo de Paz, facilitando el </a:t>
            </a:r>
            <a:r>
              <a:rPr lang="es-CO" b="1" dirty="0">
                <a:solidFill>
                  <a:srgbClr val="2054B4"/>
                </a:solidFill>
                <a:latin typeface="Work Sans SemiBold" pitchFamily="2" charset="77"/>
                <a:ea typeface="+mn-ea"/>
                <a:cs typeface="+mn-cs"/>
                <a:sym typeface="Work Sans Light"/>
              </a:rPr>
              <a:t>acceso a información </a:t>
            </a:r>
            <a:r>
              <a:rPr lang="es-CO" dirty="0">
                <a:solidFill>
                  <a:srgbClr val="2054B4"/>
                </a:solidFill>
                <a:latin typeface="Work Sans Light" pitchFamily="2" charset="77"/>
                <a:ea typeface="+mn-ea"/>
                <a:cs typeface="+mn-cs"/>
                <a:sym typeface="Work Sans Light"/>
              </a:rPr>
              <a:t>específica e integral  y generando </a:t>
            </a:r>
            <a:r>
              <a:rPr lang="es-CO" b="1" dirty="0">
                <a:solidFill>
                  <a:srgbClr val="2054B4"/>
                </a:solidFill>
                <a:latin typeface="Work Sans SemiBold" pitchFamily="2" charset="77"/>
                <a:ea typeface="+mn-ea"/>
                <a:cs typeface="+mn-cs"/>
                <a:sym typeface="Work Sans Light"/>
              </a:rPr>
              <a:t>espacios de diálogo </a:t>
            </a:r>
            <a:r>
              <a:rPr lang="es-CO" dirty="0">
                <a:solidFill>
                  <a:srgbClr val="2054B4"/>
                </a:solidFill>
                <a:latin typeface="Work Sans Light" pitchFamily="2" charset="77"/>
                <a:ea typeface="+mn-ea"/>
                <a:cs typeface="+mn-cs"/>
                <a:sym typeface="Work Sans Light"/>
              </a:rPr>
              <a:t>efectivos en torno al proceso de paz.</a:t>
            </a:r>
          </a:p>
        </p:txBody>
      </p:sp>
    </p:spTree>
    <p:extLst>
      <p:ext uri="{BB962C8B-B14F-4D97-AF65-F5344CB8AC3E}">
        <p14:creationId xmlns:p14="http://schemas.microsoft.com/office/powerpoint/2010/main" val="236998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7" name="Rectángulo 6">
            <a:extLst>
              <a:ext uri="{FF2B5EF4-FFF2-40B4-BE49-F238E27FC236}">
                <a16:creationId xmlns:a16="http://schemas.microsoft.com/office/drawing/2014/main" id="{EA1F01F7-8D40-4E72-97D6-B2D1DA8CD803}"/>
              </a:ext>
            </a:extLst>
          </p:cNvPr>
          <p:cNvSpPr/>
          <p:nvPr/>
        </p:nvSpPr>
        <p:spPr>
          <a:xfrm>
            <a:off x="633662" y="268374"/>
            <a:ext cx="3938337" cy="816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2400" dirty="0">
                <a:solidFill>
                  <a:srgbClr val="0066CD"/>
                </a:solidFill>
                <a:latin typeface="Work Sans Light"/>
                <a:ea typeface="Work Sans Light"/>
                <a:cs typeface="Work Sans Light"/>
              </a:rPr>
              <a:t>¿Qué es el Sistema?</a:t>
            </a:r>
          </a:p>
        </p:txBody>
      </p:sp>
      <p:sp>
        <p:nvSpPr>
          <p:cNvPr id="12" name="CuadroTexto 11">
            <a:extLst>
              <a:ext uri="{FF2B5EF4-FFF2-40B4-BE49-F238E27FC236}">
                <a16:creationId xmlns:a16="http://schemas.microsoft.com/office/drawing/2014/main" id="{02A7C4F8-F64C-47A4-B361-18BB80A663D3}"/>
              </a:ext>
            </a:extLst>
          </p:cNvPr>
          <p:cNvSpPr txBox="1"/>
          <p:nvPr/>
        </p:nvSpPr>
        <p:spPr>
          <a:xfrm>
            <a:off x="5808510" y="965072"/>
            <a:ext cx="1075334" cy="400110"/>
          </a:xfrm>
          <a:prstGeom prst="rect">
            <a:avLst/>
          </a:prstGeom>
          <a:noFill/>
        </p:spPr>
        <p:txBody>
          <a:bodyPr wrap="square" rtlCol="0">
            <a:spAutoFit/>
          </a:bodyPr>
          <a:lstStyle/>
          <a:p>
            <a:r>
              <a:rPr lang="es-ES" sz="1000" dirty="0">
                <a:solidFill>
                  <a:srgbClr val="2054B4"/>
                </a:solidFill>
                <a:latin typeface="Work Sans Light" pitchFamily="2" charset="77"/>
              </a:rPr>
              <a:t>¿Cómo rinde cuentas?</a:t>
            </a:r>
          </a:p>
        </p:txBody>
      </p:sp>
      <p:cxnSp>
        <p:nvCxnSpPr>
          <p:cNvPr id="14" name="Conector: angular 19">
            <a:extLst>
              <a:ext uri="{FF2B5EF4-FFF2-40B4-BE49-F238E27FC236}">
                <a16:creationId xmlns:a16="http://schemas.microsoft.com/office/drawing/2014/main" id="{9D5470D7-7482-42F0-AE98-620B5120D5D1}"/>
              </a:ext>
            </a:extLst>
          </p:cNvPr>
          <p:cNvCxnSpPr>
            <a:cxnSpLocks/>
            <a:endCxn id="12" idx="1"/>
          </p:cNvCxnSpPr>
          <p:nvPr/>
        </p:nvCxnSpPr>
        <p:spPr>
          <a:xfrm rot="5400000" flipH="1" flipV="1">
            <a:off x="5435427" y="1181788"/>
            <a:ext cx="389743" cy="356423"/>
          </a:xfrm>
          <a:prstGeom prst="bentConnector2">
            <a:avLst/>
          </a:prstGeom>
          <a:ln w="28575">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32C12476-F609-4A28-AFDF-129C81CE74C6}"/>
              </a:ext>
            </a:extLst>
          </p:cNvPr>
          <p:cNvSpPr txBox="1"/>
          <p:nvPr/>
        </p:nvSpPr>
        <p:spPr>
          <a:xfrm>
            <a:off x="3417930" y="1365182"/>
            <a:ext cx="1216872" cy="400110"/>
          </a:xfrm>
          <a:prstGeom prst="rect">
            <a:avLst/>
          </a:prstGeom>
          <a:noFill/>
        </p:spPr>
        <p:txBody>
          <a:bodyPr wrap="square" rtlCol="0">
            <a:spAutoFit/>
          </a:bodyPr>
          <a:lstStyle/>
          <a:p>
            <a:r>
              <a:rPr lang="es-ES" sz="1000" dirty="0">
                <a:solidFill>
                  <a:srgbClr val="2054B4"/>
                </a:solidFill>
                <a:latin typeface="Work Sans Light" pitchFamily="2" charset="77"/>
              </a:rPr>
              <a:t>¿Sobre qué rinde cuentas?</a:t>
            </a:r>
          </a:p>
        </p:txBody>
      </p:sp>
      <p:sp>
        <p:nvSpPr>
          <p:cNvPr id="16" name="CuadroTexto 15">
            <a:extLst>
              <a:ext uri="{FF2B5EF4-FFF2-40B4-BE49-F238E27FC236}">
                <a16:creationId xmlns:a16="http://schemas.microsoft.com/office/drawing/2014/main" id="{CE1154D1-8C7B-4E89-AE91-E2F45D948E1D}"/>
              </a:ext>
            </a:extLst>
          </p:cNvPr>
          <p:cNvSpPr txBox="1"/>
          <p:nvPr/>
        </p:nvSpPr>
        <p:spPr>
          <a:xfrm>
            <a:off x="7036386" y="1627772"/>
            <a:ext cx="1828366" cy="400110"/>
          </a:xfrm>
          <a:prstGeom prst="rect">
            <a:avLst/>
          </a:prstGeom>
          <a:noFill/>
        </p:spPr>
        <p:txBody>
          <a:bodyPr wrap="square" rtlCol="0">
            <a:spAutoFit/>
          </a:bodyPr>
          <a:lstStyle/>
          <a:p>
            <a:r>
              <a:rPr lang="es-ES" sz="1000" dirty="0">
                <a:solidFill>
                  <a:srgbClr val="2054B4"/>
                </a:solidFill>
                <a:latin typeface="Work Sans Light" pitchFamily="2" charset="77"/>
              </a:rPr>
              <a:t>Lineamientos para diálogo nacional y territorial </a:t>
            </a:r>
          </a:p>
        </p:txBody>
      </p:sp>
      <p:sp>
        <p:nvSpPr>
          <p:cNvPr id="18" name="CuadroTexto 17">
            <a:extLst>
              <a:ext uri="{FF2B5EF4-FFF2-40B4-BE49-F238E27FC236}">
                <a16:creationId xmlns:a16="http://schemas.microsoft.com/office/drawing/2014/main" id="{837F1117-3980-4497-8430-E16104E615AD}"/>
              </a:ext>
            </a:extLst>
          </p:cNvPr>
          <p:cNvSpPr txBox="1"/>
          <p:nvPr/>
        </p:nvSpPr>
        <p:spPr>
          <a:xfrm>
            <a:off x="7036386" y="892005"/>
            <a:ext cx="1610652" cy="400110"/>
          </a:xfrm>
          <a:prstGeom prst="rect">
            <a:avLst/>
          </a:prstGeom>
          <a:noFill/>
        </p:spPr>
        <p:txBody>
          <a:bodyPr wrap="square" rtlCol="0">
            <a:spAutoFit/>
          </a:bodyPr>
          <a:lstStyle/>
          <a:p>
            <a:r>
              <a:rPr lang="es-ES" sz="1000" dirty="0">
                <a:solidFill>
                  <a:srgbClr val="2054B4"/>
                </a:solidFill>
                <a:latin typeface="Work Sans Light" pitchFamily="2" charset="77"/>
              </a:rPr>
              <a:t>Directrices para informar y divulgar</a:t>
            </a:r>
          </a:p>
        </p:txBody>
      </p:sp>
      <p:cxnSp>
        <p:nvCxnSpPr>
          <p:cNvPr id="19" name="Conector: angular 27">
            <a:extLst>
              <a:ext uri="{FF2B5EF4-FFF2-40B4-BE49-F238E27FC236}">
                <a16:creationId xmlns:a16="http://schemas.microsoft.com/office/drawing/2014/main" id="{BC5C8140-04EE-4079-A7E3-F992ACCC7EA8}"/>
              </a:ext>
            </a:extLst>
          </p:cNvPr>
          <p:cNvCxnSpPr>
            <a:cxnSpLocks/>
            <a:endCxn id="15" idx="3"/>
          </p:cNvCxnSpPr>
          <p:nvPr/>
        </p:nvCxnSpPr>
        <p:spPr>
          <a:xfrm rot="16200000" flipV="1">
            <a:off x="4338756" y="1861283"/>
            <a:ext cx="907688" cy="315596"/>
          </a:xfrm>
          <a:prstGeom prst="bentConnector2">
            <a:avLst/>
          </a:prstGeom>
          <a:ln w="28575">
            <a:solidFill>
              <a:schemeClr val="tx1"/>
            </a:solidFill>
            <a:prstDash val="dash"/>
            <a:tailEnd type="triangle"/>
          </a:ln>
        </p:spPr>
        <p:style>
          <a:lnRef idx="1">
            <a:schemeClr val="accent2"/>
          </a:lnRef>
          <a:fillRef idx="0">
            <a:schemeClr val="accent2"/>
          </a:fillRef>
          <a:effectRef idx="0">
            <a:schemeClr val="accent2"/>
          </a:effectRef>
          <a:fontRef idx="minor">
            <a:schemeClr val="tx1"/>
          </a:fontRef>
        </p:style>
      </p:cxnSp>
      <p:sp>
        <p:nvSpPr>
          <p:cNvPr id="20" name="CuadroTexto 19">
            <a:extLst>
              <a:ext uri="{FF2B5EF4-FFF2-40B4-BE49-F238E27FC236}">
                <a16:creationId xmlns:a16="http://schemas.microsoft.com/office/drawing/2014/main" id="{CA730DB8-0170-430D-ACEA-48A2D7F18642}"/>
              </a:ext>
            </a:extLst>
          </p:cNvPr>
          <p:cNvSpPr txBox="1"/>
          <p:nvPr/>
        </p:nvSpPr>
        <p:spPr>
          <a:xfrm>
            <a:off x="5910476" y="4210828"/>
            <a:ext cx="883520" cy="553998"/>
          </a:xfrm>
          <a:prstGeom prst="rect">
            <a:avLst/>
          </a:prstGeom>
          <a:noFill/>
        </p:spPr>
        <p:txBody>
          <a:bodyPr wrap="square" rtlCol="0">
            <a:spAutoFit/>
          </a:bodyPr>
          <a:lstStyle/>
          <a:p>
            <a:r>
              <a:rPr lang="es-ES" sz="1000" dirty="0">
                <a:solidFill>
                  <a:srgbClr val="2054B4"/>
                </a:solidFill>
                <a:latin typeface="Work Sans Light" pitchFamily="2" charset="77"/>
              </a:rPr>
              <a:t>¿Con qué rinden cuentas?</a:t>
            </a:r>
          </a:p>
        </p:txBody>
      </p:sp>
      <p:cxnSp>
        <p:nvCxnSpPr>
          <p:cNvPr id="25" name="Conector: angular 48">
            <a:extLst>
              <a:ext uri="{FF2B5EF4-FFF2-40B4-BE49-F238E27FC236}">
                <a16:creationId xmlns:a16="http://schemas.microsoft.com/office/drawing/2014/main" id="{CB281339-7895-4318-963D-08E6AE035ACC}"/>
              </a:ext>
            </a:extLst>
          </p:cNvPr>
          <p:cNvCxnSpPr>
            <a:endCxn id="20" idx="1"/>
          </p:cNvCxnSpPr>
          <p:nvPr/>
        </p:nvCxnSpPr>
        <p:spPr>
          <a:xfrm rot="16200000" flipH="1">
            <a:off x="5363021" y="3940371"/>
            <a:ext cx="890979" cy="203931"/>
          </a:xfrm>
          <a:prstGeom prst="bentConnector2">
            <a:avLst/>
          </a:prstGeom>
          <a:ln w="28575">
            <a:prstDash val="dash"/>
            <a:tailEnd type="triangle"/>
          </a:ln>
        </p:spPr>
        <p:style>
          <a:lnRef idx="3">
            <a:schemeClr val="accent6"/>
          </a:lnRef>
          <a:fillRef idx="0">
            <a:schemeClr val="accent6"/>
          </a:fillRef>
          <a:effectRef idx="2">
            <a:schemeClr val="accent6"/>
          </a:effectRef>
          <a:fontRef idx="minor">
            <a:schemeClr val="tx1"/>
          </a:fontRef>
        </p:style>
      </p:cxnSp>
      <p:sp>
        <p:nvSpPr>
          <p:cNvPr id="27" name="CuadroTexto 26">
            <a:extLst>
              <a:ext uri="{FF2B5EF4-FFF2-40B4-BE49-F238E27FC236}">
                <a16:creationId xmlns:a16="http://schemas.microsoft.com/office/drawing/2014/main" id="{5747B40D-4880-4357-BA82-AA541EC5965D}"/>
              </a:ext>
            </a:extLst>
          </p:cNvPr>
          <p:cNvSpPr txBox="1"/>
          <p:nvPr/>
        </p:nvSpPr>
        <p:spPr>
          <a:xfrm>
            <a:off x="7036216" y="3958229"/>
            <a:ext cx="1828366" cy="707886"/>
          </a:xfrm>
          <a:prstGeom prst="rect">
            <a:avLst/>
          </a:prstGeom>
          <a:noFill/>
        </p:spPr>
        <p:txBody>
          <a:bodyPr wrap="square" rtlCol="0">
            <a:spAutoFit/>
          </a:bodyPr>
          <a:lstStyle/>
          <a:p>
            <a:r>
              <a:rPr lang="es-ES" sz="1000" dirty="0">
                <a:solidFill>
                  <a:srgbClr val="2054B4"/>
                </a:solidFill>
                <a:latin typeface="Work Sans Light" pitchFamily="2" charset="77"/>
              </a:rPr>
              <a:t>Identificación, adecuación o diseño de Herramientas para rendición de cuentas de la construcción de Paz</a:t>
            </a:r>
          </a:p>
        </p:txBody>
      </p:sp>
      <p:sp>
        <p:nvSpPr>
          <p:cNvPr id="28" name="CuadroTexto 27">
            <a:extLst>
              <a:ext uri="{FF2B5EF4-FFF2-40B4-BE49-F238E27FC236}">
                <a16:creationId xmlns:a16="http://schemas.microsoft.com/office/drawing/2014/main" id="{791E1183-70E5-42F7-9354-573F3D3D56F3}"/>
              </a:ext>
            </a:extLst>
          </p:cNvPr>
          <p:cNvSpPr txBox="1"/>
          <p:nvPr/>
        </p:nvSpPr>
        <p:spPr>
          <a:xfrm>
            <a:off x="1227683" y="2773631"/>
            <a:ext cx="1609142" cy="400110"/>
          </a:xfrm>
          <a:prstGeom prst="rect">
            <a:avLst/>
          </a:prstGeom>
          <a:noFill/>
        </p:spPr>
        <p:txBody>
          <a:bodyPr wrap="square" rtlCol="0">
            <a:spAutoFit/>
          </a:bodyPr>
          <a:lstStyle/>
          <a:p>
            <a:pPr algn="ctr"/>
            <a:r>
              <a:rPr lang="es-ES" sz="1000" dirty="0">
                <a:solidFill>
                  <a:srgbClr val="2054B4"/>
                </a:solidFill>
                <a:latin typeface="Work Sans Light" pitchFamily="2" charset="77"/>
              </a:rPr>
              <a:t>¿Quiénes y a quiénes rinden cuentas?</a:t>
            </a:r>
          </a:p>
        </p:txBody>
      </p:sp>
      <p:sp>
        <p:nvSpPr>
          <p:cNvPr id="30" name="CuadroTexto 29">
            <a:extLst>
              <a:ext uri="{FF2B5EF4-FFF2-40B4-BE49-F238E27FC236}">
                <a16:creationId xmlns:a16="http://schemas.microsoft.com/office/drawing/2014/main" id="{AD5866BB-85D7-457E-A3FB-BB3B8C397020}"/>
              </a:ext>
            </a:extLst>
          </p:cNvPr>
          <p:cNvSpPr txBox="1"/>
          <p:nvPr/>
        </p:nvSpPr>
        <p:spPr>
          <a:xfrm>
            <a:off x="633662" y="967145"/>
            <a:ext cx="2336320" cy="707886"/>
          </a:xfrm>
          <a:prstGeom prst="rect">
            <a:avLst/>
          </a:prstGeom>
          <a:noFill/>
        </p:spPr>
        <p:txBody>
          <a:bodyPr wrap="square" rtlCol="0">
            <a:spAutoFit/>
          </a:bodyPr>
          <a:lstStyle/>
          <a:p>
            <a:r>
              <a:rPr lang="es-ES" sz="1000" dirty="0">
                <a:solidFill>
                  <a:srgbClr val="2054B4"/>
                </a:solidFill>
                <a:latin typeface="Work Sans Light" pitchFamily="2" charset="77"/>
              </a:rPr>
              <a:t>Compromisos Acuerdo de Paz, normatividad relacionada (leyes y decretos) y Plan Marco de Implementación.</a:t>
            </a:r>
          </a:p>
        </p:txBody>
      </p:sp>
      <p:cxnSp>
        <p:nvCxnSpPr>
          <p:cNvPr id="31" name="Conector: angular 63">
            <a:extLst>
              <a:ext uri="{FF2B5EF4-FFF2-40B4-BE49-F238E27FC236}">
                <a16:creationId xmlns:a16="http://schemas.microsoft.com/office/drawing/2014/main" id="{CA16D370-ACE1-4CE6-805C-E4FD5E385BD2}"/>
              </a:ext>
            </a:extLst>
          </p:cNvPr>
          <p:cNvCxnSpPr>
            <a:cxnSpLocks/>
            <a:endCxn id="28" idx="0"/>
          </p:cNvCxnSpPr>
          <p:nvPr/>
        </p:nvCxnSpPr>
        <p:spPr>
          <a:xfrm rot="10800000" flipV="1">
            <a:off x="2032255" y="2425929"/>
            <a:ext cx="1603875" cy="347702"/>
          </a:xfrm>
          <a:prstGeom prst="bentConnector2">
            <a:avLst/>
          </a:prstGeom>
          <a:ln w="28575">
            <a:prstDash val="dash"/>
            <a:tailEnd type="triangle"/>
          </a:ln>
        </p:spPr>
        <p:style>
          <a:lnRef idx="3">
            <a:schemeClr val="accent4"/>
          </a:lnRef>
          <a:fillRef idx="0">
            <a:schemeClr val="accent4"/>
          </a:fillRef>
          <a:effectRef idx="2">
            <a:schemeClr val="accent4"/>
          </a:effectRef>
          <a:fontRef idx="minor">
            <a:schemeClr val="tx1"/>
          </a:fontRef>
        </p:style>
      </p:cxnSp>
      <p:sp>
        <p:nvSpPr>
          <p:cNvPr id="33" name="CuadroTexto 32">
            <a:extLst>
              <a:ext uri="{FF2B5EF4-FFF2-40B4-BE49-F238E27FC236}">
                <a16:creationId xmlns:a16="http://schemas.microsoft.com/office/drawing/2014/main" id="{504519D0-2EDE-4AFB-B41F-76637D4CFCC0}"/>
              </a:ext>
            </a:extLst>
          </p:cNvPr>
          <p:cNvSpPr txBox="1"/>
          <p:nvPr/>
        </p:nvSpPr>
        <p:spPr>
          <a:xfrm>
            <a:off x="2051713" y="3524530"/>
            <a:ext cx="2219468" cy="246221"/>
          </a:xfrm>
          <a:prstGeom prst="rect">
            <a:avLst/>
          </a:prstGeom>
          <a:noFill/>
        </p:spPr>
        <p:txBody>
          <a:bodyPr wrap="square" rtlCol="0">
            <a:spAutoFit/>
          </a:bodyPr>
          <a:lstStyle/>
          <a:p>
            <a:r>
              <a:rPr lang="es-ES" sz="1000" dirty="0">
                <a:solidFill>
                  <a:srgbClr val="2054B4"/>
                </a:solidFill>
                <a:latin typeface="Work Sans Light" pitchFamily="2" charset="77"/>
              </a:rPr>
              <a:t>Entidades con compromisos</a:t>
            </a:r>
          </a:p>
        </p:txBody>
      </p:sp>
      <p:sp>
        <p:nvSpPr>
          <p:cNvPr id="35" name="CuadroTexto 34">
            <a:extLst>
              <a:ext uri="{FF2B5EF4-FFF2-40B4-BE49-F238E27FC236}">
                <a16:creationId xmlns:a16="http://schemas.microsoft.com/office/drawing/2014/main" id="{C147E0F1-3258-4965-862F-F83F1FB02F41}"/>
              </a:ext>
            </a:extLst>
          </p:cNvPr>
          <p:cNvSpPr txBox="1"/>
          <p:nvPr/>
        </p:nvSpPr>
        <p:spPr>
          <a:xfrm>
            <a:off x="2051713" y="4312172"/>
            <a:ext cx="2219468" cy="400110"/>
          </a:xfrm>
          <a:prstGeom prst="rect">
            <a:avLst/>
          </a:prstGeom>
          <a:noFill/>
        </p:spPr>
        <p:txBody>
          <a:bodyPr wrap="square" rtlCol="0">
            <a:spAutoFit/>
          </a:bodyPr>
          <a:lstStyle/>
          <a:p>
            <a:r>
              <a:rPr lang="es-ES" sz="1000" dirty="0">
                <a:solidFill>
                  <a:srgbClr val="2054B4"/>
                </a:solidFill>
                <a:latin typeface="Work Sans Light" pitchFamily="2" charset="77"/>
              </a:rPr>
              <a:t>Ciudadanía beneficiaria e interesada</a:t>
            </a:r>
          </a:p>
        </p:txBody>
      </p:sp>
      <p:sp>
        <p:nvSpPr>
          <p:cNvPr id="36" name="CuadroTexto 35">
            <a:extLst>
              <a:ext uri="{FF2B5EF4-FFF2-40B4-BE49-F238E27FC236}">
                <a16:creationId xmlns:a16="http://schemas.microsoft.com/office/drawing/2014/main" id="{76EEAA79-8CAB-4894-837E-5B9A4141264D}"/>
              </a:ext>
            </a:extLst>
          </p:cNvPr>
          <p:cNvSpPr txBox="1"/>
          <p:nvPr/>
        </p:nvSpPr>
        <p:spPr>
          <a:xfrm>
            <a:off x="2051713" y="3901109"/>
            <a:ext cx="2219468" cy="246221"/>
          </a:xfrm>
          <a:prstGeom prst="rect">
            <a:avLst/>
          </a:prstGeom>
          <a:noFill/>
        </p:spPr>
        <p:txBody>
          <a:bodyPr wrap="square" rtlCol="0">
            <a:spAutoFit/>
          </a:bodyPr>
          <a:lstStyle/>
          <a:p>
            <a:r>
              <a:rPr lang="es-ES" sz="1000" dirty="0">
                <a:solidFill>
                  <a:srgbClr val="2054B4"/>
                </a:solidFill>
                <a:latin typeface="Work Sans Light" pitchFamily="2" charset="77"/>
              </a:rPr>
              <a:t>Dinamizadores</a:t>
            </a:r>
          </a:p>
        </p:txBody>
      </p:sp>
      <p:sp>
        <p:nvSpPr>
          <p:cNvPr id="38" name="CuadroTexto 37">
            <a:extLst>
              <a:ext uri="{FF2B5EF4-FFF2-40B4-BE49-F238E27FC236}">
                <a16:creationId xmlns:a16="http://schemas.microsoft.com/office/drawing/2014/main" id="{5BCDE412-DDFA-4E4C-A726-32E7F27A50C4}"/>
              </a:ext>
            </a:extLst>
          </p:cNvPr>
          <p:cNvSpPr txBox="1"/>
          <p:nvPr/>
        </p:nvSpPr>
        <p:spPr>
          <a:xfrm>
            <a:off x="7036386" y="2308603"/>
            <a:ext cx="1828366" cy="400110"/>
          </a:xfrm>
          <a:prstGeom prst="rect">
            <a:avLst/>
          </a:prstGeom>
          <a:noFill/>
        </p:spPr>
        <p:txBody>
          <a:bodyPr wrap="square" rtlCol="0">
            <a:spAutoFit/>
          </a:bodyPr>
          <a:lstStyle/>
          <a:p>
            <a:r>
              <a:rPr lang="es-ES" sz="1000" dirty="0">
                <a:solidFill>
                  <a:srgbClr val="2054B4"/>
                </a:solidFill>
                <a:latin typeface="Work Sans Light" pitchFamily="2" charset="77"/>
              </a:rPr>
              <a:t>Coordinación institucional (OACP, ACP, FP y DNP)</a:t>
            </a:r>
          </a:p>
        </p:txBody>
      </p:sp>
      <p:pic>
        <p:nvPicPr>
          <p:cNvPr id="51" name="amarillo"/>
          <p:cNvPicPr>
            <a:picLocks noChangeAspect="1"/>
          </p:cNvPicPr>
          <p:nvPr/>
        </p:nvPicPr>
        <p:blipFill>
          <a:blip r:embed="rId3">
            <a:extLst>
              <a:ext uri="{BEBA8EAE-BF5A-486C-A8C5-ECC9F3942E4B}">
                <a14:imgProps xmlns:a14="http://schemas.microsoft.com/office/drawing/2010/main">
                  <a14:imgLayer r:embed="rId4">
                    <a14:imgEffect>
                      <a14:backgroundRemoval t="0" b="99692" l="1385" r="99846">
                        <a14:backgroundMark x1="39385" y1="32769" x2="39385" y2="32769"/>
                        <a14:backgroundMark x1="43462" y1="31615" x2="43462" y2="31615"/>
                        <a14:backgroundMark x1="48385" y1="42000" x2="48385" y2="42000"/>
                        <a14:backgroundMark x1="49077" y1="50000" x2="49077" y2="50000"/>
                        <a14:backgroundMark x1="49385" y1="63308" x2="49385" y2="63308"/>
                        <a14:backgroundMark x1="53462" y1="71846" x2="53462" y2="71846"/>
                        <a14:backgroundMark x1="62385" y1="72923" x2="62385" y2="72923"/>
                      </a14:backgroundRemoval>
                    </a14:imgEffect>
                  </a14:imgLayer>
                </a14:imgProps>
              </a:ext>
              <a:ext uri="{28A0092B-C50C-407E-A947-70E740481C1C}">
                <a14:useLocalDpi xmlns:a14="http://schemas.microsoft.com/office/drawing/2010/main" val="0"/>
              </a:ext>
            </a:extLst>
          </a:blip>
          <a:stretch>
            <a:fillRect/>
          </a:stretch>
        </p:blipFill>
        <p:spPr>
          <a:xfrm>
            <a:off x="5402289" y="2655261"/>
            <a:ext cx="893101" cy="893101"/>
          </a:xfrm>
          <a:prstGeom prst="rect">
            <a:avLst/>
          </a:prstGeom>
        </p:spPr>
      </p:pic>
      <p:pic>
        <p:nvPicPr>
          <p:cNvPr id="52" name="azul"/>
          <p:cNvPicPr>
            <a:picLocks noChangeAspect="1"/>
          </p:cNvPicPr>
          <p:nvPr/>
        </p:nvPicPr>
        <p:blipFill>
          <a:blip r:embed="rId5">
            <a:extLst>
              <a:ext uri="{BEBA8EAE-BF5A-486C-A8C5-ECC9F3942E4B}">
                <a14:imgProps xmlns:a14="http://schemas.microsoft.com/office/drawing/2010/main">
                  <a14:imgLayer r:embed="rId6">
                    <a14:imgEffect>
                      <a14:backgroundRemoval t="462" b="98000" l="615" r="99231">
                        <a14:backgroundMark x1="64000" y1="34769" x2="64000" y2="34769"/>
                        <a14:backgroundMark x1="51231" y1="49385" x2="51231" y2="49385"/>
                        <a14:backgroundMark x1="51231" y1="49385" x2="51231" y2="49385"/>
                        <a14:backgroundMark x1="51846" y1="56692" x2="51846" y2="56692"/>
                        <a14:backgroundMark x1="57615" y1="60846" x2="57615" y2="60846"/>
                        <a14:backgroundMark x1="49923" y1="69385" x2="49923" y2="69385"/>
                        <a14:backgroundMark x1="46923" y1="74077" x2="46923" y2="74077"/>
                        <a14:backgroundMark x1="44615" y1="70692" x2="44615" y2="70692"/>
                        <a14:backgroundMark x1="46923" y1="61462" x2="46923" y2="61462"/>
                        <a14:backgroundMark x1="46923" y1="61462" x2="46923" y2="61462"/>
                        <a14:backgroundMark x1="49923" y1="73308" x2="49923" y2="73308"/>
                        <a14:backgroundMark x1="51692" y1="64385" x2="51692" y2="64385"/>
                      </a14:backgroundRemoval>
                    </a14:imgEffect>
                  </a14:imgLayer>
                </a14:imgProps>
              </a:ext>
              <a:ext uri="{28A0092B-C50C-407E-A947-70E740481C1C}">
                <a14:useLocalDpi xmlns:a14="http://schemas.microsoft.com/office/drawing/2010/main" val="0"/>
              </a:ext>
            </a:extLst>
          </a:blip>
          <a:stretch>
            <a:fillRect/>
          </a:stretch>
        </p:blipFill>
        <p:spPr>
          <a:xfrm>
            <a:off x="5109411" y="1631428"/>
            <a:ext cx="1108658" cy="1108658"/>
          </a:xfrm>
          <a:prstGeom prst="rect">
            <a:avLst/>
          </a:prstGeom>
        </p:spPr>
      </p:pic>
      <p:pic>
        <p:nvPicPr>
          <p:cNvPr id="53" name="negro"/>
          <p:cNvPicPr>
            <a:picLocks noChangeAspect="1"/>
          </p:cNvPicPr>
          <p:nvPr/>
        </p:nvPicPr>
        <p:blipFill>
          <a:blip r:embed="rId7">
            <a:extLst>
              <a:ext uri="{BEBA8EAE-BF5A-486C-A8C5-ECC9F3942E4B}">
                <a14:imgProps xmlns:a14="http://schemas.microsoft.com/office/drawing/2010/main">
                  <a14:imgLayer r:embed="rId8">
                    <a14:imgEffect>
                      <a14:backgroundRemoval t="154" b="99000" l="692" r="99846">
                        <a14:backgroundMark x1="55000" y1="29692" x2="55000" y2="29692"/>
                        <a14:backgroundMark x1="52385" y1="49000" x2="52385" y2="49000"/>
                        <a14:backgroundMark x1="55615" y1="62154" x2="55615" y2="62154"/>
                        <a14:backgroundMark x1="49538" y1="71846" x2="49538" y2="71846"/>
                        <a14:backgroundMark x1="47077" y1="48692" x2="47077" y2="48692"/>
                        <a14:backgroundMark x1="46923" y1="48692" x2="46923" y2="48692"/>
                        <a14:backgroundMark x1="53846" y1="42769" x2="53846" y2="42769"/>
                        <a14:backgroundMark x1="62308" y1="42769" x2="62308" y2="42769"/>
                        <a14:backgroundMark x1="60692" y1="31846" x2="60692" y2="31846"/>
                        <a14:backgroundMark x1="60385" y1="29000" x2="60385" y2="29000"/>
                        <a14:backgroundMark x1="62385" y1="32308" x2="62385" y2="32308"/>
                        <a14:backgroundMark x1="47769" y1="31462" x2="47769" y2="31462"/>
                        <a14:backgroundMark x1="53538" y1="28538" x2="53538" y2="28538"/>
                        <a14:backgroundMark x1="53308" y1="24462" x2="53308" y2="24462"/>
                        <a14:backgroundMark x1="52692" y1="33615" x2="52692" y2="33615"/>
                        <a14:backgroundMark x1="53462" y1="59846" x2="53462" y2="59846"/>
                        <a14:backgroundMark x1="52154" y1="61154" x2="52154" y2="61154"/>
                        <a14:backgroundMark x1="61846" y1="62769" x2="61846" y2="62769"/>
                        <a14:backgroundMark x1="68231" y1="66692" x2="68231" y2="66692"/>
                        <a14:backgroundMark x1="69231" y1="67538" x2="69231" y2="67538"/>
                        <a14:backgroundMark x1="72308" y1="69538" x2="72308" y2="69538"/>
                        <a14:backgroundMark x1="73462" y1="70000" x2="73462" y2="70000"/>
                      </a14:backgroundRemoval>
                    </a14:imgEffect>
                  </a14:imgLayer>
                </a14:imgProps>
              </a:ext>
              <a:ext uri="{28A0092B-C50C-407E-A947-70E740481C1C}">
                <a14:useLocalDpi xmlns:a14="http://schemas.microsoft.com/office/drawing/2010/main" val="0"/>
              </a:ext>
            </a:extLst>
          </a:blip>
          <a:stretch>
            <a:fillRect/>
          </a:stretch>
        </p:blipFill>
        <p:spPr>
          <a:xfrm>
            <a:off x="3621045" y="2113940"/>
            <a:ext cx="1040418" cy="1040418"/>
          </a:xfrm>
          <a:prstGeom prst="rect">
            <a:avLst/>
          </a:prstGeom>
        </p:spPr>
      </p:pic>
      <p:pic>
        <p:nvPicPr>
          <p:cNvPr id="55" name="gris"/>
          <p:cNvPicPr>
            <a:picLocks noChangeAspect="1"/>
          </p:cNvPicPr>
          <p:nvPr/>
        </p:nvPicPr>
        <p:blipFill>
          <a:blip r:embed="rId9">
            <a:extLst>
              <a:ext uri="{BEBA8EAE-BF5A-486C-A8C5-ECC9F3942E4B}">
                <a14:imgProps xmlns:a14="http://schemas.microsoft.com/office/drawing/2010/main">
                  <a14:imgLayer r:embed="rId10">
                    <a14:imgEffect>
                      <a14:backgroundRemoval t="0" b="97556" l="889" r="98889">
                        <a14:backgroundMark x1="37333" y1="66000" x2="37333" y2="66000"/>
                        <a14:backgroundMark x1="46889" y1="52889" x2="46889" y2="52889"/>
                        <a14:backgroundMark x1="64889" y1="34889" x2="64889" y2="34889"/>
                        <a14:backgroundMark x1="55556" y1="42667" x2="55556" y2="42667"/>
                        <a14:backgroundMark x1="66000" y1="49778" x2="66000" y2="49778"/>
                        <a14:backgroundMark x1="69333" y1="41556" x2="69333" y2="41556"/>
                        <a14:backgroundMark x1="56000" y1="52000" x2="56000" y2="52000"/>
                        <a14:backgroundMark x1="59778" y1="62222" x2="59778" y2="62222"/>
                        <a14:backgroundMark x1="52889" y1="60000" x2="52889" y2="60000"/>
                      </a14:backgroundRemoval>
                    </a14:imgEffect>
                  </a14:imgLayer>
                </a14:imgProps>
              </a:ext>
              <a:ext uri="{28A0092B-C50C-407E-A947-70E740481C1C}">
                <a14:useLocalDpi xmlns:a14="http://schemas.microsoft.com/office/drawing/2010/main" val="0"/>
              </a:ext>
            </a:extLst>
          </a:blip>
          <a:stretch>
            <a:fillRect/>
          </a:stretch>
        </p:blipFill>
        <p:spPr>
          <a:xfrm>
            <a:off x="4512173" y="2368392"/>
            <a:ext cx="1027955" cy="1027955"/>
          </a:xfrm>
          <a:prstGeom prst="rect">
            <a:avLst/>
          </a:prstGeom>
        </p:spPr>
      </p:pic>
      <p:sp>
        <p:nvSpPr>
          <p:cNvPr id="4" name="Rectángulo 3">
            <a:extLst>
              <a:ext uri="{FF2B5EF4-FFF2-40B4-BE49-F238E27FC236}">
                <a16:creationId xmlns:a16="http://schemas.microsoft.com/office/drawing/2014/main" id="{969A2157-C516-DD4B-AB8E-A939D4B1AAD1}"/>
              </a:ext>
            </a:extLst>
          </p:cNvPr>
          <p:cNvSpPr/>
          <p:nvPr/>
        </p:nvSpPr>
        <p:spPr>
          <a:xfrm>
            <a:off x="2019629" y="3500466"/>
            <a:ext cx="2063087" cy="1264359"/>
          </a:xfrm>
          <a:prstGeom prst="rect">
            <a:avLst/>
          </a:prstGeom>
          <a:noFill/>
          <a:ln>
            <a:solidFill>
              <a:srgbClr val="205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9" name="Rectángulo 38">
            <a:extLst>
              <a:ext uri="{FF2B5EF4-FFF2-40B4-BE49-F238E27FC236}">
                <a16:creationId xmlns:a16="http://schemas.microsoft.com/office/drawing/2014/main" id="{01203858-F7BD-A349-87C6-858371E2BD74}"/>
              </a:ext>
            </a:extLst>
          </p:cNvPr>
          <p:cNvSpPr/>
          <p:nvPr/>
        </p:nvSpPr>
        <p:spPr>
          <a:xfrm>
            <a:off x="7044055" y="3840480"/>
            <a:ext cx="1820091" cy="924346"/>
          </a:xfrm>
          <a:prstGeom prst="rect">
            <a:avLst/>
          </a:prstGeom>
          <a:noFill/>
          <a:ln>
            <a:solidFill>
              <a:srgbClr val="205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Rectángulo 39">
            <a:extLst>
              <a:ext uri="{FF2B5EF4-FFF2-40B4-BE49-F238E27FC236}">
                <a16:creationId xmlns:a16="http://schemas.microsoft.com/office/drawing/2014/main" id="{46776744-846F-C94A-97F0-D64090D6B389}"/>
              </a:ext>
            </a:extLst>
          </p:cNvPr>
          <p:cNvSpPr/>
          <p:nvPr/>
        </p:nvSpPr>
        <p:spPr>
          <a:xfrm>
            <a:off x="7036216" y="2288725"/>
            <a:ext cx="1820091" cy="482148"/>
          </a:xfrm>
          <a:prstGeom prst="rect">
            <a:avLst/>
          </a:prstGeom>
          <a:noFill/>
          <a:ln>
            <a:solidFill>
              <a:srgbClr val="205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Rectángulo 40">
            <a:extLst>
              <a:ext uri="{FF2B5EF4-FFF2-40B4-BE49-F238E27FC236}">
                <a16:creationId xmlns:a16="http://schemas.microsoft.com/office/drawing/2014/main" id="{B1B1F0A0-9A21-4C4C-AC2D-8C925AFC4BFA}"/>
              </a:ext>
            </a:extLst>
          </p:cNvPr>
          <p:cNvSpPr/>
          <p:nvPr/>
        </p:nvSpPr>
        <p:spPr>
          <a:xfrm>
            <a:off x="7036216" y="1586753"/>
            <a:ext cx="1820091" cy="482148"/>
          </a:xfrm>
          <a:prstGeom prst="rect">
            <a:avLst/>
          </a:prstGeom>
          <a:noFill/>
          <a:ln>
            <a:solidFill>
              <a:srgbClr val="205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2" name="Rectángulo 41">
            <a:extLst>
              <a:ext uri="{FF2B5EF4-FFF2-40B4-BE49-F238E27FC236}">
                <a16:creationId xmlns:a16="http://schemas.microsoft.com/office/drawing/2014/main" id="{EAD82B50-5866-D74E-AF14-1A199D17E3DC}"/>
              </a:ext>
            </a:extLst>
          </p:cNvPr>
          <p:cNvSpPr/>
          <p:nvPr/>
        </p:nvSpPr>
        <p:spPr>
          <a:xfrm>
            <a:off x="7036216" y="843515"/>
            <a:ext cx="1820091" cy="482148"/>
          </a:xfrm>
          <a:prstGeom prst="rect">
            <a:avLst/>
          </a:prstGeom>
          <a:noFill/>
          <a:ln>
            <a:solidFill>
              <a:srgbClr val="205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0478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childTnLst>
                                </p:cTn>
                              </p:par>
                              <p:par>
                                <p:cTn id="48" presetID="8" presetClass="emph" presetSubtype="0" fill="hold" nodeType="withEffect">
                                  <p:stCondLst>
                                    <p:cond delay="0"/>
                                  </p:stCondLst>
                                  <p:childTnLst>
                                    <p:animRot by="-21600000">
                                      <p:cBhvr>
                                        <p:cTn id="49" dur="5000" fill="hold"/>
                                        <p:tgtEl>
                                          <p:spTgt spid="53"/>
                                        </p:tgtEl>
                                        <p:attrNameLst>
                                          <p:attrName>r</p:attrName>
                                        </p:attrNameLst>
                                      </p:cBhvr>
                                    </p:animRot>
                                  </p:childTnLst>
                                </p:cTn>
                              </p:par>
                              <p:par>
                                <p:cTn id="50" presetID="8" presetClass="emph" presetSubtype="0" fill="hold" nodeType="withEffect">
                                  <p:stCondLst>
                                    <p:cond delay="0"/>
                                  </p:stCondLst>
                                  <p:childTnLst>
                                    <p:animRot by="21600000">
                                      <p:cBhvr>
                                        <p:cTn id="51" dur="5000" fill="hold"/>
                                        <p:tgtEl>
                                          <p:spTgt spid="52"/>
                                        </p:tgtEl>
                                        <p:attrNameLst>
                                          <p:attrName>r</p:attrName>
                                        </p:attrNameLst>
                                      </p:cBhvr>
                                    </p:animRot>
                                  </p:childTnLst>
                                </p:cTn>
                              </p:par>
                              <p:par>
                                <p:cTn id="52" presetID="8" presetClass="emph" presetSubtype="0" fill="hold" nodeType="withEffect">
                                  <p:stCondLst>
                                    <p:cond delay="0"/>
                                  </p:stCondLst>
                                  <p:childTnLst>
                                    <p:animRot by="-21600000">
                                      <p:cBhvr>
                                        <p:cTn id="53" dur="5000" fill="hold"/>
                                        <p:tgtEl>
                                          <p:spTgt spid="51"/>
                                        </p:tgtEl>
                                        <p:attrNameLst>
                                          <p:attrName>r</p:attrName>
                                        </p:attrNameLst>
                                      </p:cBhvr>
                                    </p:animRot>
                                  </p:childTnLst>
                                </p:cTn>
                              </p:par>
                              <p:par>
                                <p:cTn id="54" presetID="8" presetClass="emph" presetSubtype="0" fill="hold" nodeType="withEffect">
                                  <p:stCondLst>
                                    <p:cond delay="0"/>
                                  </p:stCondLst>
                                  <p:childTnLst>
                                    <p:animRot by="21600000">
                                      <p:cBhvr>
                                        <p:cTn id="55" dur="5000" fill="hold"/>
                                        <p:tgtEl>
                                          <p:spTgt spid="5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2" grpId="0"/>
      <p:bldP spid="15" grpId="0"/>
      <p:bldP spid="16" grpId="0"/>
      <p:bldP spid="18" grpId="0"/>
      <p:bldP spid="20" grpId="0"/>
      <p:bldP spid="27" grpId="0"/>
      <p:bldP spid="28" grpId="0"/>
      <p:bldP spid="30" grpId="0"/>
      <p:bldP spid="33" grpId="0"/>
      <p:bldP spid="35" grpId="0"/>
      <p:bldP spid="36"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7" name="Rectángulo 6">
            <a:extLst>
              <a:ext uri="{FF2B5EF4-FFF2-40B4-BE49-F238E27FC236}">
                <a16:creationId xmlns:a16="http://schemas.microsoft.com/office/drawing/2014/main" id="{EA1F01F7-8D40-4E72-97D6-B2D1DA8CD803}"/>
              </a:ext>
            </a:extLst>
          </p:cNvPr>
          <p:cNvSpPr/>
          <p:nvPr/>
        </p:nvSpPr>
        <p:spPr>
          <a:xfrm>
            <a:off x="378897" y="245597"/>
            <a:ext cx="4380807" cy="816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800" dirty="0">
                <a:solidFill>
                  <a:srgbClr val="0066CD"/>
                </a:solidFill>
                <a:latin typeface="Work Sans Light"/>
                <a:ea typeface="Work Sans Light"/>
                <a:cs typeface="Work Sans Light"/>
              </a:rPr>
              <a:t>¿Cómo consultar los componentes del sistema y el rol de los municipios?</a:t>
            </a:r>
          </a:p>
        </p:txBody>
      </p:sp>
      <p:sp>
        <p:nvSpPr>
          <p:cNvPr id="2" name="Rectángulo 1"/>
          <p:cNvSpPr/>
          <p:nvPr/>
        </p:nvSpPr>
        <p:spPr>
          <a:xfrm>
            <a:off x="1146340" y="1375875"/>
            <a:ext cx="4584909" cy="276999"/>
          </a:xfrm>
          <a:prstGeom prst="rect">
            <a:avLst/>
          </a:prstGeom>
        </p:spPr>
        <p:txBody>
          <a:bodyPr wrap="none">
            <a:spAutoFit/>
          </a:bodyPr>
          <a:lstStyle/>
          <a:p>
            <a:r>
              <a:rPr lang="es-CO" sz="1200" dirty="0">
                <a:solidFill>
                  <a:srgbClr val="2054B4"/>
                </a:solidFill>
                <a:latin typeface="Work Sans Light" pitchFamily="2" charset="77"/>
                <a:ea typeface="+mn-ea"/>
                <a:cs typeface="+mn-cs"/>
                <a:sym typeface="Work Sans Light"/>
              </a:rPr>
              <a:t>Ingrese a: www.funcionpublica.gov.co/eva/sispaz/index.html</a:t>
            </a:r>
          </a:p>
        </p:txBody>
      </p:sp>
      <p:sp>
        <p:nvSpPr>
          <p:cNvPr id="39" name="Rectángulo 38">
            <a:extLst>
              <a:ext uri="{FF2B5EF4-FFF2-40B4-BE49-F238E27FC236}">
                <a16:creationId xmlns:a16="http://schemas.microsoft.com/office/drawing/2014/main" id="{19F63131-C3EF-4198-9057-A3552DADD22C}"/>
              </a:ext>
            </a:extLst>
          </p:cNvPr>
          <p:cNvSpPr/>
          <p:nvPr/>
        </p:nvSpPr>
        <p:spPr>
          <a:xfrm>
            <a:off x="378897" y="953035"/>
            <a:ext cx="950323" cy="821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054B4"/>
                </a:solidFill>
                <a:latin typeface="Work Sans SemiBold" pitchFamily="2" charset="77"/>
                <a:cs typeface="Arial"/>
              </a:rPr>
              <a:t>1.</a:t>
            </a:r>
          </a:p>
        </p:txBody>
      </p:sp>
      <p:sp>
        <p:nvSpPr>
          <p:cNvPr id="41" name="Rectángulo 40"/>
          <p:cNvSpPr/>
          <p:nvPr/>
        </p:nvSpPr>
        <p:spPr>
          <a:xfrm>
            <a:off x="1212701" y="2277457"/>
            <a:ext cx="6718598" cy="1569660"/>
          </a:xfrm>
          <a:prstGeom prst="rect">
            <a:avLst/>
          </a:prstGeom>
        </p:spPr>
        <p:txBody>
          <a:bodyPr wrap="square">
            <a:spAutoFit/>
          </a:bodyPr>
          <a:lstStyle/>
          <a:p>
            <a:r>
              <a:rPr lang="es-CO" sz="1200" dirty="0">
                <a:solidFill>
                  <a:srgbClr val="2054B4"/>
                </a:solidFill>
                <a:latin typeface="Work Sans Light" pitchFamily="2" charset="77"/>
                <a:ea typeface="+mn-ea"/>
                <a:cs typeface="+mn-cs"/>
              </a:rPr>
              <a:t>Conozca: </a:t>
            </a:r>
          </a:p>
          <a:p>
            <a:pPr marL="285750" indent="-285750">
              <a:buFont typeface="Arial"/>
              <a:buChar char="•"/>
            </a:pPr>
            <a:r>
              <a:rPr lang="es-CO" sz="1200" dirty="0">
                <a:solidFill>
                  <a:srgbClr val="2054B4"/>
                </a:solidFill>
                <a:latin typeface="Work Sans Light" pitchFamily="2" charset="77"/>
                <a:ea typeface="+mn-ea"/>
                <a:cs typeface="+mn-cs"/>
              </a:rPr>
              <a:t>Compromisos del Acuerdo </a:t>
            </a:r>
          </a:p>
          <a:p>
            <a:pPr marL="285750" indent="-285750">
              <a:buFont typeface="Arial"/>
              <a:buChar char="•"/>
            </a:pPr>
            <a:r>
              <a:rPr lang="es-CO" sz="1200" dirty="0">
                <a:solidFill>
                  <a:srgbClr val="2054B4"/>
                </a:solidFill>
                <a:latin typeface="Work Sans Light" pitchFamily="2" charset="77"/>
                <a:ea typeface="+mn-ea"/>
                <a:cs typeface="+mn-cs"/>
              </a:rPr>
              <a:t>Productos con los que se cumplirá el Acuerdo</a:t>
            </a:r>
          </a:p>
          <a:p>
            <a:pPr marL="285750" indent="-285750">
              <a:buFont typeface="Arial"/>
              <a:buChar char="•"/>
            </a:pPr>
            <a:r>
              <a:rPr lang="es-CO" sz="1200" dirty="0">
                <a:solidFill>
                  <a:srgbClr val="2054B4"/>
                </a:solidFill>
                <a:latin typeface="Work Sans Light" pitchFamily="2" charset="77"/>
                <a:ea typeface="+mn-ea"/>
                <a:cs typeface="+mn-cs"/>
              </a:rPr>
              <a:t>Responsables del Orden Nacional </a:t>
            </a:r>
          </a:p>
          <a:p>
            <a:pPr marL="285750" indent="-285750">
              <a:buFont typeface="Arial"/>
              <a:buChar char="•"/>
            </a:pPr>
            <a:r>
              <a:rPr lang="es-CO" sz="1200" dirty="0">
                <a:solidFill>
                  <a:srgbClr val="2054B4"/>
                </a:solidFill>
                <a:latin typeface="Work Sans Light" pitchFamily="2" charset="77"/>
                <a:ea typeface="+mn-ea"/>
                <a:cs typeface="+mn-cs"/>
              </a:rPr>
              <a:t>Acciones desde el Orden Territorial </a:t>
            </a:r>
          </a:p>
          <a:p>
            <a:pPr marL="285750" indent="-285750">
              <a:buFont typeface="Arial"/>
              <a:buChar char="•"/>
            </a:pPr>
            <a:r>
              <a:rPr lang="es-CO" sz="1200" dirty="0">
                <a:solidFill>
                  <a:srgbClr val="2054B4"/>
                </a:solidFill>
                <a:latin typeface="Work Sans Light" pitchFamily="2" charset="77"/>
                <a:ea typeface="+mn-ea"/>
                <a:cs typeface="+mn-cs"/>
              </a:rPr>
              <a:t>Beneficiarios para la rendición de cuentas</a:t>
            </a:r>
          </a:p>
          <a:p>
            <a:pPr marL="285750" indent="-285750">
              <a:buFont typeface="Arial"/>
              <a:buChar char="•"/>
            </a:pPr>
            <a:r>
              <a:rPr lang="es-CO" sz="1200" dirty="0">
                <a:solidFill>
                  <a:srgbClr val="2054B4"/>
                </a:solidFill>
                <a:latin typeface="Work Sans Light" pitchFamily="2" charset="77"/>
                <a:ea typeface="+mn-ea"/>
                <a:cs typeface="+mn-cs"/>
              </a:rPr>
              <a:t>Dinamizadores </a:t>
            </a:r>
          </a:p>
          <a:p>
            <a:pPr marL="285750" indent="-285750">
              <a:buFont typeface="Arial"/>
              <a:buChar char="•"/>
            </a:pPr>
            <a:r>
              <a:rPr lang="es-CO" sz="1200" dirty="0">
                <a:solidFill>
                  <a:srgbClr val="2054B4"/>
                </a:solidFill>
                <a:latin typeface="Work Sans Light" pitchFamily="2" charset="77"/>
                <a:ea typeface="+mn-ea"/>
                <a:cs typeface="+mn-cs"/>
              </a:rPr>
              <a:t>Reglamentación expedida</a:t>
            </a:r>
          </a:p>
        </p:txBody>
      </p:sp>
      <p:sp>
        <p:nvSpPr>
          <p:cNvPr id="43" name="Rectángulo 42"/>
          <p:cNvSpPr/>
          <p:nvPr/>
        </p:nvSpPr>
        <p:spPr>
          <a:xfrm>
            <a:off x="1146340" y="4026857"/>
            <a:ext cx="5818843" cy="646331"/>
          </a:xfrm>
          <a:prstGeom prst="rect">
            <a:avLst/>
          </a:prstGeom>
        </p:spPr>
        <p:txBody>
          <a:bodyPr wrap="square">
            <a:spAutoFit/>
          </a:bodyPr>
          <a:lstStyle/>
          <a:p>
            <a:r>
              <a:rPr lang="es-CO" sz="1200" dirty="0">
                <a:solidFill>
                  <a:srgbClr val="2054B4"/>
                </a:solidFill>
                <a:latin typeface="Work Sans Light" pitchFamily="2" charset="77"/>
                <a:ea typeface="+mn-ea"/>
                <a:cs typeface="+mn-cs"/>
              </a:rPr>
              <a:t>Planee los escenarios de participación que implementará e incorpórelos en su planeación reflejada en el Plan Anticorrupción y de Atención al Ciudadano y en la planeación institucional</a:t>
            </a:r>
          </a:p>
        </p:txBody>
      </p:sp>
      <p:sp>
        <p:nvSpPr>
          <p:cNvPr id="9" name="Rectángulo 8">
            <a:extLst>
              <a:ext uri="{FF2B5EF4-FFF2-40B4-BE49-F238E27FC236}">
                <a16:creationId xmlns:a16="http://schemas.microsoft.com/office/drawing/2014/main" id="{0F6756EA-0B0F-9B4B-A206-853F118E6499}"/>
              </a:ext>
            </a:extLst>
          </p:cNvPr>
          <p:cNvSpPr/>
          <p:nvPr/>
        </p:nvSpPr>
        <p:spPr>
          <a:xfrm>
            <a:off x="378897" y="1827441"/>
            <a:ext cx="950323" cy="821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054B4"/>
                </a:solidFill>
                <a:latin typeface="Work Sans SemiBold" pitchFamily="2" charset="77"/>
                <a:cs typeface="Arial"/>
              </a:rPr>
              <a:t>2.</a:t>
            </a:r>
          </a:p>
        </p:txBody>
      </p:sp>
      <p:sp>
        <p:nvSpPr>
          <p:cNvPr id="10" name="Rectángulo 9">
            <a:extLst>
              <a:ext uri="{FF2B5EF4-FFF2-40B4-BE49-F238E27FC236}">
                <a16:creationId xmlns:a16="http://schemas.microsoft.com/office/drawing/2014/main" id="{0513C72D-828C-7940-9EE6-860C701EE1BA}"/>
              </a:ext>
            </a:extLst>
          </p:cNvPr>
          <p:cNvSpPr/>
          <p:nvPr/>
        </p:nvSpPr>
        <p:spPr>
          <a:xfrm>
            <a:off x="378897" y="3583686"/>
            <a:ext cx="950323" cy="821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054B4"/>
                </a:solidFill>
                <a:latin typeface="Work Sans SemiBold" pitchFamily="2" charset="77"/>
                <a:cs typeface="Arial"/>
              </a:rPr>
              <a:t>3.</a:t>
            </a:r>
          </a:p>
        </p:txBody>
      </p:sp>
    </p:spTree>
    <p:extLst>
      <p:ext uri="{BB962C8B-B14F-4D97-AF65-F5344CB8AC3E}">
        <p14:creationId xmlns:p14="http://schemas.microsoft.com/office/powerpoint/2010/main" val="349526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2" presetClass="entr" presetSubtype="2" decel="6000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decel="6000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decel="6000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9"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22"/>
          <p:cNvSpPr txBox="1">
            <a:spLocks noGrp="1"/>
          </p:cNvSpPr>
          <p:nvPr>
            <p:ph type="title"/>
          </p:nvPr>
        </p:nvSpPr>
        <p:spPr>
          <a:xfrm>
            <a:off x="3034566" y="1853738"/>
            <a:ext cx="5549129" cy="1995054"/>
          </a:xfrm>
          <a:prstGeom prst="rect">
            <a:avLst/>
          </a:prstGeom>
          <a:noFill/>
          <a:ln>
            <a:noFill/>
          </a:ln>
        </p:spPr>
        <p:txBody>
          <a:bodyPr spcFirstLastPara="1" wrap="square" lIns="68575" tIns="34275" rIns="68575" bIns="34275" anchor="ctr" anchorCtr="0">
            <a:noAutofit/>
          </a:bodyPr>
          <a:lstStyle/>
          <a:p>
            <a:pPr>
              <a:lnSpc>
                <a:spcPct val="115000"/>
              </a:lnSpc>
            </a:pPr>
            <a:r>
              <a:rPr lang="es-CO" dirty="0"/>
              <a:t>Mejorar la relación Estado Ciudadano- Campaña Estado Simple Colombia Ágil</a:t>
            </a:r>
            <a:endParaRPr sz="3000" dirty="0">
              <a:solidFill>
                <a:srgbClr val="FFFFFF"/>
              </a:solidFill>
              <a:latin typeface="Work Sans Medium"/>
              <a:ea typeface="Work Sans Medium"/>
              <a:cs typeface="Work Sans Medium"/>
              <a:sym typeface="Work Sans Medium"/>
            </a:endParaRPr>
          </a:p>
        </p:txBody>
      </p:sp>
      <p:sp>
        <p:nvSpPr>
          <p:cNvPr id="142" name="Google Shape;142;p22"/>
          <p:cNvSpPr txBox="1">
            <a:spLocks noGrp="1"/>
          </p:cNvSpPr>
          <p:nvPr>
            <p:ph type="title"/>
          </p:nvPr>
        </p:nvSpPr>
        <p:spPr>
          <a:xfrm>
            <a:off x="325866" y="1990442"/>
            <a:ext cx="2708700" cy="643800"/>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SzPts val="1400"/>
              <a:buNone/>
            </a:pPr>
            <a:r>
              <a:rPr lang="es-CO" sz="7200" b="1" dirty="0">
                <a:latin typeface="Work Sans"/>
                <a:ea typeface="Work Sans"/>
                <a:cs typeface="Work Sans"/>
                <a:sym typeface="Work Sans"/>
              </a:rPr>
              <a:t>03.</a:t>
            </a:r>
            <a:endParaRPr sz="7200" b="1" dirty="0">
              <a:solidFill>
                <a:srgbClr val="FFFFFF"/>
              </a:solidFill>
              <a:latin typeface="Work Sans"/>
              <a:ea typeface="Work Sans"/>
              <a:cs typeface="Work Sans"/>
              <a:sym typeface="Work Sans"/>
            </a:endParaRPr>
          </a:p>
        </p:txBody>
      </p:sp>
    </p:spTree>
    <p:extLst>
      <p:ext uri="{BB962C8B-B14F-4D97-AF65-F5344CB8AC3E}">
        <p14:creationId xmlns:p14="http://schemas.microsoft.com/office/powerpoint/2010/main" val="1640314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graphicFrame>
        <p:nvGraphicFramePr>
          <p:cNvPr id="7" name="Diagrama 6"/>
          <p:cNvGraphicFramePr/>
          <p:nvPr>
            <p:extLst/>
          </p:nvPr>
        </p:nvGraphicFramePr>
        <p:xfrm>
          <a:off x="3997636" y="909301"/>
          <a:ext cx="4892735" cy="3149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ángulo 8"/>
          <p:cNvSpPr/>
          <p:nvPr/>
        </p:nvSpPr>
        <p:spPr>
          <a:xfrm>
            <a:off x="0" y="0"/>
            <a:ext cx="3033486" cy="5143500"/>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3000" b="1" dirty="0">
                <a:solidFill>
                  <a:srgbClr val="FFFFFF"/>
                </a:solidFill>
                <a:latin typeface="Work Sans SemiBold" pitchFamily="2" charset="77"/>
                <a:sym typeface="Work Sans Light"/>
              </a:rPr>
              <a:t>CIRCULAR CONJUNTA 100-006-2018</a:t>
            </a:r>
          </a:p>
          <a:p>
            <a:pPr algn="ctr"/>
            <a:r>
              <a:rPr lang="es-ES" sz="1600" dirty="0">
                <a:latin typeface="Work Sans Light" pitchFamily="2" charset="77"/>
              </a:rPr>
              <a:t>Estrategia de racionalización de trámites y mejora regulatoria</a:t>
            </a:r>
          </a:p>
        </p:txBody>
      </p:sp>
      <p:sp>
        <p:nvSpPr>
          <p:cNvPr id="4" name="CuadroTexto 3"/>
          <p:cNvSpPr txBox="1"/>
          <p:nvPr/>
        </p:nvSpPr>
        <p:spPr>
          <a:xfrm>
            <a:off x="4504688" y="4276585"/>
            <a:ext cx="3760966" cy="584775"/>
          </a:xfrm>
          <a:prstGeom prst="rect">
            <a:avLst/>
          </a:prstGeom>
          <a:noFill/>
        </p:spPr>
        <p:txBody>
          <a:bodyPr wrap="none" rtlCol="0">
            <a:spAutoFit/>
          </a:bodyPr>
          <a:lstStyle/>
          <a:p>
            <a:r>
              <a:rPr lang="es-CO" sz="3200" b="1" dirty="0">
                <a:solidFill>
                  <a:srgbClr val="2054B4"/>
                </a:solidFill>
                <a:latin typeface="Work Sans SemiBold" pitchFamily="2" charset="77"/>
              </a:rPr>
              <a:t>Mejora Normativa</a:t>
            </a:r>
          </a:p>
        </p:txBody>
      </p:sp>
      <p:cxnSp>
        <p:nvCxnSpPr>
          <p:cNvPr id="11" name="Conector: angular 48">
            <a:extLst>
              <a:ext uri="{FF2B5EF4-FFF2-40B4-BE49-F238E27FC236}">
                <a16:creationId xmlns:a16="http://schemas.microsoft.com/office/drawing/2014/main" id="{CB281339-7895-4318-963D-08E6AE035ACC}"/>
              </a:ext>
            </a:extLst>
          </p:cNvPr>
          <p:cNvCxnSpPr>
            <a:cxnSpLocks/>
          </p:cNvCxnSpPr>
          <p:nvPr/>
        </p:nvCxnSpPr>
        <p:spPr>
          <a:xfrm>
            <a:off x="3181700" y="4199322"/>
            <a:ext cx="5455224" cy="11425"/>
          </a:xfrm>
          <a:prstGeom prst="bentConnector3">
            <a:avLst>
              <a:gd name="adj1" fmla="val 50000"/>
            </a:avLst>
          </a:prstGeom>
          <a:ln w="28575">
            <a:solidFill>
              <a:schemeClr val="accent6"/>
            </a:solidFill>
            <a:prstDash val="dash"/>
            <a:tailEnd type="triangle"/>
          </a:ln>
          <a:effectLst/>
        </p:spPr>
        <p:style>
          <a:lnRef idx="3">
            <a:schemeClr val="accent6"/>
          </a:lnRef>
          <a:fillRef idx="0">
            <a:schemeClr val="accent6"/>
          </a:fillRef>
          <a:effectRef idx="2">
            <a:schemeClr val="accent6"/>
          </a:effectRef>
          <a:fontRef idx="minor">
            <a:schemeClr val="tx1"/>
          </a:fontRef>
        </p:style>
      </p:cxnSp>
      <p:sp>
        <p:nvSpPr>
          <p:cNvPr id="14" name="CuadroTexto 13"/>
          <p:cNvSpPr txBox="1"/>
          <p:nvPr/>
        </p:nvSpPr>
        <p:spPr>
          <a:xfrm>
            <a:off x="3264827" y="476261"/>
            <a:ext cx="2106667" cy="584775"/>
          </a:xfrm>
          <a:prstGeom prst="rect">
            <a:avLst/>
          </a:prstGeom>
          <a:noFill/>
        </p:spPr>
        <p:txBody>
          <a:bodyPr wrap="none" rtlCol="0">
            <a:spAutoFit/>
          </a:bodyPr>
          <a:lstStyle/>
          <a:p>
            <a:r>
              <a:rPr lang="es-CO" sz="3200" b="1" dirty="0">
                <a:solidFill>
                  <a:srgbClr val="2054B4"/>
                </a:solidFill>
                <a:latin typeface="Work Sans SemiBold" pitchFamily="2" charset="77"/>
              </a:rPr>
              <a:t>Trámites </a:t>
            </a:r>
          </a:p>
        </p:txBody>
      </p:sp>
    </p:spTree>
    <p:extLst>
      <p:ext uri="{BB962C8B-B14F-4D97-AF65-F5344CB8AC3E}">
        <p14:creationId xmlns:p14="http://schemas.microsoft.com/office/powerpoint/2010/main" val="37303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542400" y="1130714"/>
            <a:ext cx="3264880" cy="640198"/>
          </a:xfrm>
          <a:prstGeom prst="rect">
            <a:avLst/>
          </a:prstGeom>
          <a:noFill/>
          <a:ln>
            <a:noFill/>
          </a:ln>
        </p:spPr>
        <p:txBody>
          <a:bodyPr spcFirstLastPara="1" wrap="square" lIns="68544" tIns="34274" rIns="68544" bIns="34274" anchor="ctr" anchorCtr="0">
            <a:noAutofit/>
          </a:bodyPr>
          <a:lstStyle/>
          <a:p>
            <a:pPr>
              <a:buClr>
                <a:srgbClr val="FFFFFF"/>
              </a:buClr>
            </a:pPr>
            <a:r>
              <a:rPr lang="es-CO" dirty="0"/>
              <a:t>Contenido</a:t>
            </a:r>
            <a:endParaRPr dirty="0"/>
          </a:p>
        </p:txBody>
      </p:sp>
      <p:sp>
        <p:nvSpPr>
          <p:cNvPr id="158" name="Google Shape;158;p24"/>
          <p:cNvSpPr txBox="1">
            <a:spLocks noGrp="1"/>
          </p:cNvSpPr>
          <p:nvPr>
            <p:ph type="body" idx="1"/>
          </p:nvPr>
        </p:nvSpPr>
        <p:spPr>
          <a:xfrm>
            <a:off x="2630462" y="2043006"/>
            <a:ext cx="4045282" cy="443700"/>
          </a:xfrm>
          <a:prstGeom prst="rect">
            <a:avLst/>
          </a:prstGeom>
          <a:noFill/>
          <a:ln>
            <a:noFill/>
          </a:ln>
        </p:spPr>
        <p:txBody>
          <a:bodyPr spcFirstLastPara="1" wrap="square" lIns="68544" tIns="34274" rIns="68544" bIns="34274" anchor="t" anchorCtr="0">
            <a:noAutofit/>
          </a:bodyPr>
          <a:lstStyle/>
          <a:p>
            <a:pPr marL="139640" indent="0">
              <a:buClr>
                <a:srgbClr val="FFFFFF"/>
              </a:buClr>
              <a:buSzPts val="1400"/>
            </a:pPr>
            <a:r>
              <a:rPr lang="es-CO" sz="2000" dirty="0"/>
              <a:t>Generalidades Sistema de Control Interno</a:t>
            </a:r>
          </a:p>
        </p:txBody>
      </p:sp>
      <p:sp>
        <p:nvSpPr>
          <p:cNvPr id="160" name="Google Shape;160;p24"/>
          <p:cNvSpPr txBox="1">
            <a:spLocks noGrp="1"/>
          </p:cNvSpPr>
          <p:nvPr>
            <p:ph type="body" idx="3"/>
          </p:nvPr>
        </p:nvSpPr>
        <p:spPr>
          <a:xfrm>
            <a:off x="2630462" y="2884962"/>
            <a:ext cx="4038975" cy="443700"/>
          </a:xfrm>
          <a:prstGeom prst="rect">
            <a:avLst/>
          </a:prstGeom>
          <a:noFill/>
          <a:ln>
            <a:noFill/>
          </a:ln>
        </p:spPr>
        <p:txBody>
          <a:bodyPr spcFirstLastPara="1" wrap="square" lIns="68544" tIns="34274" rIns="68544" bIns="34274" anchor="t" anchorCtr="0">
            <a:noAutofit/>
          </a:bodyPr>
          <a:lstStyle/>
          <a:p>
            <a:pPr marL="139640" indent="0">
              <a:buClr>
                <a:srgbClr val="FFFFFF"/>
              </a:buClr>
              <a:buSzPts val="1400"/>
            </a:pPr>
            <a:r>
              <a:rPr lang="es-CO" sz="2000" dirty="0"/>
              <a:t>Estructura MECI alineada MIPG</a:t>
            </a:r>
          </a:p>
        </p:txBody>
      </p:sp>
      <p:sp>
        <p:nvSpPr>
          <p:cNvPr id="162" name="Google Shape;162;p24"/>
          <p:cNvSpPr txBox="1">
            <a:spLocks noGrp="1"/>
          </p:cNvSpPr>
          <p:nvPr>
            <p:ph type="body" idx="5"/>
          </p:nvPr>
        </p:nvSpPr>
        <p:spPr>
          <a:xfrm>
            <a:off x="1904339" y="2077355"/>
            <a:ext cx="726123" cy="451162"/>
          </a:xfrm>
          <a:prstGeom prst="rect">
            <a:avLst/>
          </a:prstGeom>
          <a:noFill/>
          <a:ln>
            <a:noFill/>
          </a:ln>
        </p:spPr>
        <p:txBody>
          <a:bodyPr spcFirstLastPara="1" wrap="square" lIns="68544" tIns="34274" rIns="68544" bIns="34274" anchor="t" anchorCtr="0">
            <a:noAutofit/>
          </a:bodyPr>
          <a:lstStyle/>
          <a:p>
            <a:pPr marL="139640" indent="0">
              <a:buClr>
                <a:srgbClr val="FFFFFF"/>
              </a:buClr>
              <a:buSzPts val="1400"/>
            </a:pPr>
            <a:r>
              <a:rPr lang="es-CO" sz="2000" dirty="0"/>
              <a:t>01.</a:t>
            </a:r>
            <a:endParaRPr sz="2000" dirty="0"/>
          </a:p>
        </p:txBody>
      </p:sp>
      <p:sp>
        <p:nvSpPr>
          <p:cNvPr id="164" name="Google Shape;164;p24"/>
          <p:cNvSpPr txBox="1">
            <a:spLocks noGrp="1"/>
          </p:cNvSpPr>
          <p:nvPr>
            <p:ph type="body" idx="7"/>
          </p:nvPr>
        </p:nvSpPr>
        <p:spPr>
          <a:xfrm>
            <a:off x="1804946" y="2884962"/>
            <a:ext cx="795696" cy="398945"/>
          </a:xfrm>
          <a:prstGeom prst="rect">
            <a:avLst/>
          </a:prstGeom>
          <a:noFill/>
          <a:ln>
            <a:noFill/>
          </a:ln>
        </p:spPr>
        <p:txBody>
          <a:bodyPr spcFirstLastPara="1" wrap="square" lIns="68544" tIns="34274" rIns="68544" bIns="34274" anchor="t" anchorCtr="0">
            <a:noAutofit/>
          </a:bodyPr>
          <a:lstStyle/>
          <a:p>
            <a:pPr marL="139640" indent="0">
              <a:buClr>
                <a:srgbClr val="FFFFFF"/>
              </a:buClr>
              <a:buSzPts val="1400"/>
            </a:pPr>
            <a:r>
              <a:rPr lang="es-CO" sz="2000" dirty="0"/>
              <a:t>02.</a:t>
            </a:r>
            <a:endParaRPr sz="2000" dirty="0"/>
          </a:p>
        </p:txBody>
      </p:sp>
      <p:sp>
        <p:nvSpPr>
          <p:cNvPr id="2" name="CuadroTexto 1">
            <a:extLst>
              <a:ext uri="{FF2B5EF4-FFF2-40B4-BE49-F238E27FC236}">
                <a16:creationId xmlns:a16="http://schemas.microsoft.com/office/drawing/2014/main" id="{36E90C8C-3B9A-5C4F-B560-57B6875E3CD5}"/>
              </a:ext>
            </a:extLst>
          </p:cNvPr>
          <p:cNvSpPr txBox="1"/>
          <p:nvPr/>
        </p:nvSpPr>
        <p:spPr>
          <a:xfrm>
            <a:off x="2642522" y="1583922"/>
            <a:ext cx="1157689" cy="246221"/>
          </a:xfrm>
          <a:prstGeom prst="rect">
            <a:avLst/>
          </a:prstGeom>
          <a:noFill/>
        </p:spPr>
        <p:txBody>
          <a:bodyPr wrap="none" rtlCol="0">
            <a:spAutoFit/>
          </a:bodyPr>
          <a:lstStyle/>
          <a:p>
            <a:r>
              <a:rPr lang="es-CO" sz="1000" dirty="0">
                <a:solidFill>
                  <a:srgbClr val="0054BC"/>
                </a:solidFill>
                <a:latin typeface="Work Sans"/>
                <a:sym typeface="Work Sans"/>
              </a:rPr>
              <a:t>Control Interno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D6CF2"/>
        </a:solidFill>
        <a:effectLst/>
      </p:bgPr>
    </p:bg>
    <p:spTree>
      <p:nvGrpSpPr>
        <p:cNvPr id="1" name="Shape 139"/>
        <p:cNvGrpSpPr/>
        <p:nvPr/>
      </p:nvGrpSpPr>
      <p:grpSpPr>
        <a:xfrm>
          <a:off x="0" y="0"/>
          <a:ext cx="0" cy="0"/>
          <a:chOff x="0" y="0"/>
          <a:chExt cx="0" cy="0"/>
        </a:xfrm>
      </p:grpSpPr>
      <p:sp>
        <p:nvSpPr>
          <p:cNvPr id="141" name="Google Shape;141;p22"/>
          <p:cNvSpPr txBox="1">
            <a:spLocks noGrp="1"/>
          </p:cNvSpPr>
          <p:nvPr>
            <p:ph type="title"/>
          </p:nvPr>
        </p:nvSpPr>
        <p:spPr>
          <a:xfrm>
            <a:off x="3800882" y="2037825"/>
            <a:ext cx="4752600" cy="643800"/>
          </a:xfrm>
          <a:prstGeom prst="rect">
            <a:avLst/>
          </a:prstGeom>
          <a:noFill/>
          <a:ln>
            <a:noFill/>
          </a:ln>
        </p:spPr>
        <p:txBody>
          <a:bodyPr spcFirstLastPara="1" wrap="square" lIns="68544" tIns="34274" rIns="68544" bIns="34274" anchor="ctr" anchorCtr="0">
            <a:noAutofit/>
          </a:bodyPr>
          <a:lstStyle/>
          <a:p>
            <a:pPr lvl="0">
              <a:lnSpc>
                <a:spcPct val="115000"/>
              </a:lnSpc>
            </a:pPr>
            <a:r>
              <a:rPr lang="es-ES" dirty="0"/>
              <a:t>Lineamientos</a:t>
            </a:r>
            <a:br>
              <a:rPr lang="es-ES" dirty="0"/>
            </a:br>
            <a:r>
              <a:rPr lang="es-ES" dirty="0"/>
              <a:t>Generales</a:t>
            </a:r>
          </a:p>
        </p:txBody>
      </p:sp>
      <p:sp>
        <p:nvSpPr>
          <p:cNvPr id="142" name="Google Shape;142;p22"/>
          <p:cNvSpPr txBox="1">
            <a:spLocks noGrp="1"/>
          </p:cNvSpPr>
          <p:nvPr>
            <p:ph type="title"/>
          </p:nvPr>
        </p:nvSpPr>
        <p:spPr>
          <a:xfrm>
            <a:off x="701385" y="1655041"/>
            <a:ext cx="2708700" cy="643800"/>
          </a:xfrm>
          <a:prstGeom prst="rect">
            <a:avLst/>
          </a:prstGeom>
          <a:noFill/>
          <a:ln>
            <a:noFill/>
          </a:ln>
        </p:spPr>
        <p:txBody>
          <a:bodyPr spcFirstLastPara="1" wrap="square" lIns="68544" tIns="34274" rIns="68544" bIns="34274" anchor="ctr" anchorCtr="0">
            <a:noAutofit/>
          </a:bodyPr>
          <a:lstStyle/>
          <a:p>
            <a:pPr algn="r"/>
            <a:r>
              <a:rPr lang="es-CO" sz="7200" b="1" dirty="0">
                <a:latin typeface="Work Sans"/>
                <a:ea typeface="Work Sans"/>
                <a:cs typeface="Work Sans"/>
                <a:sym typeface="Work Sans"/>
              </a:rPr>
              <a:t>01.</a:t>
            </a:r>
            <a:endParaRPr sz="7200" b="1" dirty="0">
              <a:latin typeface="Work Sans"/>
              <a:ea typeface="Work Sans"/>
              <a:cs typeface="Work Sans"/>
              <a:sym typeface="Work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2">
            <a:extLst>
              <a:ext uri="{FF2B5EF4-FFF2-40B4-BE49-F238E27FC236}">
                <a16:creationId xmlns:a16="http://schemas.microsoft.com/office/drawing/2014/main" id="{8948BBBB-4D0C-4E42-AE47-C37623E17DDA}"/>
              </a:ext>
            </a:extLst>
          </p:cNvPr>
          <p:cNvCxnSpPr>
            <a:cxnSpLocks/>
          </p:cNvCxnSpPr>
          <p:nvPr/>
        </p:nvCxnSpPr>
        <p:spPr>
          <a:xfrm>
            <a:off x="-76832" y="2325090"/>
            <a:ext cx="9268129" cy="0"/>
          </a:xfrm>
          <a:prstGeom prst="line">
            <a:avLst/>
          </a:prstGeom>
          <a:ln>
            <a:solidFill>
              <a:srgbClr val="0066CD"/>
            </a:solidFill>
          </a:ln>
        </p:spPr>
        <p:style>
          <a:lnRef idx="1">
            <a:schemeClr val="accent1"/>
          </a:lnRef>
          <a:fillRef idx="0">
            <a:schemeClr val="accent1"/>
          </a:fillRef>
          <a:effectRef idx="0">
            <a:schemeClr val="accent1"/>
          </a:effectRef>
          <a:fontRef idx="minor">
            <a:schemeClr val="tx1"/>
          </a:fontRef>
        </p:style>
      </p:cxnSp>
      <p:sp>
        <p:nvSpPr>
          <p:cNvPr id="3" name="Right Arrow 25">
            <a:extLst>
              <a:ext uri="{FF2B5EF4-FFF2-40B4-BE49-F238E27FC236}">
                <a16:creationId xmlns:a16="http://schemas.microsoft.com/office/drawing/2014/main" id="{2E214AC6-A6FD-7A40-8D4F-36E71F60C99F}"/>
              </a:ext>
            </a:extLst>
          </p:cNvPr>
          <p:cNvSpPr/>
          <p:nvPr/>
        </p:nvSpPr>
        <p:spPr>
          <a:xfrm>
            <a:off x="-132459" y="2104286"/>
            <a:ext cx="420629" cy="448222"/>
          </a:xfrm>
          <a:prstGeom prst="rightArrow">
            <a:avLst>
              <a:gd name="adj1" fmla="val 70779"/>
              <a:gd name="adj2" fmla="val 50000"/>
            </a:avLst>
          </a:prstGeom>
          <a:solidFill>
            <a:srgbClr val="0066C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Work Sans" pitchFamily="2" charset="77"/>
            </a:endParaRPr>
          </a:p>
        </p:txBody>
      </p:sp>
      <p:sp>
        <p:nvSpPr>
          <p:cNvPr id="5" name="CuadroTexto 15">
            <a:extLst>
              <a:ext uri="{FF2B5EF4-FFF2-40B4-BE49-F238E27FC236}">
                <a16:creationId xmlns:a16="http://schemas.microsoft.com/office/drawing/2014/main" id="{4B914BC6-0786-FC41-9215-EB5CAEB1340C}"/>
              </a:ext>
            </a:extLst>
          </p:cNvPr>
          <p:cNvSpPr txBox="1">
            <a:spLocks noChangeArrowheads="1"/>
          </p:cNvSpPr>
          <p:nvPr/>
        </p:nvSpPr>
        <p:spPr bwMode="auto">
          <a:xfrm>
            <a:off x="288170" y="380570"/>
            <a:ext cx="83901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defTabSz="685800">
              <a:lnSpc>
                <a:spcPct val="100000"/>
              </a:lnSpc>
              <a:spcBef>
                <a:spcPct val="0"/>
              </a:spcBef>
              <a:buClrTx/>
              <a:buNone/>
            </a:pPr>
            <a:r>
              <a:rPr lang="es-CO" altLang="es-CO" sz="3000" kern="1200" dirty="0">
                <a:solidFill>
                  <a:srgbClr val="0166CD"/>
                </a:solidFill>
                <a:latin typeface="Work Sans Light"/>
                <a:ea typeface="+mj-ea"/>
                <a:cs typeface="+mj-cs"/>
              </a:rPr>
              <a:t>Referente Normativo Política Control Interno</a:t>
            </a:r>
            <a:endParaRPr lang="es-ES_tradnl" altLang="es-CO" sz="3000" kern="1200" dirty="0">
              <a:solidFill>
                <a:srgbClr val="0166CD"/>
              </a:solidFill>
              <a:latin typeface="Work Sans Light"/>
              <a:ea typeface="+mj-ea"/>
              <a:cs typeface="+mj-cs"/>
            </a:endParaRPr>
          </a:p>
        </p:txBody>
      </p:sp>
      <p:sp>
        <p:nvSpPr>
          <p:cNvPr id="8" name="CuadroTexto 39936">
            <a:extLst>
              <a:ext uri="{FF2B5EF4-FFF2-40B4-BE49-F238E27FC236}">
                <a16:creationId xmlns:a16="http://schemas.microsoft.com/office/drawing/2014/main" id="{456FD5A4-BF39-0D4D-B0A5-650D89B7BF6D}"/>
              </a:ext>
            </a:extLst>
          </p:cNvPr>
          <p:cNvSpPr txBox="1"/>
          <p:nvPr/>
        </p:nvSpPr>
        <p:spPr>
          <a:xfrm>
            <a:off x="3536836" y="1268991"/>
            <a:ext cx="935186" cy="553998"/>
          </a:xfrm>
          <a:prstGeom prst="rect">
            <a:avLst/>
          </a:prstGeom>
          <a:noFill/>
          <a:ln w="6350">
            <a:noFill/>
            <a:prstDash val="sysDash"/>
          </a:ln>
        </p:spPr>
        <p:txBody>
          <a:bodyPr wrap="square" rtlCol="0">
            <a:spAutoFit/>
          </a:bodyPr>
          <a:lstStyle/>
          <a:p>
            <a:pPr defTabSz="685800">
              <a:buClrTx/>
            </a:pPr>
            <a:r>
              <a:rPr lang="es-ES" sz="900" b="1" kern="1200" dirty="0">
                <a:solidFill>
                  <a:srgbClr val="0066CD"/>
                </a:solidFill>
                <a:latin typeface="Work Sans" pitchFamily="2" charset="77"/>
                <a:ea typeface="+mn-ea"/>
                <a:cs typeface="+mn-cs"/>
              </a:rPr>
              <a:t>Decreto 1537</a:t>
            </a:r>
          </a:p>
          <a:p>
            <a:pPr defTabSz="685800">
              <a:buClrTx/>
            </a:pPr>
            <a:r>
              <a:rPr lang="es-ES" sz="700" kern="1200" dirty="0">
                <a:solidFill>
                  <a:srgbClr val="0066CD"/>
                </a:solidFill>
                <a:latin typeface="Work Sans" pitchFamily="2" charset="77"/>
                <a:ea typeface="+mn-ea"/>
                <a:cs typeface="+mn-cs"/>
              </a:rPr>
              <a:t>(Compilado Decreto 1083 de 2015) </a:t>
            </a:r>
          </a:p>
        </p:txBody>
      </p:sp>
      <p:sp>
        <p:nvSpPr>
          <p:cNvPr id="10" name="CuadroTexto 39936">
            <a:extLst>
              <a:ext uri="{FF2B5EF4-FFF2-40B4-BE49-F238E27FC236}">
                <a16:creationId xmlns:a16="http://schemas.microsoft.com/office/drawing/2014/main" id="{B14C5262-9C12-9C40-90FB-673351DE7671}"/>
              </a:ext>
            </a:extLst>
          </p:cNvPr>
          <p:cNvSpPr txBox="1"/>
          <p:nvPr/>
        </p:nvSpPr>
        <p:spPr>
          <a:xfrm>
            <a:off x="3412539" y="3334513"/>
            <a:ext cx="1466339" cy="1200329"/>
          </a:xfrm>
          <a:prstGeom prst="rect">
            <a:avLst/>
          </a:prstGeom>
          <a:noFill/>
          <a:ln w="6350">
            <a:noFill/>
            <a:prstDash val="sysDash"/>
          </a:ln>
        </p:spPr>
        <p:txBody>
          <a:bodyPr wrap="square" rtlCol="0">
            <a:spAutoFit/>
          </a:bodyPr>
          <a:lstStyle/>
          <a:p>
            <a:pPr defTabSz="685800">
              <a:buClrTx/>
            </a:pPr>
            <a:r>
              <a:rPr lang="es-CO" sz="800" kern="1200" dirty="0">
                <a:solidFill>
                  <a:srgbClr val="0066CD"/>
                </a:solidFill>
                <a:latin typeface="Work Sans" pitchFamily="2" charset="77"/>
                <a:ea typeface="+mn-ea"/>
                <a:cs typeface="+mn-cs"/>
              </a:rPr>
              <a:t>Por el cual se reglamenta parcialmente la Ley 87 de 1993 en cuanto a elementos técnicos y administrativos que fortalezcan el sistema de control interno de las entidades y organismos del Estado.</a:t>
            </a:r>
          </a:p>
        </p:txBody>
      </p:sp>
      <p:grpSp>
        <p:nvGrpSpPr>
          <p:cNvPr id="45" name="Grupo 44">
            <a:extLst>
              <a:ext uri="{FF2B5EF4-FFF2-40B4-BE49-F238E27FC236}">
                <a16:creationId xmlns:a16="http://schemas.microsoft.com/office/drawing/2014/main" id="{03CFB338-E057-6449-8DA3-2A87FD297E37}"/>
              </a:ext>
            </a:extLst>
          </p:cNvPr>
          <p:cNvGrpSpPr/>
          <p:nvPr/>
        </p:nvGrpSpPr>
        <p:grpSpPr>
          <a:xfrm>
            <a:off x="3299283" y="1268991"/>
            <a:ext cx="480085" cy="1989217"/>
            <a:chOff x="3635966" y="1421390"/>
            <a:chExt cx="480085" cy="1989217"/>
          </a:xfrm>
        </p:grpSpPr>
        <p:sp>
          <p:nvSpPr>
            <p:cNvPr id="7" name="Elipse 39935">
              <a:extLst>
                <a:ext uri="{FF2B5EF4-FFF2-40B4-BE49-F238E27FC236}">
                  <a16:creationId xmlns:a16="http://schemas.microsoft.com/office/drawing/2014/main" id="{8FA48EA7-5EA8-DF41-8282-F29C521F6E7B}"/>
                </a:ext>
              </a:extLst>
            </p:cNvPr>
            <p:cNvSpPr/>
            <p:nvPr/>
          </p:nvSpPr>
          <p:spPr>
            <a:xfrm>
              <a:off x="3635966" y="2227453"/>
              <a:ext cx="480085" cy="445326"/>
            </a:xfrm>
            <a:prstGeom prst="ellipse">
              <a:avLst/>
            </a:prstGeom>
            <a:solidFill>
              <a:srgbClr val="0066CD"/>
            </a:solidFill>
            <a:ln w="19050"/>
          </p:spPr>
          <p:style>
            <a:lnRef idx="3">
              <a:schemeClr val="lt1"/>
            </a:lnRef>
            <a:fillRef idx="1">
              <a:schemeClr val="accent5"/>
            </a:fillRef>
            <a:effectRef idx="1">
              <a:schemeClr val="accent5"/>
            </a:effectRef>
            <a:fontRef idx="minor">
              <a:schemeClr val="lt1"/>
            </a:fontRef>
          </p:style>
          <p:txBody>
            <a:bodyPr lIns="0" tIns="0" rIns="0" bIns="0" rtlCol="0" anchor="ctr"/>
            <a:lstStyle/>
            <a:p>
              <a:pPr algn="ctr" defTabSz="685800">
                <a:buClrTx/>
              </a:pPr>
              <a:r>
                <a:rPr lang="es-ES" sz="788" b="1" kern="1200" dirty="0">
                  <a:solidFill>
                    <a:prstClr val="white"/>
                  </a:solidFill>
                  <a:latin typeface="Work Sans" pitchFamily="2" charset="77"/>
                </a:rPr>
                <a:t>2001</a:t>
              </a:r>
              <a:endParaRPr lang="es-CO" sz="788" b="1" kern="1200" dirty="0">
                <a:solidFill>
                  <a:prstClr val="white"/>
                </a:solidFill>
                <a:latin typeface="Work Sans" pitchFamily="2" charset="77"/>
              </a:endParaRPr>
            </a:p>
          </p:txBody>
        </p:sp>
        <p:cxnSp>
          <p:nvCxnSpPr>
            <p:cNvPr id="9" name="Conector recto 39939">
              <a:extLst>
                <a:ext uri="{FF2B5EF4-FFF2-40B4-BE49-F238E27FC236}">
                  <a16:creationId xmlns:a16="http://schemas.microsoft.com/office/drawing/2014/main" id="{7B6A6C45-8D58-A74C-8B9C-01D9CCDC2C4A}"/>
                </a:ext>
              </a:extLst>
            </p:cNvPr>
            <p:cNvCxnSpPr>
              <a:cxnSpLocks/>
            </p:cNvCxnSpPr>
            <p:nvPr/>
          </p:nvCxnSpPr>
          <p:spPr>
            <a:xfrm flipV="1">
              <a:off x="3873519" y="1421390"/>
              <a:ext cx="0" cy="798511"/>
            </a:xfrm>
            <a:prstGeom prst="line">
              <a:avLst/>
            </a:prstGeom>
            <a:ln w="6350">
              <a:solidFill>
                <a:srgbClr val="0070C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Conector recto 39939">
              <a:extLst>
                <a:ext uri="{FF2B5EF4-FFF2-40B4-BE49-F238E27FC236}">
                  <a16:creationId xmlns:a16="http://schemas.microsoft.com/office/drawing/2014/main" id="{0D65A39E-1FA7-AA40-B8FD-CAF1409EB089}"/>
                </a:ext>
              </a:extLst>
            </p:cNvPr>
            <p:cNvCxnSpPr>
              <a:cxnSpLocks/>
            </p:cNvCxnSpPr>
            <p:nvPr/>
          </p:nvCxnSpPr>
          <p:spPr>
            <a:xfrm flipV="1">
              <a:off x="3873519" y="2683370"/>
              <a:ext cx="0" cy="727237"/>
            </a:xfrm>
            <a:prstGeom prst="line">
              <a:avLst/>
            </a:prstGeom>
            <a:ln w="6350">
              <a:solidFill>
                <a:srgbClr val="0070C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14" name="CuadroTexto 42">
            <a:extLst>
              <a:ext uri="{FF2B5EF4-FFF2-40B4-BE49-F238E27FC236}">
                <a16:creationId xmlns:a16="http://schemas.microsoft.com/office/drawing/2014/main" id="{EC689A5C-9CF3-FA43-93BC-E1180D5C269D}"/>
              </a:ext>
            </a:extLst>
          </p:cNvPr>
          <p:cNvSpPr txBox="1"/>
          <p:nvPr/>
        </p:nvSpPr>
        <p:spPr>
          <a:xfrm>
            <a:off x="4995886" y="1268991"/>
            <a:ext cx="1207329" cy="584775"/>
          </a:xfrm>
          <a:prstGeom prst="rect">
            <a:avLst/>
          </a:prstGeom>
          <a:noFill/>
          <a:ln w="6350">
            <a:noFill/>
            <a:prstDash val="sysDash"/>
          </a:ln>
        </p:spPr>
        <p:txBody>
          <a:bodyPr wrap="square" rtlCol="0">
            <a:spAutoFit/>
          </a:bodyPr>
          <a:lstStyle/>
          <a:p>
            <a:pPr defTabSz="685800">
              <a:buClrTx/>
            </a:pPr>
            <a:r>
              <a:rPr lang="es-ES" sz="900" b="1" kern="1200" dirty="0">
                <a:solidFill>
                  <a:srgbClr val="0066CD"/>
                </a:solidFill>
                <a:latin typeface="Work Sans" pitchFamily="2" charset="77"/>
                <a:ea typeface="+mn-ea"/>
                <a:cs typeface="+mn-cs"/>
              </a:rPr>
              <a:t>Decreto 943 -Derogado</a:t>
            </a:r>
          </a:p>
          <a:p>
            <a:pPr defTabSz="685800">
              <a:buClrTx/>
            </a:pPr>
            <a:r>
              <a:rPr lang="es-ES" sz="700" kern="1200" dirty="0">
                <a:solidFill>
                  <a:srgbClr val="0066CD"/>
                </a:solidFill>
                <a:latin typeface="Work Sans" pitchFamily="2" charset="77"/>
                <a:ea typeface="+mn-ea"/>
                <a:cs typeface="+mn-cs"/>
              </a:rPr>
              <a:t>(Compilado Decreto 1083 de 2015) </a:t>
            </a:r>
          </a:p>
        </p:txBody>
      </p:sp>
      <p:sp>
        <p:nvSpPr>
          <p:cNvPr id="16" name="CuadroTexto 39936">
            <a:extLst>
              <a:ext uri="{FF2B5EF4-FFF2-40B4-BE49-F238E27FC236}">
                <a16:creationId xmlns:a16="http://schemas.microsoft.com/office/drawing/2014/main" id="{22A197D3-C3FE-924E-854B-4ABFB416719D}"/>
              </a:ext>
            </a:extLst>
          </p:cNvPr>
          <p:cNvSpPr txBox="1"/>
          <p:nvPr/>
        </p:nvSpPr>
        <p:spPr>
          <a:xfrm>
            <a:off x="4878878" y="4073177"/>
            <a:ext cx="1324337" cy="461665"/>
          </a:xfrm>
          <a:prstGeom prst="rect">
            <a:avLst/>
          </a:prstGeom>
          <a:noFill/>
          <a:ln w="6350">
            <a:noFill/>
            <a:prstDash val="sysDash"/>
          </a:ln>
        </p:spPr>
        <p:txBody>
          <a:bodyPr wrap="square" rtlCol="0">
            <a:spAutoFit/>
          </a:bodyPr>
          <a:lstStyle/>
          <a:p>
            <a:pPr defTabSz="685800">
              <a:buClrTx/>
            </a:pPr>
            <a:r>
              <a:rPr lang="es-CO" sz="800" kern="1200" dirty="0">
                <a:solidFill>
                  <a:srgbClr val="0066CD"/>
                </a:solidFill>
                <a:latin typeface="Work Sans" pitchFamily="2" charset="77"/>
                <a:ea typeface="+mn-ea"/>
                <a:cs typeface="+mn-cs"/>
              </a:rPr>
              <a:t>Actualiza el Modelo Estándar de Control Interno </a:t>
            </a:r>
            <a:r>
              <a:rPr lang="es-CO" sz="800" b="1" kern="1200" dirty="0">
                <a:solidFill>
                  <a:srgbClr val="0066CD"/>
                </a:solidFill>
                <a:latin typeface="Work Sans" pitchFamily="2" charset="77"/>
                <a:ea typeface="+mn-ea"/>
                <a:cs typeface="+mn-cs"/>
              </a:rPr>
              <a:t>MECI</a:t>
            </a:r>
            <a:endParaRPr lang="es-CO" sz="800" kern="1200" dirty="0">
              <a:solidFill>
                <a:srgbClr val="0066CD"/>
              </a:solidFill>
              <a:latin typeface="Work Sans" pitchFamily="2" charset="77"/>
              <a:ea typeface="+mn-ea"/>
              <a:cs typeface="+mn-cs"/>
            </a:endParaRPr>
          </a:p>
        </p:txBody>
      </p:sp>
      <p:grpSp>
        <p:nvGrpSpPr>
          <p:cNvPr id="46" name="Grupo 45">
            <a:extLst>
              <a:ext uri="{FF2B5EF4-FFF2-40B4-BE49-F238E27FC236}">
                <a16:creationId xmlns:a16="http://schemas.microsoft.com/office/drawing/2014/main" id="{327DD275-997B-2945-9FDD-B9D04428BD92}"/>
              </a:ext>
            </a:extLst>
          </p:cNvPr>
          <p:cNvGrpSpPr/>
          <p:nvPr/>
        </p:nvGrpSpPr>
        <p:grpSpPr>
          <a:xfrm>
            <a:off x="4752812" y="1277261"/>
            <a:ext cx="480085" cy="2753457"/>
            <a:chOff x="5026988" y="1429660"/>
            <a:chExt cx="480085" cy="2753457"/>
          </a:xfrm>
        </p:grpSpPr>
        <p:sp>
          <p:nvSpPr>
            <p:cNvPr id="13" name="Elipse 39935">
              <a:extLst>
                <a:ext uri="{FF2B5EF4-FFF2-40B4-BE49-F238E27FC236}">
                  <a16:creationId xmlns:a16="http://schemas.microsoft.com/office/drawing/2014/main" id="{22A1B870-A4D3-4649-A72A-3EAA5758648E}"/>
                </a:ext>
              </a:extLst>
            </p:cNvPr>
            <p:cNvSpPr/>
            <p:nvPr/>
          </p:nvSpPr>
          <p:spPr>
            <a:xfrm>
              <a:off x="5026988" y="2192309"/>
              <a:ext cx="480085" cy="445326"/>
            </a:xfrm>
            <a:prstGeom prst="ellipse">
              <a:avLst/>
            </a:prstGeom>
            <a:solidFill>
              <a:srgbClr val="0066CD"/>
            </a:solidFill>
            <a:ln w="19050"/>
          </p:spPr>
          <p:style>
            <a:lnRef idx="3">
              <a:schemeClr val="lt1"/>
            </a:lnRef>
            <a:fillRef idx="1">
              <a:schemeClr val="accent5"/>
            </a:fillRef>
            <a:effectRef idx="1">
              <a:schemeClr val="accent5"/>
            </a:effectRef>
            <a:fontRef idx="minor">
              <a:schemeClr val="lt1"/>
            </a:fontRef>
          </p:style>
          <p:txBody>
            <a:bodyPr lIns="0" tIns="0" rIns="0" bIns="0" rtlCol="0" anchor="ctr"/>
            <a:lstStyle/>
            <a:p>
              <a:pPr algn="ctr" defTabSz="685800">
                <a:buClrTx/>
              </a:pPr>
              <a:r>
                <a:rPr lang="es-ES" sz="788" b="1" kern="1200" dirty="0">
                  <a:solidFill>
                    <a:schemeClr val="bg1"/>
                  </a:solidFill>
                  <a:latin typeface="Work Sans" pitchFamily="2" charset="77"/>
                </a:rPr>
                <a:t>2014</a:t>
              </a:r>
              <a:endParaRPr lang="es-CO" sz="788" b="1" kern="1200" dirty="0">
                <a:solidFill>
                  <a:schemeClr val="bg1"/>
                </a:solidFill>
                <a:latin typeface="Work Sans" pitchFamily="2" charset="77"/>
              </a:endParaRPr>
            </a:p>
          </p:txBody>
        </p:sp>
        <p:cxnSp>
          <p:nvCxnSpPr>
            <p:cNvPr id="15" name="Conector recto 39939">
              <a:extLst>
                <a:ext uri="{FF2B5EF4-FFF2-40B4-BE49-F238E27FC236}">
                  <a16:creationId xmlns:a16="http://schemas.microsoft.com/office/drawing/2014/main" id="{216D7721-680A-0149-9EF0-6C9F50709337}"/>
                </a:ext>
              </a:extLst>
            </p:cNvPr>
            <p:cNvCxnSpPr>
              <a:cxnSpLocks/>
            </p:cNvCxnSpPr>
            <p:nvPr/>
          </p:nvCxnSpPr>
          <p:spPr>
            <a:xfrm flipV="1">
              <a:off x="5266935" y="1429660"/>
              <a:ext cx="0" cy="762649"/>
            </a:xfrm>
            <a:prstGeom prst="line">
              <a:avLst/>
            </a:prstGeom>
            <a:ln w="6350">
              <a:solidFill>
                <a:srgbClr val="0070C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Conector recto 39939">
              <a:extLst>
                <a:ext uri="{FF2B5EF4-FFF2-40B4-BE49-F238E27FC236}">
                  <a16:creationId xmlns:a16="http://schemas.microsoft.com/office/drawing/2014/main" id="{4CC4059F-887A-AC45-ABAF-0D5E076C40AA}"/>
                </a:ext>
              </a:extLst>
            </p:cNvPr>
            <p:cNvCxnSpPr>
              <a:cxnSpLocks/>
            </p:cNvCxnSpPr>
            <p:nvPr/>
          </p:nvCxnSpPr>
          <p:spPr>
            <a:xfrm flipV="1">
              <a:off x="5273441" y="2662523"/>
              <a:ext cx="0" cy="1520594"/>
            </a:xfrm>
            <a:prstGeom prst="line">
              <a:avLst/>
            </a:prstGeom>
            <a:ln w="6350">
              <a:solidFill>
                <a:srgbClr val="0070C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20" name="CuadroTexto 42">
            <a:extLst>
              <a:ext uri="{FF2B5EF4-FFF2-40B4-BE49-F238E27FC236}">
                <a16:creationId xmlns:a16="http://schemas.microsoft.com/office/drawing/2014/main" id="{DAEF27B7-DA51-894B-B4DE-54ED965C8DD3}"/>
              </a:ext>
            </a:extLst>
          </p:cNvPr>
          <p:cNvSpPr txBox="1"/>
          <p:nvPr/>
        </p:nvSpPr>
        <p:spPr>
          <a:xfrm>
            <a:off x="6437259" y="1268991"/>
            <a:ext cx="1091486" cy="230832"/>
          </a:xfrm>
          <a:prstGeom prst="rect">
            <a:avLst/>
          </a:prstGeom>
          <a:noFill/>
          <a:ln w="6350">
            <a:noFill/>
            <a:prstDash val="sysDash"/>
          </a:ln>
        </p:spPr>
        <p:txBody>
          <a:bodyPr wrap="square" rtlCol="0">
            <a:spAutoFit/>
          </a:bodyPr>
          <a:lstStyle/>
          <a:p>
            <a:pPr defTabSz="685800">
              <a:buClrTx/>
            </a:pPr>
            <a:r>
              <a:rPr lang="es-ES" sz="900" b="1" kern="1200" dirty="0">
                <a:solidFill>
                  <a:srgbClr val="0066CD"/>
                </a:solidFill>
                <a:latin typeface="Work Sans" pitchFamily="2" charset="77"/>
                <a:ea typeface="+mn-ea"/>
                <a:cs typeface="+mn-cs"/>
              </a:rPr>
              <a:t>Ley 1474</a:t>
            </a:r>
          </a:p>
        </p:txBody>
      </p:sp>
      <p:sp>
        <p:nvSpPr>
          <p:cNvPr id="22" name="CuadroTexto 39936">
            <a:extLst>
              <a:ext uri="{FF2B5EF4-FFF2-40B4-BE49-F238E27FC236}">
                <a16:creationId xmlns:a16="http://schemas.microsoft.com/office/drawing/2014/main" id="{F2209D32-3413-1146-B81A-9EA189E5265A}"/>
              </a:ext>
            </a:extLst>
          </p:cNvPr>
          <p:cNvSpPr txBox="1"/>
          <p:nvPr/>
        </p:nvSpPr>
        <p:spPr>
          <a:xfrm>
            <a:off x="6335533" y="3826956"/>
            <a:ext cx="1324337" cy="707886"/>
          </a:xfrm>
          <a:prstGeom prst="rect">
            <a:avLst/>
          </a:prstGeom>
          <a:noFill/>
          <a:ln w="6350">
            <a:noFill/>
            <a:prstDash val="sysDash"/>
          </a:ln>
        </p:spPr>
        <p:txBody>
          <a:bodyPr wrap="square" rtlCol="0">
            <a:spAutoFit/>
          </a:bodyPr>
          <a:lstStyle/>
          <a:p>
            <a:pPr defTabSz="685800">
              <a:buClrTx/>
            </a:pPr>
            <a:r>
              <a:rPr lang="es-CO" sz="800" b="1" kern="1200" dirty="0">
                <a:solidFill>
                  <a:srgbClr val="0066CD"/>
                </a:solidFill>
                <a:latin typeface="Work Sans" pitchFamily="2" charset="77"/>
                <a:ea typeface="+mn-ea"/>
                <a:cs typeface="+mn-cs"/>
              </a:rPr>
              <a:t>Estatuto Anticorrupción</a:t>
            </a:r>
          </a:p>
          <a:p>
            <a:pPr defTabSz="685800">
              <a:buClrTx/>
            </a:pPr>
            <a:r>
              <a:rPr lang="es-CO" sz="800" kern="1200" dirty="0">
                <a:solidFill>
                  <a:srgbClr val="0066CD"/>
                </a:solidFill>
                <a:latin typeface="Work Sans" pitchFamily="2" charset="77"/>
                <a:ea typeface="+mn-ea"/>
                <a:cs typeface="+mn-cs"/>
              </a:rPr>
              <a:t>Art. 73 Plan Anticorrupción y de Atención al Ciudadano</a:t>
            </a:r>
          </a:p>
        </p:txBody>
      </p:sp>
      <p:grpSp>
        <p:nvGrpSpPr>
          <p:cNvPr id="47" name="Grupo 46">
            <a:extLst>
              <a:ext uri="{FF2B5EF4-FFF2-40B4-BE49-F238E27FC236}">
                <a16:creationId xmlns:a16="http://schemas.microsoft.com/office/drawing/2014/main" id="{48079425-46E2-9A4A-B514-4C5711F60E9E}"/>
              </a:ext>
            </a:extLst>
          </p:cNvPr>
          <p:cNvGrpSpPr/>
          <p:nvPr/>
        </p:nvGrpSpPr>
        <p:grpSpPr>
          <a:xfrm>
            <a:off x="6206341" y="1272187"/>
            <a:ext cx="480085" cy="2511538"/>
            <a:chOff x="6312087" y="1424586"/>
            <a:chExt cx="480085" cy="2511538"/>
          </a:xfrm>
        </p:grpSpPr>
        <p:sp>
          <p:nvSpPr>
            <p:cNvPr id="19" name="Elipse 39935">
              <a:extLst>
                <a:ext uri="{FF2B5EF4-FFF2-40B4-BE49-F238E27FC236}">
                  <a16:creationId xmlns:a16="http://schemas.microsoft.com/office/drawing/2014/main" id="{E950E926-B869-B145-8DE8-6D14E5943285}"/>
                </a:ext>
              </a:extLst>
            </p:cNvPr>
            <p:cNvSpPr/>
            <p:nvPr/>
          </p:nvSpPr>
          <p:spPr>
            <a:xfrm>
              <a:off x="6312087" y="2190818"/>
              <a:ext cx="480085" cy="445326"/>
            </a:xfrm>
            <a:prstGeom prst="ellipse">
              <a:avLst/>
            </a:prstGeom>
            <a:solidFill>
              <a:srgbClr val="0066CD"/>
            </a:solidFill>
            <a:ln w="19050"/>
          </p:spPr>
          <p:style>
            <a:lnRef idx="3">
              <a:schemeClr val="lt1"/>
            </a:lnRef>
            <a:fillRef idx="1">
              <a:schemeClr val="accent5"/>
            </a:fillRef>
            <a:effectRef idx="1">
              <a:schemeClr val="accent5"/>
            </a:effectRef>
            <a:fontRef idx="minor">
              <a:schemeClr val="lt1"/>
            </a:fontRef>
          </p:style>
          <p:txBody>
            <a:bodyPr lIns="0" tIns="0" rIns="0" bIns="0" rtlCol="0" anchor="ctr"/>
            <a:lstStyle/>
            <a:p>
              <a:pPr algn="ctr" defTabSz="685800">
                <a:buClrTx/>
              </a:pPr>
              <a:r>
                <a:rPr lang="es-ES" sz="788" b="1" kern="1200" dirty="0">
                  <a:solidFill>
                    <a:schemeClr val="bg1"/>
                  </a:solidFill>
                  <a:latin typeface="Work Sans" pitchFamily="2" charset="77"/>
                </a:rPr>
                <a:t>2011</a:t>
              </a:r>
              <a:endParaRPr lang="es-CO" sz="788" b="1" kern="1200" dirty="0">
                <a:solidFill>
                  <a:schemeClr val="bg1"/>
                </a:solidFill>
                <a:latin typeface="Work Sans" pitchFamily="2" charset="77"/>
              </a:endParaRPr>
            </a:p>
          </p:txBody>
        </p:sp>
        <p:cxnSp>
          <p:nvCxnSpPr>
            <p:cNvPr id="21" name="Conector recto 39939">
              <a:extLst>
                <a:ext uri="{FF2B5EF4-FFF2-40B4-BE49-F238E27FC236}">
                  <a16:creationId xmlns:a16="http://schemas.microsoft.com/office/drawing/2014/main" id="{B40AEF95-710A-7740-BFD9-4B96314301B2}"/>
                </a:ext>
              </a:extLst>
            </p:cNvPr>
            <p:cNvCxnSpPr>
              <a:cxnSpLocks/>
            </p:cNvCxnSpPr>
            <p:nvPr/>
          </p:nvCxnSpPr>
          <p:spPr>
            <a:xfrm flipH="1" flipV="1">
              <a:off x="6543005" y="1424586"/>
              <a:ext cx="1" cy="735620"/>
            </a:xfrm>
            <a:prstGeom prst="line">
              <a:avLst/>
            </a:prstGeom>
            <a:ln w="6350">
              <a:solidFill>
                <a:srgbClr val="0070C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Conector recto 39939">
              <a:extLst>
                <a:ext uri="{FF2B5EF4-FFF2-40B4-BE49-F238E27FC236}">
                  <a16:creationId xmlns:a16="http://schemas.microsoft.com/office/drawing/2014/main" id="{DBB9D1F8-DFDC-984F-A96B-49DF7D718744}"/>
                </a:ext>
              </a:extLst>
            </p:cNvPr>
            <p:cNvCxnSpPr>
              <a:cxnSpLocks/>
            </p:cNvCxnSpPr>
            <p:nvPr/>
          </p:nvCxnSpPr>
          <p:spPr>
            <a:xfrm flipV="1">
              <a:off x="6544626" y="2641405"/>
              <a:ext cx="0" cy="1294719"/>
            </a:xfrm>
            <a:prstGeom prst="line">
              <a:avLst/>
            </a:prstGeom>
            <a:ln w="6350">
              <a:solidFill>
                <a:srgbClr val="0070C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27" name="CuadroTexto 39936">
            <a:extLst>
              <a:ext uri="{FF2B5EF4-FFF2-40B4-BE49-F238E27FC236}">
                <a16:creationId xmlns:a16="http://schemas.microsoft.com/office/drawing/2014/main" id="{3CF99145-098F-984B-9BA7-2A05700E8834}"/>
              </a:ext>
            </a:extLst>
          </p:cNvPr>
          <p:cNvSpPr txBox="1"/>
          <p:nvPr/>
        </p:nvSpPr>
        <p:spPr>
          <a:xfrm>
            <a:off x="631462" y="1268991"/>
            <a:ext cx="1203266" cy="507831"/>
          </a:xfrm>
          <a:prstGeom prst="rect">
            <a:avLst/>
          </a:prstGeom>
          <a:noFill/>
          <a:ln w="6350">
            <a:noFill/>
            <a:prstDash val="sysDash"/>
          </a:ln>
        </p:spPr>
        <p:txBody>
          <a:bodyPr wrap="square" rtlCol="0">
            <a:spAutoFit/>
          </a:bodyPr>
          <a:lstStyle/>
          <a:p>
            <a:pPr defTabSz="685800">
              <a:buClrTx/>
            </a:pPr>
            <a:r>
              <a:rPr lang="es-ES" sz="900" b="1" kern="1200" dirty="0">
                <a:solidFill>
                  <a:srgbClr val="0066CD"/>
                </a:solidFill>
                <a:latin typeface="Work Sans" pitchFamily="2" charset="77"/>
                <a:ea typeface="+mn-ea"/>
                <a:cs typeface="+mn-cs"/>
              </a:rPr>
              <a:t>Constitución Política de Colombia</a:t>
            </a:r>
          </a:p>
        </p:txBody>
      </p:sp>
      <p:grpSp>
        <p:nvGrpSpPr>
          <p:cNvPr id="43" name="Grupo 42">
            <a:extLst>
              <a:ext uri="{FF2B5EF4-FFF2-40B4-BE49-F238E27FC236}">
                <a16:creationId xmlns:a16="http://schemas.microsoft.com/office/drawing/2014/main" id="{4403DE64-0E5B-3F4B-9A4C-C0E4DA6CDA39}"/>
              </a:ext>
            </a:extLst>
          </p:cNvPr>
          <p:cNvGrpSpPr/>
          <p:nvPr/>
        </p:nvGrpSpPr>
        <p:grpSpPr>
          <a:xfrm>
            <a:off x="392225" y="1277261"/>
            <a:ext cx="480085" cy="2138602"/>
            <a:chOff x="507835" y="1429660"/>
            <a:chExt cx="480085" cy="2138602"/>
          </a:xfrm>
        </p:grpSpPr>
        <p:sp>
          <p:nvSpPr>
            <p:cNvPr id="25" name="Elipse 24">
              <a:extLst>
                <a:ext uri="{FF2B5EF4-FFF2-40B4-BE49-F238E27FC236}">
                  <a16:creationId xmlns:a16="http://schemas.microsoft.com/office/drawing/2014/main" id="{8FED0145-551B-2C4D-A71F-930C53BC5832}"/>
                </a:ext>
              </a:extLst>
            </p:cNvPr>
            <p:cNvSpPr/>
            <p:nvPr/>
          </p:nvSpPr>
          <p:spPr>
            <a:xfrm>
              <a:off x="507835" y="2238186"/>
              <a:ext cx="480085" cy="445326"/>
            </a:xfrm>
            <a:prstGeom prst="ellipse">
              <a:avLst/>
            </a:prstGeom>
            <a:solidFill>
              <a:srgbClr val="0066CD"/>
            </a:solidFill>
            <a:ln w="19050"/>
          </p:spPr>
          <p:style>
            <a:lnRef idx="3">
              <a:schemeClr val="lt1"/>
            </a:lnRef>
            <a:fillRef idx="1">
              <a:schemeClr val="accent5"/>
            </a:fillRef>
            <a:effectRef idx="1">
              <a:schemeClr val="accent5"/>
            </a:effectRef>
            <a:fontRef idx="minor">
              <a:schemeClr val="lt1"/>
            </a:fontRef>
          </p:style>
          <p:txBody>
            <a:bodyPr lIns="0" tIns="0" rIns="0" bIns="0" rtlCol="0" anchor="ctr"/>
            <a:lstStyle/>
            <a:p>
              <a:pPr algn="ctr" defTabSz="685800">
                <a:buClrTx/>
              </a:pPr>
              <a:r>
                <a:rPr lang="es-ES" sz="788" b="1" kern="1200" dirty="0">
                  <a:solidFill>
                    <a:prstClr val="white"/>
                  </a:solidFill>
                  <a:latin typeface="Work Sans" pitchFamily="2" charset="77"/>
                </a:rPr>
                <a:t>1991 </a:t>
              </a:r>
              <a:endParaRPr lang="es-CO" sz="788" b="1" kern="1200" dirty="0">
                <a:solidFill>
                  <a:prstClr val="white"/>
                </a:solidFill>
                <a:latin typeface="Work Sans" pitchFamily="2" charset="77"/>
              </a:endParaRPr>
            </a:p>
          </p:txBody>
        </p:sp>
        <p:cxnSp>
          <p:nvCxnSpPr>
            <p:cNvPr id="26" name="Conector recto 25">
              <a:extLst>
                <a:ext uri="{FF2B5EF4-FFF2-40B4-BE49-F238E27FC236}">
                  <a16:creationId xmlns:a16="http://schemas.microsoft.com/office/drawing/2014/main" id="{9C866C0B-A1E2-934C-AD26-408F1A07592F}"/>
                </a:ext>
              </a:extLst>
            </p:cNvPr>
            <p:cNvCxnSpPr>
              <a:cxnSpLocks/>
              <a:endCxn id="25" idx="4"/>
            </p:cNvCxnSpPr>
            <p:nvPr/>
          </p:nvCxnSpPr>
          <p:spPr>
            <a:xfrm flipV="1">
              <a:off x="747878" y="2683512"/>
              <a:ext cx="0" cy="884750"/>
            </a:xfrm>
            <a:prstGeom prst="line">
              <a:avLst/>
            </a:prstGeom>
            <a:ln w="6350">
              <a:solidFill>
                <a:srgbClr val="0070C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Conector recto 39939">
              <a:extLst>
                <a:ext uri="{FF2B5EF4-FFF2-40B4-BE49-F238E27FC236}">
                  <a16:creationId xmlns:a16="http://schemas.microsoft.com/office/drawing/2014/main" id="{DCA0E6E8-BF5A-4944-A892-147D74291109}"/>
                </a:ext>
              </a:extLst>
            </p:cNvPr>
            <p:cNvCxnSpPr>
              <a:cxnSpLocks/>
            </p:cNvCxnSpPr>
            <p:nvPr/>
          </p:nvCxnSpPr>
          <p:spPr>
            <a:xfrm flipH="1" flipV="1">
              <a:off x="748348" y="1429660"/>
              <a:ext cx="1" cy="797794"/>
            </a:xfrm>
            <a:prstGeom prst="line">
              <a:avLst/>
            </a:prstGeom>
            <a:ln w="6350">
              <a:solidFill>
                <a:srgbClr val="0070C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32" name="CuadroTexto 42">
            <a:extLst>
              <a:ext uri="{FF2B5EF4-FFF2-40B4-BE49-F238E27FC236}">
                <a16:creationId xmlns:a16="http://schemas.microsoft.com/office/drawing/2014/main" id="{F9D8B075-5E01-A347-A044-7CE25CE99227}"/>
              </a:ext>
            </a:extLst>
          </p:cNvPr>
          <p:cNvSpPr txBox="1"/>
          <p:nvPr/>
        </p:nvSpPr>
        <p:spPr>
          <a:xfrm>
            <a:off x="7899912" y="1268991"/>
            <a:ext cx="1091486" cy="230832"/>
          </a:xfrm>
          <a:prstGeom prst="rect">
            <a:avLst/>
          </a:prstGeom>
          <a:noFill/>
          <a:ln w="6350">
            <a:noFill/>
            <a:prstDash val="sysDash"/>
          </a:ln>
        </p:spPr>
        <p:txBody>
          <a:bodyPr wrap="square" rtlCol="0">
            <a:spAutoFit/>
          </a:bodyPr>
          <a:lstStyle/>
          <a:p>
            <a:pPr defTabSz="685800">
              <a:buClrTx/>
            </a:pPr>
            <a:r>
              <a:rPr lang="es-ES" sz="900" b="1" kern="1200" dirty="0">
                <a:solidFill>
                  <a:srgbClr val="0066CD"/>
                </a:solidFill>
                <a:latin typeface="Work Sans" pitchFamily="2" charset="77"/>
                <a:ea typeface="+mn-ea"/>
                <a:cs typeface="+mn-cs"/>
              </a:rPr>
              <a:t>Decreto 1499</a:t>
            </a:r>
          </a:p>
        </p:txBody>
      </p:sp>
      <p:sp>
        <p:nvSpPr>
          <p:cNvPr id="34" name="CuadroTexto 39936">
            <a:extLst>
              <a:ext uri="{FF2B5EF4-FFF2-40B4-BE49-F238E27FC236}">
                <a16:creationId xmlns:a16="http://schemas.microsoft.com/office/drawing/2014/main" id="{ED963552-F142-684D-9D52-8F0530E0A42E}"/>
              </a:ext>
            </a:extLst>
          </p:cNvPr>
          <p:cNvSpPr txBox="1"/>
          <p:nvPr/>
        </p:nvSpPr>
        <p:spPr>
          <a:xfrm>
            <a:off x="7783487" y="4073177"/>
            <a:ext cx="1207912" cy="461665"/>
          </a:xfrm>
          <a:prstGeom prst="rect">
            <a:avLst/>
          </a:prstGeom>
          <a:noFill/>
          <a:ln w="6350">
            <a:noFill/>
            <a:prstDash val="sysDash"/>
          </a:ln>
        </p:spPr>
        <p:txBody>
          <a:bodyPr wrap="square" rtlCol="0">
            <a:spAutoFit/>
          </a:bodyPr>
          <a:lstStyle/>
          <a:p>
            <a:pPr defTabSz="685800">
              <a:buClrTx/>
            </a:pPr>
            <a:r>
              <a:rPr lang="es-CO" sz="800" b="1" kern="1200" dirty="0">
                <a:solidFill>
                  <a:srgbClr val="0066CD"/>
                </a:solidFill>
                <a:latin typeface="Work Sans" pitchFamily="2" charset="77"/>
                <a:ea typeface="+mn-ea"/>
                <a:cs typeface="+mn-cs"/>
              </a:rPr>
              <a:t>MIPG</a:t>
            </a:r>
          </a:p>
          <a:p>
            <a:pPr defTabSz="685800">
              <a:buClrTx/>
            </a:pPr>
            <a:r>
              <a:rPr lang="es-CO" sz="800" kern="1200" dirty="0">
                <a:solidFill>
                  <a:srgbClr val="0066CD"/>
                </a:solidFill>
                <a:latin typeface="Work Sans" pitchFamily="2" charset="77"/>
                <a:ea typeface="+mn-ea"/>
                <a:cs typeface="+mn-cs"/>
              </a:rPr>
              <a:t>Articula MECI como la 7ª Dimensión</a:t>
            </a:r>
          </a:p>
        </p:txBody>
      </p:sp>
      <p:grpSp>
        <p:nvGrpSpPr>
          <p:cNvPr id="48" name="Grupo 47">
            <a:extLst>
              <a:ext uri="{FF2B5EF4-FFF2-40B4-BE49-F238E27FC236}">
                <a16:creationId xmlns:a16="http://schemas.microsoft.com/office/drawing/2014/main" id="{AF246BAD-DF85-324E-97C3-6431CB96609E}"/>
              </a:ext>
            </a:extLst>
          </p:cNvPr>
          <p:cNvGrpSpPr/>
          <p:nvPr/>
        </p:nvGrpSpPr>
        <p:grpSpPr>
          <a:xfrm>
            <a:off x="7659870" y="1229847"/>
            <a:ext cx="480085" cy="2800871"/>
            <a:chOff x="7775480" y="1382246"/>
            <a:chExt cx="480085" cy="2800871"/>
          </a:xfrm>
        </p:grpSpPr>
        <p:sp>
          <p:nvSpPr>
            <p:cNvPr id="31" name="Elipse 39935">
              <a:extLst>
                <a:ext uri="{FF2B5EF4-FFF2-40B4-BE49-F238E27FC236}">
                  <a16:creationId xmlns:a16="http://schemas.microsoft.com/office/drawing/2014/main" id="{D7A38D5D-4DB8-924D-85B0-520222326531}"/>
                </a:ext>
              </a:extLst>
            </p:cNvPr>
            <p:cNvSpPr/>
            <p:nvPr/>
          </p:nvSpPr>
          <p:spPr>
            <a:xfrm>
              <a:off x="7775480" y="2211936"/>
              <a:ext cx="480085" cy="445326"/>
            </a:xfrm>
            <a:prstGeom prst="ellipse">
              <a:avLst/>
            </a:prstGeom>
            <a:solidFill>
              <a:srgbClr val="0066CD"/>
            </a:solidFill>
            <a:ln w="19050"/>
          </p:spPr>
          <p:style>
            <a:lnRef idx="3">
              <a:schemeClr val="lt1"/>
            </a:lnRef>
            <a:fillRef idx="1">
              <a:schemeClr val="accent5"/>
            </a:fillRef>
            <a:effectRef idx="1">
              <a:schemeClr val="accent5"/>
            </a:effectRef>
            <a:fontRef idx="minor">
              <a:schemeClr val="lt1"/>
            </a:fontRef>
          </p:style>
          <p:txBody>
            <a:bodyPr lIns="0" tIns="0" rIns="0" bIns="0" rtlCol="0" anchor="ctr"/>
            <a:lstStyle/>
            <a:p>
              <a:pPr algn="ctr" defTabSz="685800">
                <a:buClrTx/>
              </a:pPr>
              <a:r>
                <a:rPr lang="es-ES" sz="788" b="1" kern="1200" dirty="0">
                  <a:solidFill>
                    <a:schemeClr val="bg1"/>
                  </a:solidFill>
                  <a:latin typeface="Work Sans" pitchFamily="2" charset="77"/>
                </a:rPr>
                <a:t>2017</a:t>
              </a:r>
              <a:endParaRPr lang="es-CO" sz="788" b="1" kern="1200" dirty="0">
                <a:solidFill>
                  <a:schemeClr val="bg1"/>
                </a:solidFill>
                <a:latin typeface="Work Sans" pitchFamily="2" charset="77"/>
              </a:endParaRPr>
            </a:p>
          </p:txBody>
        </p:sp>
        <p:cxnSp>
          <p:nvCxnSpPr>
            <p:cNvPr id="33" name="Conector recto 39939">
              <a:extLst>
                <a:ext uri="{FF2B5EF4-FFF2-40B4-BE49-F238E27FC236}">
                  <a16:creationId xmlns:a16="http://schemas.microsoft.com/office/drawing/2014/main" id="{7E741D6E-865D-3843-BEF3-E7C201A0B433}"/>
                </a:ext>
              </a:extLst>
            </p:cNvPr>
            <p:cNvCxnSpPr>
              <a:cxnSpLocks/>
            </p:cNvCxnSpPr>
            <p:nvPr/>
          </p:nvCxnSpPr>
          <p:spPr>
            <a:xfrm flipH="1" flipV="1">
              <a:off x="8006398" y="1382246"/>
              <a:ext cx="1" cy="799078"/>
            </a:xfrm>
            <a:prstGeom prst="line">
              <a:avLst/>
            </a:prstGeom>
            <a:ln w="6350">
              <a:solidFill>
                <a:srgbClr val="0070C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Conector recto 39939">
              <a:extLst>
                <a:ext uri="{FF2B5EF4-FFF2-40B4-BE49-F238E27FC236}">
                  <a16:creationId xmlns:a16="http://schemas.microsoft.com/office/drawing/2014/main" id="{8BC4AA4B-84AF-A841-AB90-27195A0BB0C9}"/>
                </a:ext>
              </a:extLst>
            </p:cNvPr>
            <p:cNvCxnSpPr>
              <a:cxnSpLocks/>
            </p:cNvCxnSpPr>
            <p:nvPr/>
          </p:nvCxnSpPr>
          <p:spPr>
            <a:xfrm flipV="1">
              <a:off x="8008019" y="2662523"/>
              <a:ext cx="0" cy="1520594"/>
            </a:xfrm>
            <a:prstGeom prst="line">
              <a:avLst/>
            </a:prstGeom>
            <a:ln w="6350">
              <a:solidFill>
                <a:srgbClr val="0070C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38" name="CuadroTexto 37">
            <a:extLst>
              <a:ext uri="{FF2B5EF4-FFF2-40B4-BE49-F238E27FC236}">
                <a16:creationId xmlns:a16="http://schemas.microsoft.com/office/drawing/2014/main" id="{97B816DA-1F09-BF49-94FC-419F87F7B4B1}"/>
              </a:ext>
            </a:extLst>
          </p:cNvPr>
          <p:cNvSpPr txBox="1"/>
          <p:nvPr/>
        </p:nvSpPr>
        <p:spPr>
          <a:xfrm>
            <a:off x="1941660" y="3088292"/>
            <a:ext cx="1497604" cy="1446550"/>
          </a:xfrm>
          <a:prstGeom prst="rect">
            <a:avLst/>
          </a:prstGeom>
          <a:noFill/>
          <a:ln w="6350">
            <a:noFill/>
            <a:prstDash val="sysDash"/>
          </a:ln>
        </p:spPr>
        <p:txBody>
          <a:bodyPr wrap="square" rtlCol="0">
            <a:spAutoFit/>
          </a:bodyPr>
          <a:lstStyle/>
          <a:p>
            <a:pPr defTabSz="685800">
              <a:buClrTx/>
            </a:pPr>
            <a:r>
              <a:rPr lang="es-CO" sz="800" b="1" kern="1200" dirty="0">
                <a:solidFill>
                  <a:srgbClr val="0066CD"/>
                </a:solidFill>
                <a:latin typeface="Work Sans" pitchFamily="2" charset="77"/>
                <a:ea typeface="+mn-ea"/>
                <a:cs typeface="+mn-cs"/>
              </a:rPr>
              <a:t>Art. 6 RESPONSABLE DEL CONTROL INTERNO</a:t>
            </a:r>
            <a:r>
              <a:rPr lang="es-CO" sz="800" kern="1200" dirty="0">
                <a:solidFill>
                  <a:srgbClr val="0066CD"/>
                </a:solidFill>
                <a:latin typeface="Work Sans" pitchFamily="2" charset="77"/>
                <a:ea typeface="+mn-ea"/>
                <a:cs typeface="+mn-cs"/>
              </a:rPr>
              <a:t>:</a:t>
            </a:r>
          </a:p>
          <a:p>
            <a:pPr defTabSz="685800">
              <a:buClrTx/>
            </a:pPr>
            <a:r>
              <a:rPr lang="es-CO" sz="800" kern="1200" dirty="0">
                <a:solidFill>
                  <a:srgbClr val="0066CD"/>
                </a:solidFill>
                <a:latin typeface="Work Sans" pitchFamily="2" charset="77"/>
                <a:ea typeface="+mn-ea"/>
                <a:cs typeface="+mn-cs"/>
              </a:rPr>
              <a:t>El establecimiento y desarrollo del Sistema de Control Interno en los organismos y entidades públicas, </a:t>
            </a:r>
            <a:r>
              <a:rPr lang="es-CO" sz="800" b="1" kern="1200" dirty="0">
                <a:solidFill>
                  <a:srgbClr val="0066CD"/>
                </a:solidFill>
                <a:latin typeface="Work Sans" pitchFamily="2" charset="77"/>
                <a:ea typeface="+mn-ea"/>
                <a:cs typeface="+mn-cs"/>
              </a:rPr>
              <a:t>será responsabilidad del representante legal o máximo directivo correspondiente</a:t>
            </a:r>
            <a:r>
              <a:rPr lang="es-CO" sz="800" kern="1200" dirty="0">
                <a:solidFill>
                  <a:srgbClr val="0066CD"/>
                </a:solidFill>
                <a:latin typeface="Work Sans" pitchFamily="2" charset="77"/>
                <a:ea typeface="+mn-ea"/>
                <a:cs typeface="+mn-cs"/>
              </a:rPr>
              <a:t>. </a:t>
            </a:r>
          </a:p>
        </p:txBody>
      </p:sp>
      <p:sp>
        <p:nvSpPr>
          <p:cNvPr id="39" name="CuadroTexto 39936">
            <a:extLst>
              <a:ext uri="{FF2B5EF4-FFF2-40B4-BE49-F238E27FC236}">
                <a16:creationId xmlns:a16="http://schemas.microsoft.com/office/drawing/2014/main" id="{FC79F9D3-0872-2341-957A-7F8D8588D66E}"/>
              </a:ext>
            </a:extLst>
          </p:cNvPr>
          <p:cNvSpPr txBox="1"/>
          <p:nvPr/>
        </p:nvSpPr>
        <p:spPr>
          <a:xfrm>
            <a:off x="2109326" y="1268991"/>
            <a:ext cx="1203266" cy="507831"/>
          </a:xfrm>
          <a:prstGeom prst="rect">
            <a:avLst/>
          </a:prstGeom>
          <a:noFill/>
          <a:ln w="6350">
            <a:noFill/>
            <a:prstDash val="sysDash"/>
          </a:ln>
        </p:spPr>
        <p:txBody>
          <a:bodyPr wrap="square" rtlCol="0">
            <a:spAutoFit/>
          </a:bodyPr>
          <a:lstStyle/>
          <a:p>
            <a:pPr defTabSz="685800">
              <a:buClrTx/>
            </a:pPr>
            <a:r>
              <a:rPr lang="es-ES" sz="900" b="1" kern="1200" dirty="0">
                <a:solidFill>
                  <a:srgbClr val="0066CD"/>
                </a:solidFill>
                <a:latin typeface="Work Sans" pitchFamily="2" charset="77"/>
                <a:ea typeface="+mn-ea"/>
                <a:cs typeface="+mn-cs"/>
              </a:rPr>
              <a:t>Ley 87</a:t>
            </a:r>
          </a:p>
          <a:p>
            <a:pPr defTabSz="685800">
              <a:buClrTx/>
            </a:pPr>
            <a:r>
              <a:rPr lang="es-ES" sz="900" b="1" kern="1200" dirty="0">
                <a:solidFill>
                  <a:srgbClr val="0066CD"/>
                </a:solidFill>
                <a:latin typeface="Work Sans" pitchFamily="2" charset="77"/>
                <a:ea typeface="+mn-ea"/>
                <a:cs typeface="+mn-cs"/>
              </a:rPr>
              <a:t>Sistema de Control Interno</a:t>
            </a:r>
          </a:p>
        </p:txBody>
      </p:sp>
      <p:grpSp>
        <p:nvGrpSpPr>
          <p:cNvPr id="44" name="Grupo 43">
            <a:extLst>
              <a:ext uri="{FF2B5EF4-FFF2-40B4-BE49-F238E27FC236}">
                <a16:creationId xmlns:a16="http://schemas.microsoft.com/office/drawing/2014/main" id="{0F9C2593-6F6E-D14B-BD05-A0E43F6D40D7}"/>
              </a:ext>
            </a:extLst>
          </p:cNvPr>
          <p:cNvGrpSpPr/>
          <p:nvPr/>
        </p:nvGrpSpPr>
        <p:grpSpPr>
          <a:xfrm>
            <a:off x="1845754" y="1277261"/>
            <a:ext cx="480085" cy="1761282"/>
            <a:chOff x="2006105" y="1429660"/>
            <a:chExt cx="480085" cy="1761282"/>
          </a:xfrm>
        </p:grpSpPr>
        <p:sp>
          <p:nvSpPr>
            <p:cNvPr id="37" name="Elipse 36">
              <a:extLst>
                <a:ext uri="{FF2B5EF4-FFF2-40B4-BE49-F238E27FC236}">
                  <a16:creationId xmlns:a16="http://schemas.microsoft.com/office/drawing/2014/main" id="{5CD96C2B-EFF8-004E-A1EA-BAF1EEA75F36}"/>
                </a:ext>
              </a:extLst>
            </p:cNvPr>
            <p:cNvSpPr/>
            <p:nvPr/>
          </p:nvSpPr>
          <p:spPr>
            <a:xfrm>
              <a:off x="2006105" y="2211435"/>
              <a:ext cx="480085" cy="445326"/>
            </a:xfrm>
            <a:prstGeom prst="ellipse">
              <a:avLst/>
            </a:prstGeom>
            <a:solidFill>
              <a:srgbClr val="0066CD"/>
            </a:solidFill>
            <a:ln w="19050"/>
          </p:spPr>
          <p:style>
            <a:lnRef idx="3">
              <a:schemeClr val="lt1"/>
            </a:lnRef>
            <a:fillRef idx="1">
              <a:schemeClr val="accent5"/>
            </a:fillRef>
            <a:effectRef idx="1">
              <a:schemeClr val="accent5"/>
            </a:effectRef>
            <a:fontRef idx="minor">
              <a:schemeClr val="lt1"/>
            </a:fontRef>
          </p:style>
          <p:txBody>
            <a:bodyPr lIns="0" tIns="0" rIns="0" bIns="0" rtlCol="0" anchor="ctr"/>
            <a:lstStyle/>
            <a:p>
              <a:pPr algn="ctr" defTabSz="685800">
                <a:buClrTx/>
              </a:pPr>
              <a:r>
                <a:rPr lang="es-ES" sz="788" b="1" kern="1200" dirty="0">
                  <a:solidFill>
                    <a:prstClr val="white"/>
                  </a:solidFill>
                  <a:latin typeface="Calibri"/>
                </a:rPr>
                <a:t>1993 </a:t>
              </a:r>
              <a:endParaRPr lang="es-CO" sz="788" b="1" kern="1200" dirty="0">
                <a:solidFill>
                  <a:prstClr val="white"/>
                </a:solidFill>
                <a:latin typeface="Calibri"/>
              </a:endParaRPr>
            </a:p>
          </p:txBody>
        </p:sp>
        <p:cxnSp>
          <p:nvCxnSpPr>
            <p:cNvPr id="40" name="Conector recto 39939">
              <a:extLst>
                <a:ext uri="{FF2B5EF4-FFF2-40B4-BE49-F238E27FC236}">
                  <a16:creationId xmlns:a16="http://schemas.microsoft.com/office/drawing/2014/main" id="{4E79CDEF-41CD-7548-8636-EA94E5E8C3AE}"/>
                </a:ext>
              </a:extLst>
            </p:cNvPr>
            <p:cNvCxnSpPr>
              <a:cxnSpLocks/>
            </p:cNvCxnSpPr>
            <p:nvPr/>
          </p:nvCxnSpPr>
          <p:spPr>
            <a:xfrm flipH="1" flipV="1">
              <a:off x="2255015" y="1429660"/>
              <a:ext cx="1" cy="757573"/>
            </a:xfrm>
            <a:prstGeom prst="line">
              <a:avLst/>
            </a:prstGeom>
            <a:ln w="6350">
              <a:solidFill>
                <a:srgbClr val="0070C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Conector recto 39939">
              <a:extLst>
                <a:ext uri="{FF2B5EF4-FFF2-40B4-BE49-F238E27FC236}">
                  <a16:creationId xmlns:a16="http://schemas.microsoft.com/office/drawing/2014/main" id="{2B0E6ADC-4CEC-564C-80AE-97B065192D50}"/>
                </a:ext>
              </a:extLst>
            </p:cNvPr>
            <p:cNvCxnSpPr/>
            <p:nvPr/>
          </p:nvCxnSpPr>
          <p:spPr>
            <a:xfrm flipV="1">
              <a:off x="2246147" y="2667548"/>
              <a:ext cx="5007" cy="523394"/>
            </a:xfrm>
            <a:prstGeom prst="line">
              <a:avLst/>
            </a:prstGeom>
            <a:ln w="6350">
              <a:solidFill>
                <a:srgbClr val="0070C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56" name="16 CuadroTexto">
            <a:extLst>
              <a:ext uri="{FF2B5EF4-FFF2-40B4-BE49-F238E27FC236}">
                <a16:creationId xmlns:a16="http://schemas.microsoft.com/office/drawing/2014/main" id="{4713E7DA-D02F-764D-860B-BCD62F671768}"/>
              </a:ext>
            </a:extLst>
          </p:cNvPr>
          <p:cNvSpPr txBox="1"/>
          <p:nvPr/>
        </p:nvSpPr>
        <p:spPr>
          <a:xfrm>
            <a:off x="540158" y="3457624"/>
            <a:ext cx="1349477" cy="1077218"/>
          </a:xfrm>
          <a:prstGeom prst="rect">
            <a:avLst/>
          </a:prstGeom>
          <a:noFill/>
        </p:spPr>
        <p:txBody>
          <a:bodyPr wrap="square" rtlCol="0">
            <a:spAutoFit/>
          </a:bodyPr>
          <a:lstStyle/>
          <a:p>
            <a:pPr defTabSz="685800">
              <a:buClrTx/>
            </a:pPr>
            <a:r>
              <a:rPr lang="es-CO" sz="800" b="1" kern="1200" dirty="0">
                <a:solidFill>
                  <a:srgbClr val="0066CD"/>
                </a:solidFill>
                <a:latin typeface="Work Sans" pitchFamily="2" charset="77"/>
                <a:ea typeface="+mn-ea"/>
                <a:cs typeface="+mn-cs"/>
              </a:rPr>
              <a:t>Art. 209 y 269</a:t>
            </a:r>
          </a:p>
          <a:p>
            <a:pPr defTabSz="685800">
              <a:buClrTx/>
            </a:pPr>
            <a:r>
              <a:rPr lang="es-CO" sz="800" kern="1200" dirty="0">
                <a:solidFill>
                  <a:srgbClr val="0066CD"/>
                </a:solidFill>
                <a:latin typeface="Work Sans" pitchFamily="2" charset="77"/>
                <a:ea typeface="+mn-ea"/>
                <a:cs typeface="+mn-cs"/>
              </a:rPr>
              <a:t>Todas las entidades públicas en sus diferentes ordenes y niveles deben contar con métodos y procedimientos de control interno.</a:t>
            </a:r>
          </a:p>
        </p:txBody>
      </p:sp>
    </p:spTree>
    <p:extLst>
      <p:ext uri="{BB962C8B-B14F-4D97-AF65-F5344CB8AC3E}">
        <p14:creationId xmlns:p14="http://schemas.microsoft.com/office/powerpoint/2010/main" val="3460913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0 Rectángulo">
            <a:extLst>
              <a:ext uri="{FF2B5EF4-FFF2-40B4-BE49-F238E27FC236}">
                <a16:creationId xmlns:a16="http://schemas.microsoft.com/office/drawing/2014/main" id="{B6AB6E65-7243-AB40-8D89-96DC0868C139}"/>
              </a:ext>
            </a:extLst>
          </p:cNvPr>
          <p:cNvSpPr/>
          <p:nvPr/>
        </p:nvSpPr>
        <p:spPr>
          <a:xfrm>
            <a:off x="2532879" y="4574548"/>
            <a:ext cx="5528556" cy="200055"/>
          </a:xfrm>
          <a:prstGeom prst="rect">
            <a:avLst/>
          </a:prstGeom>
        </p:spPr>
        <p:txBody>
          <a:bodyPr wrap="square">
            <a:spAutoFit/>
          </a:bodyPr>
          <a:lstStyle/>
          <a:p>
            <a:pPr algn="r"/>
            <a:r>
              <a:rPr lang="es-CO" sz="700" dirty="0">
                <a:solidFill>
                  <a:srgbClr val="0066CD"/>
                </a:solidFill>
                <a:latin typeface="Work Sans" pitchFamily="2" charset="77"/>
              </a:rPr>
              <a:t>Fuente: Información suministrada por la Auditoría y Contraloría. Vigencia 2017 </a:t>
            </a:r>
          </a:p>
        </p:txBody>
      </p:sp>
      <p:graphicFrame>
        <p:nvGraphicFramePr>
          <p:cNvPr id="3" name="3 Gráfico">
            <a:extLst>
              <a:ext uri="{FF2B5EF4-FFF2-40B4-BE49-F238E27FC236}">
                <a16:creationId xmlns:a16="http://schemas.microsoft.com/office/drawing/2014/main" id="{F8F9A1FC-2618-D640-B518-ED8DECD8BEF8}"/>
              </a:ext>
            </a:extLst>
          </p:cNvPr>
          <p:cNvGraphicFramePr>
            <a:graphicFrameLocks/>
          </p:cNvGraphicFramePr>
          <p:nvPr>
            <p:extLst>
              <p:ext uri="{D42A27DB-BD31-4B8C-83A1-F6EECF244321}">
                <p14:modId xmlns:p14="http://schemas.microsoft.com/office/powerpoint/2010/main" val="3817384845"/>
              </p:ext>
            </p:extLst>
          </p:nvPr>
        </p:nvGraphicFramePr>
        <p:xfrm>
          <a:off x="1429184" y="740980"/>
          <a:ext cx="6658526" cy="3875040"/>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5">
            <a:extLst>
              <a:ext uri="{FF2B5EF4-FFF2-40B4-BE49-F238E27FC236}">
                <a16:creationId xmlns:a16="http://schemas.microsoft.com/office/drawing/2014/main" id="{5D08BA5D-4734-1943-BF93-9EB4FC6306DE}"/>
              </a:ext>
            </a:extLst>
          </p:cNvPr>
          <p:cNvSpPr txBox="1"/>
          <p:nvPr/>
        </p:nvSpPr>
        <p:spPr>
          <a:xfrm>
            <a:off x="290491" y="382163"/>
            <a:ext cx="4397123" cy="400110"/>
          </a:xfrm>
          <a:prstGeom prst="rect">
            <a:avLst/>
          </a:prstGeom>
          <a:noFill/>
        </p:spPr>
        <p:txBody>
          <a:bodyPr wrap="square" rtlCol="0">
            <a:spAutoFit/>
          </a:bodyPr>
          <a:lstStyle/>
          <a:p>
            <a:r>
              <a:rPr lang="es-CO" sz="2000" dirty="0">
                <a:solidFill>
                  <a:srgbClr val="0066CD"/>
                </a:solidFill>
                <a:latin typeface="Work Sans" pitchFamily="2" charset="77"/>
                <a:cs typeface="Arial" panose="020B0604020202020204" pitchFamily="34" charset="0"/>
              </a:rPr>
              <a:t>% hallazgos analizados por tema  </a:t>
            </a:r>
          </a:p>
        </p:txBody>
      </p:sp>
    </p:spTree>
    <p:extLst>
      <p:ext uri="{BB962C8B-B14F-4D97-AF65-F5344CB8AC3E}">
        <p14:creationId xmlns:p14="http://schemas.microsoft.com/office/powerpoint/2010/main" val="891364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367469" y="1733025"/>
            <a:ext cx="3264880" cy="640198"/>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Clr>
                <a:srgbClr val="FFFFFF"/>
              </a:buClr>
              <a:buSzPts val="1400"/>
              <a:buFont typeface="Work Sans SemiBold"/>
              <a:buNone/>
            </a:pPr>
            <a:r>
              <a:rPr lang="es-CO" dirty="0"/>
              <a:t>Contenido</a:t>
            </a:r>
            <a:endParaRPr dirty="0"/>
          </a:p>
        </p:txBody>
      </p:sp>
      <p:sp>
        <p:nvSpPr>
          <p:cNvPr id="159" name="Google Shape;159;p24"/>
          <p:cNvSpPr txBox="1">
            <a:spLocks noGrp="1"/>
          </p:cNvSpPr>
          <p:nvPr>
            <p:ph type="body" idx="2"/>
          </p:nvPr>
        </p:nvSpPr>
        <p:spPr>
          <a:xfrm>
            <a:off x="3768286" y="2553350"/>
            <a:ext cx="1883400" cy="4437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r>
              <a:rPr lang="es-CO" dirty="0"/>
              <a:t>La participación en la construcción de paz</a:t>
            </a:r>
            <a:endParaRPr dirty="0"/>
          </a:p>
        </p:txBody>
      </p:sp>
      <p:sp>
        <p:nvSpPr>
          <p:cNvPr id="160" name="Google Shape;160;p24"/>
          <p:cNvSpPr txBox="1">
            <a:spLocks noGrp="1"/>
          </p:cNvSpPr>
          <p:nvPr>
            <p:ph type="body" idx="3"/>
          </p:nvPr>
        </p:nvSpPr>
        <p:spPr>
          <a:xfrm>
            <a:off x="3767998" y="2945265"/>
            <a:ext cx="1883400" cy="4437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r>
              <a:rPr lang="es-CO" dirty="0"/>
              <a:t>Sistema de Rendición de Cuentas</a:t>
            </a:r>
            <a:endParaRPr dirty="0"/>
          </a:p>
        </p:txBody>
      </p:sp>
      <p:sp>
        <p:nvSpPr>
          <p:cNvPr id="161" name="Google Shape;161;p24"/>
          <p:cNvSpPr txBox="1">
            <a:spLocks noGrp="1"/>
          </p:cNvSpPr>
          <p:nvPr>
            <p:ph type="body" idx="4"/>
          </p:nvPr>
        </p:nvSpPr>
        <p:spPr>
          <a:xfrm>
            <a:off x="3768724" y="3419214"/>
            <a:ext cx="3125561" cy="4437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r>
              <a:rPr lang="es-CO" dirty="0"/>
              <a:t>Mejorar la relación Estado Ciudadano- Campaña Estado Simple Colombia Ágil</a:t>
            </a:r>
            <a:endParaRPr dirty="0"/>
          </a:p>
        </p:txBody>
      </p:sp>
      <p:sp>
        <p:nvSpPr>
          <p:cNvPr id="162" name="Google Shape;162;p24"/>
          <p:cNvSpPr txBox="1">
            <a:spLocks noGrp="1"/>
          </p:cNvSpPr>
          <p:nvPr>
            <p:ph type="body" idx="5"/>
          </p:nvPr>
        </p:nvSpPr>
        <p:spPr>
          <a:xfrm>
            <a:off x="3123123" y="2620030"/>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dirty="0"/>
              <a:t>01.</a:t>
            </a:r>
            <a:endParaRPr dirty="0"/>
          </a:p>
        </p:txBody>
      </p:sp>
      <p:sp>
        <p:nvSpPr>
          <p:cNvPr id="164" name="Google Shape;164;p24"/>
          <p:cNvSpPr txBox="1">
            <a:spLocks noGrp="1"/>
          </p:cNvSpPr>
          <p:nvPr>
            <p:ph type="body" idx="7"/>
          </p:nvPr>
        </p:nvSpPr>
        <p:spPr>
          <a:xfrm>
            <a:off x="3123122" y="3089695"/>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dirty="0"/>
              <a:t>02.</a:t>
            </a:r>
            <a:endParaRPr dirty="0"/>
          </a:p>
        </p:txBody>
      </p:sp>
      <p:sp>
        <p:nvSpPr>
          <p:cNvPr id="165" name="Google Shape;165;p24"/>
          <p:cNvSpPr txBox="1">
            <a:spLocks noGrp="1"/>
          </p:cNvSpPr>
          <p:nvPr>
            <p:ph type="body" idx="8"/>
          </p:nvPr>
        </p:nvSpPr>
        <p:spPr>
          <a:xfrm>
            <a:off x="3123849" y="3525020"/>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dirty="0"/>
              <a:t>03.</a:t>
            </a:r>
            <a:endParaRPr dirty="0"/>
          </a:p>
        </p:txBody>
      </p:sp>
      <p:sp>
        <p:nvSpPr>
          <p:cNvPr id="9" name="CuadroTexto 8">
            <a:extLst>
              <a:ext uri="{FF2B5EF4-FFF2-40B4-BE49-F238E27FC236}">
                <a16:creationId xmlns:a16="http://schemas.microsoft.com/office/drawing/2014/main" id="{9C912EF8-F107-B64E-BFD5-EF06F8D3A909}"/>
              </a:ext>
            </a:extLst>
          </p:cNvPr>
          <p:cNvSpPr txBox="1"/>
          <p:nvPr/>
        </p:nvSpPr>
        <p:spPr>
          <a:xfrm>
            <a:off x="2636354" y="2161807"/>
            <a:ext cx="994183" cy="246221"/>
          </a:xfrm>
          <a:prstGeom prst="rect">
            <a:avLst/>
          </a:prstGeom>
          <a:noFill/>
        </p:spPr>
        <p:txBody>
          <a:bodyPr wrap="none" rtlCol="0">
            <a:spAutoFit/>
          </a:bodyPr>
          <a:lstStyle/>
          <a:p>
            <a:r>
              <a:rPr lang="es-CO" sz="1000" dirty="0">
                <a:solidFill>
                  <a:srgbClr val="0054BC"/>
                </a:solidFill>
                <a:latin typeface="Work Sans"/>
                <a:sym typeface="Work Sans"/>
              </a:rPr>
              <a:t>Participación</a:t>
            </a:r>
          </a:p>
        </p:txBody>
      </p:sp>
    </p:spTree>
    <p:extLst>
      <p:ext uri="{BB962C8B-B14F-4D97-AF65-F5344CB8AC3E}">
        <p14:creationId xmlns:p14="http://schemas.microsoft.com/office/powerpoint/2010/main" val="2762174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C08B938B-3D2E-3841-952B-7C3789DBDB80}"/>
              </a:ext>
            </a:extLst>
          </p:cNvPr>
          <p:cNvSpPr txBox="1"/>
          <p:nvPr/>
        </p:nvSpPr>
        <p:spPr>
          <a:xfrm>
            <a:off x="8784378" y="2000994"/>
            <a:ext cx="184731" cy="300082"/>
          </a:xfrm>
          <a:prstGeom prst="rect">
            <a:avLst/>
          </a:prstGeom>
          <a:noFill/>
        </p:spPr>
        <p:txBody>
          <a:bodyPr wrap="none" rtlCol="0">
            <a:spAutoFit/>
          </a:bodyPr>
          <a:lstStyle/>
          <a:p>
            <a:pPr defTabSz="685800">
              <a:buClrTx/>
              <a:defRPr/>
            </a:pPr>
            <a:endParaRPr lang="en-US" sz="1350" kern="1200" dirty="0">
              <a:solidFill>
                <a:prstClr val="black"/>
              </a:solidFill>
              <a:ea typeface="+mn-ea"/>
              <a:cs typeface="+mn-cs"/>
            </a:endParaRPr>
          </a:p>
        </p:txBody>
      </p:sp>
      <p:sp>
        <p:nvSpPr>
          <p:cNvPr id="3" name="CuadroTexto 2">
            <a:extLst>
              <a:ext uri="{FF2B5EF4-FFF2-40B4-BE49-F238E27FC236}">
                <a16:creationId xmlns:a16="http://schemas.microsoft.com/office/drawing/2014/main" id="{813133D9-E06D-7447-9ABA-EE8C13006EC9}"/>
              </a:ext>
            </a:extLst>
          </p:cNvPr>
          <p:cNvSpPr txBox="1"/>
          <p:nvPr/>
        </p:nvSpPr>
        <p:spPr>
          <a:xfrm>
            <a:off x="1242294" y="2370874"/>
            <a:ext cx="2858170" cy="253916"/>
          </a:xfrm>
          <a:prstGeom prst="rect">
            <a:avLst/>
          </a:prstGeom>
          <a:noFill/>
        </p:spPr>
        <p:txBody>
          <a:bodyPr wrap="square" rtlCol="0">
            <a:spAutoFit/>
          </a:bodyPr>
          <a:lstStyle/>
          <a:p>
            <a:pPr defTabSz="685800">
              <a:buClrTx/>
              <a:defRPr/>
            </a:pPr>
            <a:r>
              <a:rPr lang="es-ES_tradnl" sz="1050" kern="1200" dirty="0">
                <a:solidFill>
                  <a:srgbClr val="0066CD"/>
                </a:solidFill>
                <a:latin typeface="Work Sans" pitchFamily="2" charset="77"/>
                <a:ea typeface="Arial" charset="0"/>
                <a:cs typeface="Arial" charset="0"/>
              </a:rPr>
              <a:t>1. Esquema de una organización </a:t>
            </a:r>
            <a:endParaRPr lang="es-ES_tradnl" sz="1050" kern="1200" spc="225" dirty="0">
              <a:solidFill>
                <a:srgbClr val="0066CD"/>
              </a:solidFill>
              <a:latin typeface="Work Sans" pitchFamily="2" charset="77"/>
              <a:ea typeface="Arial" charset="0"/>
              <a:cs typeface="Arial" charset="0"/>
            </a:endParaRPr>
          </a:p>
        </p:txBody>
      </p:sp>
      <p:sp>
        <p:nvSpPr>
          <p:cNvPr id="4" name="CuadroTexto 3">
            <a:extLst>
              <a:ext uri="{FF2B5EF4-FFF2-40B4-BE49-F238E27FC236}">
                <a16:creationId xmlns:a16="http://schemas.microsoft.com/office/drawing/2014/main" id="{48A1B116-44C5-7642-A57F-375F3FC0E591}"/>
              </a:ext>
            </a:extLst>
          </p:cNvPr>
          <p:cNvSpPr txBox="1"/>
          <p:nvPr/>
        </p:nvSpPr>
        <p:spPr>
          <a:xfrm>
            <a:off x="1242294" y="3660891"/>
            <a:ext cx="3192538" cy="738664"/>
          </a:xfrm>
          <a:prstGeom prst="rect">
            <a:avLst/>
          </a:prstGeom>
          <a:noFill/>
        </p:spPr>
        <p:txBody>
          <a:bodyPr wrap="square" rtlCol="0">
            <a:spAutoFit/>
          </a:bodyPr>
          <a:lstStyle/>
          <a:p>
            <a:pPr defTabSz="685800">
              <a:buClrTx/>
              <a:defRPr/>
            </a:pPr>
            <a:r>
              <a:rPr lang="es-ES_tradnl" sz="1050" b="1" kern="1200" dirty="0">
                <a:solidFill>
                  <a:srgbClr val="0066CD"/>
                </a:solidFill>
                <a:latin typeface="Work Sans SemiBold" pitchFamily="2" charset="77"/>
                <a:ea typeface="Arial" charset="0"/>
                <a:cs typeface="Arial" charset="0"/>
              </a:rPr>
              <a:t>2. Conjunto </a:t>
            </a:r>
            <a:r>
              <a:rPr lang="es-CO" sz="1050" b="1" kern="1200" dirty="0">
                <a:solidFill>
                  <a:srgbClr val="0066CD"/>
                </a:solidFill>
                <a:latin typeface="Work Sans SemiBold" pitchFamily="2" charset="77"/>
                <a:ea typeface="Arial" charset="0"/>
                <a:cs typeface="Arial" charset="0"/>
              </a:rPr>
              <a:t>de los </a:t>
            </a:r>
            <a:r>
              <a:rPr lang="es-CO" sz="1050" kern="1200" dirty="0">
                <a:solidFill>
                  <a:srgbClr val="0066CD"/>
                </a:solidFill>
                <a:latin typeface="Work Sans" pitchFamily="2" charset="77"/>
                <a:ea typeface="Arial" charset="0"/>
                <a:cs typeface="Arial" charset="0"/>
              </a:rPr>
              <a:t>planes, métodos,  principios, normas, procedimientos y mecanismos de verificación y evaluación </a:t>
            </a:r>
            <a:r>
              <a:rPr lang="es-CO" sz="1050" b="1" kern="1200" dirty="0">
                <a:solidFill>
                  <a:srgbClr val="0066CD"/>
                </a:solidFill>
                <a:latin typeface="Work Sans SemiBold" pitchFamily="2" charset="77"/>
                <a:ea typeface="Arial" charset="0"/>
                <a:cs typeface="Arial" charset="0"/>
              </a:rPr>
              <a:t>adoptados por una entidad.</a:t>
            </a:r>
            <a:endParaRPr lang="es-ES_tradnl" sz="1050" b="1" kern="1200" spc="225" dirty="0">
              <a:solidFill>
                <a:srgbClr val="0066CD"/>
              </a:solidFill>
              <a:latin typeface="Work Sans SemiBold" pitchFamily="2" charset="77"/>
              <a:ea typeface="Arial" charset="0"/>
              <a:cs typeface="Arial" charset="0"/>
            </a:endParaRPr>
          </a:p>
        </p:txBody>
      </p:sp>
      <p:sp>
        <p:nvSpPr>
          <p:cNvPr id="5" name="8 CuadroTexto">
            <a:extLst>
              <a:ext uri="{FF2B5EF4-FFF2-40B4-BE49-F238E27FC236}">
                <a16:creationId xmlns:a16="http://schemas.microsoft.com/office/drawing/2014/main" id="{D878BA16-FFFF-5A4D-9579-CCB88AE724BC}"/>
              </a:ext>
            </a:extLst>
          </p:cNvPr>
          <p:cNvSpPr txBox="1"/>
          <p:nvPr/>
        </p:nvSpPr>
        <p:spPr>
          <a:xfrm>
            <a:off x="4719471" y="1166493"/>
            <a:ext cx="2579204" cy="307777"/>
          </a:xfrm>
          <a:prstGeom prst="rect">
            <a:avLst/>
          </a:prstGeom>
          <a:noFill/>
        </p:spPr>
        <p:txBody>
          <a:bodyPr wrap="square" rtlCol="0">
            <a:spAutoFit/>
          </a:bodyPr>
          <a:lstStyle/>
          <a:p>
            <a:pPr defTabSz="685800">
              <a:buClrTx/>
              <a:defRPr/>
            </a:pPr>
            <a:r>
              <a:rPr lang="es-CO" b="1" kern="1200" dirty="0">
                <a:solidFill>
                  <a:srgbClr val="0066CD"/>
                </a:solidFill>
                <a:latin typeface="Work Sans" pitchFamily="2" charset="77"/>
                <a:ea typeface="+mn-ea"/>
                <a:cs typeface="Arial" panose="020B0604020202020204" pitchFamily="34" charset="0"/>
              </a:rPr>
              <a:t>Con el fin de procurar que: </a:t>
            </a:r>
          </a:p>
        </p:txBody>
      </p:sp>
      <p:sp>
        <p:nvSpPr>
          <p:cNvPr id="6" name="21 Rectángulo">
            <a:extLst>
              <a:ext uri="{FF2B5EF4-FFF2-40B4-BE49-F238E27FC236}">
                <a16:creationId xmlns:a16="http://schemas.microsoft.com/office/drawing/2014/main" id="{F05F339A-608B-C945-AE12-E643957A536A}"/>
              </a:ext>
            </a:extLst>
          </p:cNvPr>
          <p:cNvSpPr/>
          <p:nvPr/>
        </p:nvSpPr>
        <p:spPr>
          <a:xfrm>
            <a:off x="4729143" y="4167272"/>
            <a:ext cx="1439818" cy="207749"/>
          </a:xfrm>
          <a:prstGeom prst="rect">
            <a:avLst/>
          </a:prstGeom>
        </p:spPr>
        <p:txBody>
          <a:bodyPr wrap="none">
            <a:spAutoFit/>
          </a:bodyPr>
          <a:lstStyle/>
          <a:p>
            <a:pPr defTabSz="685800">
              <a:buClrTx/>
              <a:defRPr/>
            </a:pPr>
            <a:r>
              <a:rPr lang="es-CO" sz="750" b="1" kern="1200" dirty="0">
                <a:solidFill>
                  <a:srgbClr val="0066CD"/>
                </a:solidFill>
                <a:latin typeface="Work Sans SemiBold" pitchFamily="2" charset="77"/>
                <a:ea typeface="+mn-ea"/>
                <a:cs typeface="+mn-cs"/>
              </a:rPr>
              <a:t>(Artículo 1 Ley 87 de 1993)</a:t>
            </a:r>
          </a:p>
        </p:txBody>
      </p:sp>
      <p:cxnSp>
        <p:nvCxnSpPr>
          <p:cNvPr id="7" name="4 Conector recto">
            <a:extLst>
              <a:ext uri="{FF2B5EF4-FFF2-40B4-BE49-F238E27FC236}">
                <a16:creationId xmlns:a16="http://schemas.microsoft.com/office/drawing/2014/main" id="{1705CECC-78E3-3B43-A0FD-9A6B921A3271}"/>
              </a:ext>
            </a:extLst>
          </p:cNvPr>
          <p:cNvCxnSpPr/>
          <p:nvPr/>
        </p:nvCxnSpPr>
        <p:spPr>
          <a:xfrm>
            <a:off x="4425754" y="1104553"/>
            <a:ext cx="0" cy="3377282"/>
          </a:xfrm>
          <a:prstGeom prst="line">
            <a:avLst/>
          </a:prstGeom>
          <a:ln w="25400" cap="rnd">
            <a:solidFill>
              <a:srgbClr val="0066CD"/>
            </a:solidFill>
            <a:prstDash val="dash"/>
          </a:ln>
        </p:spPr>
        <p:style>
          <a:lnRef idx="1">
            <a:schemeClr val="accent1"/>
          </a:lnRef>
          <a:fillRef idx="0">
            <a:schemeClr val="accent1"/>
          </a:fillRef>
          <a:effectRef idx="0">
            <a:schemeClr val="accent1"/>
          </a:effectRef>
          <a:fontRef idx="minor">
            <a:schemeClr val="tx1"/>
          </a:fontRef>
        </p:style>
      </p:cxnSp>
      <p:sp>
        <p:nvSpPr>
          <p:cNvPr id="8" name="CuadroTexto 14">
            <a:extLst>
              <a:ext uri="{FF2B5EF4-FFF2-40B4-BE49-F238E27FC236}">
                <a16:creationId xmlns:a16="http://schemas.microsoft.com/office/drawing/2014/main" id="{A95D0E60-6FE0-5641-B66F-C9C2DBAB7FEA}"/>
              </a:ext>
            </a:extLst>
          </p:cNvPr>
          <p:cNvSpPr txBox="1"/>
          <p:nvPr/>
        </p:nvSpPr>
        <p:spPr>
          <a:xfrm>
            <a:off x="334171" y="299840"/>
            <a:ext cx="5925075" cy="553998"/>
          </a:xfrm>
          <a:prstGeom prst="rect">
            <a:avLst/>
          </a:prstGeom>
          <a:noFill/>
        </p:spPr>
        <p:txBody>
          <a:bodyPr wrap="square" rtlCol="0">
            <a:spAutoFit/>
          </a:bodyPr>
          <a:lstStyle/>
          <a:p>
            <a:pPr defTabSz="685800">
              <a:buClrTx/>
              <a:defRPr/>
            </a:pPr>
            <a:r>
              <a:rPr lang="es-ES_tradnl" sz="3000" kern="1200" dirty="0">
                <a:solidFill>
                  <a:srgbClr val="0166CD"/>
                </a:solidFill>
                <a:latin typeface="Work Sans Light"/>
                <a:ea typeface="+mj-ea"/>
                <a:cs typeface="+mj-cs"/>
              </a:rPr>
              <a:t>Sistema control interno</a:t>
            </a:r>
          </a:p>
        </p:txBody>
      </p:sp>
      <p:sp>
        <p:nvSpPr>
          <p:cNvPr id="9" name="Rectángulo 19">
            <a:extLst>
              <a:ext uri="{FF2B5EF4-FFF2-40B4-BE49-F238E27FC236}">
                <a16:creationId xmlns:a16="http://schemas.microsoft.com/office/drawing/2014/main" id="{8F6B53ED-C5E8-0841-BC45-A96C64E70824}"/>
              </a:ext>
            </a:extLst>
          </p:cNvPr>
          <p:cNvSpPr/>
          <p:nvPr/>
        </p:nvSpPr>
        <p:spPr>
          <a:xfrm>
            <a:off x="1242294" y="1162682"/>
            <a:ext cx="2191976" cy="301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defRPr/>
            </a:pPr>
            <a:r>
              <a:rPr lang="es-CO" b="1" kern="1200" dirty="0">
                <a:solidFill>
                  <a:srgbClr val="0066CD"/>
                </a:solidFill>
                <a:latin typeface="Work Sans" pitchFamily="2" charset="77"/>
              </a:rPr>
              <a:t>Integrado por:</a:t>
            </a:r>
          </a:p>
        </p:txBody>
      </p:sp>
      <p:pic>
        <p:nvPicPr>
          <p:cNvPr id="10" name="Imagen 16">
            <a:extLst>
              <a:ext uri="{FF2B5EF4-FFF2-40B4-BE49-F238E27FC236}">
                <a16:creationId xmlns:a16="http://schemas.microsoft.com/office/drawing/2014/main" id="{98E465E2-C85A-A747-A275-E0426FB48104}"/>
              </a:ext>
            </a:extLst>
          </p:cNvPr>
          <p:cNvPicPr>
            <a:picLocks noChangeAspect="1"/>
          </p:cNvPicPr>
          <p:nvPr/>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a14:imgEffect>
                      <a14:saturation sat="400000"/>
                    </a14:imgEffect>
                  </a14:imgLayer>
                </a14:imgProps>
              </a:ext>
              <a:ext uri="{28A0092B-C50C-407E-A947-70E740481C1C}">
                <a14:useLocalDpi xmlns:a14="http://schemas.microsoft.com/office/drawing/2010/main" val="0"/>
              </a:ext>
            </a:extLst>
          </a:blip>
          <a:srcRect l="29244" t="16866" r="32625" b="18923"/>
          <a:stretch/>
        </p:blipFill>
        <p:spPr>
          <a:xfrm>
            <a:off x="2192637" y="1508856"/>
            <a:ext cx="1610140" cy="827432"/>
          </a:xfrm>
          <a:prstGeom prst="rect">
            <a:avLst/>
          </a:prstGeom>
        </p:spPr>
      </p:pic>
      <p:pic>
        <p:nvPicPr>
          <p:cNvPr id="11" name="Imagen 18">
            <a:extLst>
              <a:ext uri="{FF2B5EF4-FFF2-40B4-BE49-F238E27FC236}">
                <a16:creationId xmlns:a16="http://schemas.microsoft.com/office/drawing/2014/main" id="{488AF3F9-EA24-B949-B1B9-AA75E6462651}"/>
              </a:ext>
            </a:extLst>
          </p:cNvPr>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65610" t="17444" r="-3741" b="18345"/>
          <a:stretch/>
        </p:blipFill>
        <p:spPr>
          <a:xfrm>
            <a:off x="2228176" y="2737308"/>
            <a:ext cx="1610140" cy="827432"/>
          </a:xfrm>
          <a:prstGeom prst="rect">
            <a:avLst/>
          </a:prstGeom>
        </p:spPr>
      </p:pic>
      <p:sp>
        <p:nvSpPr>
          <p:cNvPr id="13" name="CuadroTexto 4">
            <a:extLst>
              <a:ext uri="{FF2B5EF4-FFF2-40B4-BE49-F238E27FC236}">
                <a16:creationId xmlns:a16="http://schemas.microsoft.com/office/drawing/2014/main" id="{3D1A3F4D-8187-AA4E-BA1C-6A0C31EF316D}"/>
              </a:ext>
            </a:extLst>
          </p:cNvPr>
          <p:cNvSpPr txBox="1"/>
          <p:nvPr/>
        </p:nvSpPr>
        <p:spPr>
          <a:xfrm>
            <a:off x="4719471" y="1537112"/>
            <a:ext cx="3434455" cy="2516073"/>
          </a:xfrm>
          <a:prstGeom prst="rect">
            <a:avLst/>
          </a:prstGeom>
          <a:noFill/>
        </p:spPr>
        <p:txBody>
          <a:bodyPr wrap="square" rtlCol="0">
            <a:spAutoFit/>
          </a:bodyPr>
          <a:lstStyle/>
          <a:p>
            <a:pPr defTabSz="685800">
              <a:buClrTx/>
              <a:defRPr/>
            </a:pPr>
            <a:r>
              <a:rPr lang="es-CO" sz="1050" kern="1200" dirty="0">
                <a:solidFill>
                  <a:srgbClr val="0066CD"/>
                </a:solidFill>
                <a:latin typeface="Work Sans" pitchFamily="2" charset="77"/>
                <a:ea typeface="Arial" charset="0"/>
                <a:cs typeface="Arial" charset="0"/>
              </a:rPr>
              <a:t>Todas las actividades, operaciones </a:t>
            </a:r>
          </a:p>
          <a:p>
            <a:pPr defTabSz="685800">
              <a:buClrTx/>
              <a:defRPr/>
            </a:pPr>
            <a:r>
              <a:rPr lang="es-CO" sz="1050" kern="1200" dirty="0">
                <a:solidFill>
                  <a:srgbClr val="0066CD"/>
                </a:solidFill>
                <a:latin typeface="Work Sans" pitchFamily="2" charset="77"/>
                <a:ea typeface="Arial" charset="0"/>
                <a:cs typeface="Arial" charset="0"/>
              </a:rPr>
              <a:t>y actuaciones, así como la administración </a:t>
            </a:r>
          </a:p>
          <a:p>
            <a:pPr defTabSz="685800">
              <a:buClrTx/>
              <a:defRPr/>
            </a:pPr>
            <a:r>
              <a:rPr lang="es-CO" sz="1050" kern="1200" dirty="0">
                <a:solidFill>
                  <a:srgbClr val="0066CD"/>
                </a:solidFill>
                <a:latin typeface="Work Sans" pitchFamily="2" charset="77"/>
                <a:ea typeface="Arial" charset="0"/>
                <a:cs typeface="Arial" charset="0"/>
              </a:rPr>
              <a:t>de la información y los recursos. </a:t>
            </a:r>
          </a:p>
          <a:p>
            <a:pPr defTabSz="685800">
              <a:buClrTx/>
              <a:defRPr/>
            </a:pPr>
            <a:endParaRPr lang="es-CO" sz="1050" kern="1200" dirty="0">
              <a:solidFill>
                <a:srgbClr val="0066CD"/>
              </a:solidFill>
              <a:latin typeface="Work Sans" pitchFamily="2" charset="77"/>
              <a:ea typeface="Arial" charset="0"/>
              <a:cs typeface="Arial" charset="0"/>
            </a:endParaRPr>
          </a:p>
          <a:p>
            <a:pPr defTabSz="685800">
              <a:buClrTx/>
              <a:defRPr/>
            </a:pPr>
            <a:r>
              <a:rPr lang="es-CO" sz="1050" kern="1200" dirty="0">
                <a:solidFill>
                  <a:srgbClr val="0066CD"/>
                </a:solidFill>
                <a:latin typeface="Work Sans" pitchFamily="2" charset="77"/>
                <a:ea typeface="Arial" charset="0"/>
                <a:cs typeface="Arial" charset="0"/>
              </a:rPr>
              <a:t>Se realicen de acuerdo con:</a:t>
            </a:r>
          </a:p>
          <a:p>
            <a:pPr defTabSz="685800">
              <a:buClrTx/>
              <a:defRPr/>
            </a:pPr>
            <a:endParaRPr lang="es-CO" sz="1050" kern="1200" dirty="0">
              <a:solidFill>
                <a:srgbClr val="0066CD"/>
              </a:solidFill>
              <a:latin typeface="Work Sans" pitchFamily="2" charset="77"/>
              <a:ea typeface="Arial" charset="0"/>
              <a:cs typeface="Arial" charset="0"/>
            </a:endParaRPr>
          </a:p>
          <a:p>
            <a:pPr defTabSz="685800">
              <a:buClrTx/>
              <a:defRPr/>
            </a:pPr>
            <a:endParaRPr lang="es-CO" sz="1050" kern="1200" dirty="0">
              <a:solidFill>
                <a:srgbClr val="0066CD"/>
              </a:solidFill>
              <a:latin typeface="Work Sans" pitchFamily="2" charset="77"/>
              <a:ea typeface="Arial" charset="0"/>
              <a:cs typeface="Arial" charset="0"/>
            </a:endParaRPr>
          </a:p>
          <a:p>
            <a:pPr defTabSz="685800">
              <a:buClrTx/>
              <a:defRPr/>
            </a:pPr>
            <a:endParaRPr lang="es-CO" sz="1050" kern="1200" dirty="0">
              <a:solidFill>
                <a:srgbClr val="0066CD"/>
              </a:solidFill>
              <a:latin typeface="Work Sans" pitchFamily="2" charset="77"/>
              <a:ea typeface="Arial" charset="0"/>
              <a:cs typeface="Arial" charset="0"/>
            </a:endParaRPr>
          </a:p>
          <a:p>
            <a:pPr defTabSz="685800">
              <a:buClrTx/>
              <a:defRPr/>
            </a:pPr>
            <a:endParaRPr lang="es-CO" sz="1050" kern="1200" dirty="0">
              <a:solidFill>
                <a:srgbClr val="0066CD"/>
              </a:solidFill>
              <a:latin typeface="Work Sans" pitchFamily="2" charset="77"/>
              <a:ea typeface="Arial" charset="0"/>
              <a:cs typeface="Arial" charset="0"/>
            </a:endParaRPr>
          </a:p>
          <a:p>
            <a:pPr defTabSz="685800">
              <a:buClrTx/>
              <a:defRPr/>
            </a:pPr>
            <a:endParaRPr lang="es-CO" sz="1050" kern="1200" dirty="0">
              <a:solidFill>
                <a:srgbClr val="0066CD"/>
              </a:solidFill>
              <a:latin typeface="Work Sans" pitchFamily="2" charset="77"/>
              <a:ea typeface="Arial" charset="0"/>
              <a:cs typeface="Arial" charset="0"/>
            </a:endParaRPr>
          </a:p>
          <a:p>
            <a:pPr defTabSz="685800">
              <a:buClrTx/>
              <a:defRPr/>
            </a:pPr>
            <a:endParaRPr lang="es-CO" sz="1050" kern="1200" dirty="0">
              <a:solidFill>
                <a:srgbClr val="0066CD"/>
              </a:solidFill>
              <a:latin typeface="Work Sans" pitchFamily="2" charset="77"/>
              <a:ea typeface="Arial" charset="0"/>
              <a:cs typeface="Arial" charset="0"/>
            </a:endParaRPr>
          </a:p>
          <a:p>
            <a:pPr defTabSz="685800">
              <a:buClrTx/>
              <a:defRPr/>
            </a:pPr>
            <a:endParaRPr lang="es-CO" sz="1050" kern="1200" dirty="0">
              <a:solidFill>
                <a:srgbClr val="0066CD"/>
              </a:solidFill>
              <a:latin typeface="Work Sans" pitchFamily="2" charset="77"/>
              <a:ea typeface="Arial" charset="0"/>
              <a:cs typeface="Arial" charset="0"/>
            </a:endParaRPr>
          </a:p>
          <a:p>
            <a:pPr defTabSz="685800">
              <a:buClrTx/>
              <a:defRPr/>
            </a:pPr>
            <a:r>
              <a:rPr lang="es-CO" sz="1050" kern="1200" dirty="0">
                <a:solidFill>
                  <a:srgbClr val="0066CD"/>
                </a:solidFill>
                <a:latin typeface="Work Sans" pitchFamily="2" charset="77"/>
                <a:ea typeface="Arial" charset="0"/>
                <a:cs typeface="Arial" charset="0"/>
              </a:rPr>
              <a:t>Las normas </a:t>
            </a:r>
          </a:p>
          <a:p>
            <a:pPr defTabSz="685800">
              <a:buClrTx/>
              <a:defRPr/>
            </a:pPr>
            <a:r>
              <a:rPr lang="es-CO" sz="1050" kern="1200" dirty="0">
                <a:solidFill>
                  <a:srgbClr val="0066CD"/>
                </a:solidFill>
                <a:latin typeface="Work Sans" pitchFamily="2" charset="77"/>
                <a:ea typeface="Arial" charset="0"/>
                <a:cs typeface="Arial" charset="0"/>
              </a:rPr>
              <a:t>las políticas trazadas por la dirección y</a:t>
            </a:r>
          </a:p>
          <a:p>
            <a:pPr defTabSz="685800">
              <a:buClrTx/>
              <a:defRPr/>
            </a:pPr>
            <a:r>
              <a:rPr lang="es-CO" sz="1050" kern="1200" dirty="0">
                <a:solidFill>
                  <a:srgbClr val="0066CD"/>
                </a:solidFill>
                <a:latin typeface="Work Sans" pitchFamily="2" charset="77"/>
                <a:ea typeface="Arial" charset="0"/>
                <a:cs typeface="Arial" charset="0"/>
              </a:rPr>
              <a:t>las metas u objetivos previstos.</a:t>
            </a:r>
          </a:p>
        </p:txBody>
      </p:sp>
      <p:sp>
        <p:nvSpPr>
          <p:cNvPr id="14" name="20 Flecha abajo">
            <a:extLst>
              <a:ext uri="{FF2B5EF4-FFF2-40B4-BE49-F238E27FC236}">
                <a16:creationId xmlns:a16="http://schemas.microsoft.com/office/drawing/2014/main" id="{9CAD1554-49C9-3C4E-8B93-5E710CA1BA3C}"/>
              </a:ext>
            </a:extLst>
          </p:cNvPr>
          <p:cNvSpPr/>
          <p:nvPr/>
        </p:nvSpPr>
        <p:spPr>
          <a:xfrm>
            <a:off x="5412444" y="2849190"/>
            <a:ext cx="268836" cy="411942"/>
          </a:xfrm>
          <a:prstGeom prst="downArrow">
            <a:avLst/>
          </a:prstGeom>
          <a:solidFill>
            <a:srgbClr val="0066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s-CO" sz="1350" kern="1200" dirty="0">
              <a:solidFill>
                <a:srgbClr val="ED7D31"/>
              </a:solidFill>
              <a:latin typeface="Work Sans" pitchFamily="2" charset="77"/>
            </a:endParaRPr>
          </a:p>
        </p:txBody>
      </p:sp>
      <p:grpSp>
        <p:nvGrpSpPr>
          <p:cNvPr id="19" name="Grupo 18">
            <a:extLst>
              <a:ext uri="{FF2B5EF4-FFF2-40B4-BE49-F238E27FC236}">
                <a16:creationId xmlns:a16="http://schemas.microsoft.com/office/drawing/2014/main" id="{C5355517-3A1D-EB40-8BA9-CA0C14FD2C96}"/>
              </a:ext>
            </a:extLst>
          </p:cNvPr>
          <p:cNvGrpSpPr/>
          <p:nvPr/>
        </p:nvGrpSpPr>
        <p:grpSpPr>
          <a:xfrm>
            <a:off x="5681280" y="2535967"/>
            <a:ext cx="975361" cy="827432"/>
            <a:chOff x="5719890" y="2758833"/>
            <a:chExt cx="975361" cy="827432"/>
          </a:xfrm>
        </p:grpSpPr>
        <p:sp>
          <p:nvSpPr>
            <p:cNvPr id="16" name="Rectángulo 15">
              <a:extLst>
                <a:ext uri="{FF2B5EF4-FFF2-40B4-BE49-F238E27FC236}">
                  <a16:creationId xmlns:a16="http://schemas.microsoft.com/office/drawing/2014/main" id="{34AE578B-60B5-8D4B-85DB-0F02C8E2CD48}"/>
                </a:ext>
              </a:extLst>
            </p:cNvPr>
            <p:cNvSpPr/>
            <p:nvPr/>
          </p:nvSpPr>
          <p:spPr>
            <a:xfrm>
              <a:off x="5980552" y="3060699"/>
              <a:ext cx="569473" cy="4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8" name="Imagen 20">
              <a:extLst>
                <a:ext uri="{FF2B5EF4-FFF2-40B4-BE49-F238E27FC236}">
                  <a16:creationId xmlns:a16="http://schemas.microsoft.com/office/drawing/2014/main" id="{3A30C6BC-25DA-344C-93CD-78EFF6614694}"/>
                </a:ext>
              </a:extLst>
            </p:cNvPr>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058" t="13974" r="74844" b="21815"/>
            <a:stretch/>
          </p:blipFill>
          <p:spPr>
            <a:xfrm>
              <a:off x="5719890" y="2758833"/>
              <a:ext cx="975361" cy="827432"/>
            </a:xfrm>
            <a:prstGeom prst="rect">
              <a:avLst/>
            </a:prstGeom>
          </p:spPr>
        </p:pic>
      </p:grpSp>
    </p:spTree>
    <p:extLst>
      <p:ext uri="{BB962C8B-B14F-4D97-AF65-F5344CB8AC3E}">
        <p14:creationId xmlns:p14="http://schemas.microsoft.com/office/powerpoint/2010/main" val="323918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1">
            <a:extLst>
              <a:ext uri="{FF2B5EF4-FFF2-40B4-BE49-F238E27FC236}">
                <a16:creationId xmlns:a16="http://schemas.microsoft.com/office/drawing/2014/main" id="{7FF7DC10-6C4B-0F4D-B34B-97493293C782}"/>
              </a:ext>
            </a:extLst>
          </p:cNvPr>
          <p:cNvPicPr>
            <a:picLocks noChangeAspect="1"/>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l="63215" r="74"/>
          <a:stretch/>
        </p:blipFill>
        <p:spPr>
          <a:xfrm>
            <a:off x="5500889" y="2722895"/>
            <a:ext cx="1211487" cy="887624"/>
          </a:xfrm>
          <a:prstGeom prst="rect">
            <a:avLst/>
          </a:prstGeom>
        </p:spPr>
      </p:pic>
      <p:pic>
        <p:nvPicPr>
          <p:cNvPr id="5" name="Imagen 12">
            <a:extLst>
              <a:ext uri="{FF2B5EF4-FFF2-40B4-BE49-F238E27FC236}">
                <a16:creationId xmlns:a16="http://schemas.microsoft.com/office/drawing/2014/main" id="{0F2BA6B2-45E5-A740-B205-EFFD5A787D15}"/>
              </a:ext>
            </a:extLst>
          </p:cNvPr>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42581" r="36250"/>
          <a:stretch/>
        </p:blipFill>
        <p:spPr>
          <a:xfrm>
            <a:off x="2318941" y="2641041"/>
            <a:ext cx="890111" cy="1130961"/>
          </a:xfrm>
          <a:prstGeom prst="rect">
            <a:avLst/>
          </a:prstGeom>
        </p:spPr>
      </p:pic>
      <p:sp>
        <p:nvSpPr>
          <p:cNvPr id="6" name="Arco 13">
            <a:extLst>
              <a:ext uri="{FF2B5EF4-FFF2-40B4-BE49-F238E27FC236}">
                <a16:creationId xmlns:a16="http://schemas.microsoft.com/office/drawing/2014/main" id="{D54247A6-AFBD-E949-BA6D-4CFE560D57AD}"/>
              </a:ext>
            </a:extLst>
          </p:cNvPr>
          <p:cNvSpPr/>
          <p:nvPr/>
        </p:nvSpPr>
        <p:spPr>
          <a:xfrm>
            <a:off x="2749205" y="1470266"/>
            <a:ext cx="3254133" cy="3254133"/>
          </a:xfrm>
          <a:prstGeom prst="arc">
            <a:avLst>
              <a:gd name="adj1" fmla="val 1697392"/>
              <a:gd name="adj2" fmla="val 9086720"/>
            </a:avLst>
          </a:prstGeom>
          <a:ln w="38100">
            <a:solidFill>
              <a:srgbClr val="0066CD"/>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buClrTx/>
            </a:pPr>
            <a:endParaRPr lang="es-CO" sz="1350" kern="1200">
              <a:solidFill>
                <a:prstClr val="white">
                  <a:lumMod val="65000"/>
                </a:prstClr>
              </a:solidFill>
              <a:latin typeface="Work Sans" pitchFamily="2" charset="77"/>
            </a:endParaRPr>
          </a:p>
        </p:txBody>
      </p:sp>
      <p:sp>
        <p:nvSpPr>
          <p:cNvPr id="7" name="Arco 15">
            <a:extLst>
              <a:ext uri="{FF2B5EF4-FFF2-40B4-BE49-F238E27FC236}">
                <a16:creationId xmlns:a16="http://schemas.microsoft.com/office/drawing/2014/main" id="{83B89153-89B2-3E45-9446-46602B8C9E22}"/>
              </a:ext>
            </a:extLst>
          </p:cNvPr>
          <p:cNvSpPr/>
          <p:nvPr/>
        </p:nvSpPr>
        <p:spPr>
          <a:xfrm>
            <a:off x="2754176" y="1475235"/>
            <a:ext cx="3254133" cy="3254133"/>
          </a:xfrm>
          <a:prstGeom prst="arc">
            <a:avLst>
              <a:gd name="adj1" fmla="val 17910456"/>
              <a:gd name="adj2" fmla="val 20214221"/>
            </a:avLst>
          </a:prstGeom>
          <a:ln w="38100">
            <a:solidFill>
              <a:srgbClr val="0066CD"/>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buClrTx/>
            </a:pPr>
            <a:endParaRPr lang="es-CO" sz="1350" kern="1200">
              <a:solidFill>
                <a:prstClr val="white">
                  <a:lumMod val="65000"/>
                </a:prstClr>
              </a:solidFill>
              <a:latin typeface="Work Sans" pitchFamily="2" charset="77"/>
            </a:endParaRPr>
          </a:p>
        </p:txBody>
      </p:sp>
      <p:sp>
        <p:nvSpPr>
          <p:cNvPr id="8" name="Arco 16">
            <a:extLst>
              <a:ext uri="{FF2B5EF4-FFF2-40B4-BE49-F238E27FC236}">
                <a16:creationId xmlns:a16="http://schemas.microsoft.com/office/drawing/2014/main" id="{A1462712-CB4E-3D4A-A7B3-FEC452E9986A}"/>
              </a:ext>
            </a:extLst>
          </p:cNvPr>
          <p:cNvSpPr/>
          <p:nvPr/>
        </p:nvSpPr>
        <p:spPr>
          <a:xfrm>
            <a:off x="2759147" y="1480206"/>
            <a:ext cx="3254133" cy="3254133"/>
          </a:xfrm>
          <a:prstGeom prst="arc">
            <a:avLst>
              <a:gd name="adj1" fmla="val 12337721"/>
              <a:gd name="adj2" fmla="val 14640019"/>
            </a:avLst>
          </a:prstGeom>
          <a:ln w="38100">
            <a:solidFill>
              <a:srgbClr val="0066CD"/>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buClrTx/>
            </a:pPr>
            <a:endParaRPr lang="es-CO" sz="1350" kern="1200">
              <a:solidFill>
                <a:prstClr val="white">
                  <a:lumMod val="65000"/>
                </a:prstClr>
              </a:solidFill>
              <a:latin typeface="Work Sans" pitchFamily="2" charset="77"/>
            </a:endParaRPr>
          </a:p>
        </p:txBody>
      </p:sp>
      <p:grpSp>
        <p:nvGrpSpPr>
          <p:cNvPr id="9" name="11 Grupo">
            <a:extLst>
              <a:ext uri="{FF2B5EF4-FFF2-40B4-BE49-F238E27FC236}">
                <a16:creationId xmlns:a16="http://schemas.microsoft.com/office/drawing/2014/main" id="{9162CDCF-0FB3-0F49-A732-0109425D694A}"/>
              </a:ext>
            </a:extLst>
          </p:cNvPr>
          <p:cNvGrpSpPr/>
          <p:nvPr/>
        </p:nvGrpSpPr>
        <p:grpSpPr>
          <a:xfrm>
            <a:off x="319489" y="2497315"/>
            <a:ext cx="3035427" cy="1274687"/>
            <a:chOff x="425985" y="3517399"/>
            <a:chExt cx="4047236" cy="1699583"/>
          </a:xfrm>
        </p:grpSpPr>
        <p:sp>
          <p:nvSpPr>
            <p:cNvPr id="10" name="TextBox 14">
              <a:extLst>
                <a:ext uri="{FF2B5EF4-FFF2-40B4-BE49-F238E27FC236}">
                  <a16:creationId xmlns:a16="http://schemas.microsoft.com/office/drawing/2014/main" id="{49B1A753-542E-AF41-A8B9-AA20E7BE3290}"/>
                </a:ext>
              </a:extLst>
            </p:cNvPr>
            <p:cNvSpPr txBox="1"/>
            <p:nvPr/>
          </p:nvSpPr>
          <p:spPr>
            <a:xfrm>
              <a:off x="425985" y="3517399"/>
              <a:ext cx="2262145" cy="1436291"/>
            </a:xfrm>
            <a:prstGeom prst="rect">
              <a:avLst/>
            </a:prstGeom>
            <a:noFill/>
          </p:spPr>
          <p:txBody>
            <a:bodyPr wrap="square" rtlCol="0" anchor="ctr">
              <a:spAutoFit/>
            </a:bodyPr>
            <a:lstStyle/>
            <a:p>
              <a:pPr algn="r" defTabSz="685800">
                <a:buClrTx/>
              </a:pPr>
              <a:r>
                <a:rPr lang="es-ES_tradnl" b="1" kern="1400" spc="75" dirty="0">
                  <a:solidFill>
                    <a:srgbClr val="0066CD"/>
                  </a:solidFill>
                  <a:latin typeface="Work Sans SemiBold" pitchFamily="2" charset="77"/>
                  <a:ea typeface="+mn-ea"/>
                  <a:cs typeface="Arial Narrow"/>
                </a:rPr>
                <a:t>PROTEGER LOS RECURSOS</a:t>
              </a:r>
            </a:p>
            <a:p>
              <a:pPr algn="r" defTabSz="685800">
                <a:buClrTx/>
              </a:pPr>
              <a:r>
                <a:rPr lang="es-CO" sz="900" kern="1400" spc="75" dirty="0">
                  <a:solidFill>
                    <a:srgbClr val="0066CD"/>
                  </a:solidFill>
                  <a:latin typeface="Work Sans" pitchFamily="2" charset="77"/>
                  <a:ea typeface="+mn-ea"/>
                  <a:cs typeface="Arial Narrow"/>
                </a:rPr>
                <a:t>buscando su adecuada administración ante posibles riesgos que los afecten;</a:t>
              </a:r>
              <a:r>
                <a:rPr lang="es-CO" sz="900" b="1" kern="1400" spc="75" dirty="0">
                  <a:solidFill>
                    <a:srgbClr val="0066CD"/>
                  </a:solidFill>
                  <a:latin typeface="Work Sans SemiBold" pitchFamily="2" charset="77"/>
                  <a:ea typeface="+mn-ea"/>
                  <a:cs typeface="Arial Narrow"/>
                </a:rPr>
                <a:t> </a:t>
              </a:r>
              <a:endParaRPr lang="en-US" sz="900" b="1" kern="1400" spc="75" dirty="0">
                <a:solidFill>
                  <a:srgbClr val="0066CD"/>
                </a:solidFill>
                <a:latin typeface="Work Sans SemiBold" pitchFamily="2" charset="77"/>
                <a:ea typeface="+mn-ea"/>
                <a:cs typeface="Arial Narrow"/>
              </a:endParaRPr>
            </a:p>
          </p:txBody>
        </p:sp>
        <p:sp>
          <p:nvSpPr>
            <p:cNvPr id="11" name="Elipse 22">
              <a:extLst>
                <a:ext uri="{FF2B5EF4-FFF2-40B4-BE49-F238E27FC236}">
                  <a16:creationId xmlns:a16="http://schemas.microsoft.com/office/drawing/2014/main" id="{26D48846-AC6C-6244-8022-7B5297E2C0A6}"/>
                </a:ext>
              </a:extLst>
            </p:cNvPr>
            <p:cNvSpPr/>
            <p:nvPr/>
          </p:nvSpPr>
          <p:spPr>
            <a:xfrm>
              <a:off x="2827498" y="3571259"/>
              <a:ext cx="1645723" cy="1645723"/>
            </a:xfrm>
            <a:prstGeom prst="ellipse">
              <a:avLst/>
            </a:prstGeom>
            <a:noFill/>
            <a:ln w="38100">
              <a:solidFill>
                <a:srgbClr val="0066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s-CO" sz="1350" b="1" kern="1200">
                <a:solidFill>
                  <a:srgbClr val="0066CD"/>
                </a:solidFill>
                <a:latin typeface="Work Sans SemiBold" pitchFamily="2" charset="77"/>
              </a:endParaRPr>
            </a:p>
          </p:txBody>
        </p:sp>
      </p:grpSp>
      <p:grpSp>
        <p:nvGrpSpPr>
          <p:cNvPr id="12" name="14 Grupo">
            <a:extLst>
              <a:ext uri="{FF2B5EF4-FFF2-40B4-BE49-F238E27FC236}">
                <a16:creationId xmlns:a16="http://schemas.microsoft.com/office/drawing/2014/main" id="{7BDA0186-26D3-054B-99BC-8B3EEB13CF17}"/>
              </a:ext>
            </a:extLst>
          </p:cNvPr>
          <p:cNvGrpSpPr/>
          <p:nvPr/>
        </p:nvGrpSpPr>
        <p:grpSpPr>
          <a:xfrm>
            <a:off x="5444526" y="2497316"/>
            <a:ext cx="3488036" cy="1279654"/>
            <a:chOff x="7259367" y="3517401"/>
            <a:chExt cx="4650715" cy="1706206"/>
          </a:xfrm>
        </p:grpSpPr>
        <p:sp>
          <p:nvSpPr>
            <p:cNvPr id="13" name="TextBox 14">
              <a:extLst>
                <a:ext uri="{FF2B5EF4-FFF2-40B4-BE49-F238E27FC236}">
                  <a16:creationId xmlns:a16="http://schemas.microsoft.com/office/drawing/2014/main" id="{5F31CF6C-51C1-7B4F-AF3C-CCF0E93F236F}"/>
                </a:ext>
              </a:extLst>
            </p:cNvPr>
            <p:cNvSpPr txBox="1"/>
            <p:nvPr/>
          </p:nvSpPr>
          <p:spPr>
            <a:xfrm>
              <a:off x="9045572" y="3517401"/>
              <a:ext cx="2864510" cy="1703032"/>
            </a:xfrm>
            <a:prstGeom prst="rect">
              <a:avLst/>
            </a:prstGeom>
            <a:noFill/>
          </p:spPr>
          <p:txBody>
            <a:bodyPr wrap="square" rtlCol="0" anchor="ctr">
              <a:spAutoFit/>
            </a:bodyPr>
            <a:lstStyle/>
            <a:p>
              <a:pPr defTabSz="685800">
                <a:buClrTx/>
              </a:pPr>
              <a:r>
                <a:rPr lang="es-ES_tradnl" b="1" kern="1400" spc="75" dirty="0">
                  <a:solidFill>
                    <a:srgbClr val="0066CD"/>
                  </a:solidFill>
                  <a:latin typeface="Work Sans SemiBold" pitchFamily="2" charset="77"/>
                  <a:ea typeface="+mn-ea"/>
                  <a:cs typeface="Arial Narrow"/>
                </a:rPr>
                <a:t>VELAR</a:t>
              </a:r>
            </a:p>
            <a:p>
              <a:pPr defTabSz="685800">
                <a:buClrTx/>
              </a:pPr>
              <a:r>
                <a:rPr lang="es-CO" sz="900" kern="1400" spc="75" dirty="0">
                  <a:solidFill>
                    <a:srgbClr val="0066CD"/>
                  </a:solidFill>
                  <a:latin typeface="Work Sans" pitchFamily="2" charset="77"/>
                  <a:ea typeface="+mn-ea"/>
                  <a:cs typeface="Arial Narrow"/>
                </a:rPr>
                <a:t>porque la entidad disponga de procesos de planeación y mecanismos adecuados para el diseño y desarrollo organizacional, de acuerdo con su naturaleza y características</a:t>
              </a:r>
              <a:endParaRPr lang="en-US" sz="900" kern="1400" spc="75" dirty="0">
                <a:solidFill>
                  <a:srgbClr val="0066CD"/>
                </a:solidFill>
                <a:latin typeface="Work Sans" pitchFamily="2" charset="77"/>
                <a:ea typeface="+mn-ea"/>
                <a:cs typeface="Arial Narrow"/>
              </a:endParaRPr>
            </a:p>
          </p:txBody>
        </p:sp>
        <p:sp>
          <p:nvSpPr>
            <p:cNvPr id="14" name="Elipse 23">
              <a:extLst>
                <a:ext uri="{FF2B5EF4-FFF2-40B4-BE49-F238E27FC236}">
                  <a16:creationId xmlns:a16="http://schemas.microsoft.com/office/drawing/2014/main" id="{34695EC9-CB31-414E-843D-BD2D537CF222}"/>
                </a:ext>
              </a:extLst>
            </p:cNvPr>
            <p:cNvSpPr/>
            <p:nvPr/>
          </p:nvSpPr>
          <p:spPr>
            <a:xfrm>
              <a:off x="7259367" y="3577884"/>
              <a:ext cx="1645723" cy="1645723"/>
            </a:xfrm>
            <a:prstGeom prst="ellipse">
              <a:avLst/>
            </a:prstGeom>
            <a:noFill/>
            <a:ln w="38100">
              <a:solidFill>
                <a:srgbClr val="0066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s-CO" sz="1350" b="1" kern="1200">
                <a:solidFill>
                  <a:srgbClr val="0066CD"/>
                </a:solidFill>
                <a:latin typeface="Work Sans SemiBold" pitchFamily="2" charset="77"/>
              </a:endParaRPr>
            </a:p>
          </p:txBody>
        </p:sp>
      </p:grpSp>
      <p:grpSp>
        <p:nvGrpSpPr>
          <p:cNvPr id="15" name="17 Grupo">
            <a:extLst>
              <a:ext uri="{FF2B5EF4-FFF2-40B4-BE49-F238E27FC236}">
                <a16:creationId xmlns:a16="http://schemas.microsoft.com/office/drawing/2014/main" id="{2C1F9AC3-68A6-3348-A653-A262E57EF821}"/>
              </a:ext>
            </a:extLst>
          </p:cNvPr>
          <p:cNvGrpSpPr/>
          <p:nvPr/>
        </p:nvGrpSpPr>
        <p:grpSpPr>
          <a:xfrm>
            <a:off x="3832833" y="802664"/>
            <a:ext cx="3755531" cy="1277874"/>
            <a:chOff x="5110444" y="1257865"/>
            <a:chExt cx="5007374" cy="1703832"/>
          </a:xfrm>
        </p:grpSpPr>
        <p:pic>
          <p:nvPicPr>
            <p:cNvPr id="16" name="Imagen 7">
              <a:extLst>
                <a:ext uri="{FF2B5EF4-FFF2-40B4-BE49-F238E27FC236}">
                  <a16:creationId xmlns:a16="http://schemas.microsoft.com/office/drawing/2014/main" id="{CA568EDD-57C1-4B4A-96BF-A403949A291A}"/>
                </a:ext>
              </a:extLst>
            </p:cNvPr>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r="80598"/>
            <a:stretch/>
          </p:blipFill>
          <p:spPr>
            <a:xfrm>
              <a:off x="5195522" y="1365789"/>
              <a:ext cx="1087757" cy="1507948"/>
            </a:xfrm>
            <a:prstGeom prst="rect">
              <a:avLst/>
            </a:prstGeom>
          </p:spPr>
        </p:pic>
        <p:sp>
          <p:nvSpPr>
            <p:cNvPr id="17" name="TextBox 14">
              <a:extLst>
                <a:ext uri="{FF2B5EF4-FFF2-40B4-BE49-F238E27FC236}">
                  <a16:creationId xmlns:a16="http://schemas.microsoft.com/office/drawing/2014/main" id="{69FF4100-C507-CE43-BF7C-A7257D657CC7}"/>
                </a:ext>
              </a:extLst>
            </p:cNvPr>
            <p:cNvSpPr txBox="1"/>
            <p:nvPr/>
          </p:nvSpPr>
          <p:spPr>
            <a:xfrm>
              <a:off x="6918949" y="1257865"/>
              <a:ext cx="3198869" cy="964367"/>
            </a:xfrm>
            <a:prstGeom prst="rect">
              <a:avLst/>
            </a:prstGeom>
            <a:noFill/>
          </p:spPr>
          <p:txBody>
            <a:bodyPr wrap="square" rtlCol="0" anchor="ctr">
              <a:spAutoFit/>
            </a:bodyPr>
            <a:lstStyle/>
            <a:p>
              <a:pPr defTabSz="685800">
                <a:buClrTx/>
              </a:pPr>
              <a:r>
                <a:rPr lang="es-ES_tradnl" b="1" kern="1400" spc="75" dirty="0">
                  <a:solidFill>
                    <a:srgbClr val="0066CD"/>
                  </a:solidFill>
                  <a:latin typeface="Work Sans SemiBold" pitchFamily="2" charset="77"/>
                  <a:ea typeface="+mn-ea"/>
                  <a:cs typeface="Arial Narrow"/>
                </a:rPr>
                <a:t>GARANTIZAR</a:t>
              </a:r>
            </a:p>
            <a:p>
              <a:pPr defTabSz="685800">
                <a:buClrTx/>
              </a:pPr>
              <a:r>
                <a:rPr lang="es-CO" sz="900" kern="1400" spc="75" dirty="0">
                  <a:solidFill>
                    <a:srgbClr val="0066CD"/>
                  </a:solidFill>
                  <a:latin typeface="Work Sans" pitchFamily="2" charset="77"/>
                  <a:ea typeface="+mn-ea"/>
                  <a:cs typeface="Arial Narrow"/>
                </a:rPr>
                <a:t>la correcta evaluación y seguimiento de la gestión organizacional </a:t>
              </a:r>
              <a:endParaRPr lang="en-US" sz="900" kern="1400" spc="75" dirty="0">
                <a:solidFill>
                  <a:srgbClr val="0066CD"/>
                </a:solidFill>
                <a:latin typeface="Work Sans" pitchFamily="2" charset="77"/>
                <a:ea typeface="+mn-ea"/>
                <a:cs typeface="Arial Narrow"/>
              </a:endParaRPr>
            </a:p>
          </p:txBody>
        </p:sp>
        <p:sp>
          <p:nvSpPr>
            <p:cNvPr id="18" name="Elipse 24">
              <a:extLst>
                <a:ext uri="{FF2B5EF4-FFF2-40B4-BE49-F238E27FC236}">
                  <a16:creationId xmlns:a16="http://schemas.microsoft.com/office/drawing/2014/main" id="{98AEA9E4-9885-A04F-9526-5AE5A4C6964D}"/>
                </a:ext>
              </a:extLst>
            </p:cNvPr>
            <p:cNvSpPr/>
            <p:nvPr/>
          </p:nvSpPr>
          <p:spPr>
            <a:xfrm>
              <a:off x="5110444" y="1315974"/>
              <a:ext cx="1645723" cy="1645723"/>
            </a:xfrm>
            <a:prstGeom prst="ellipse">
              <a:avLst/>
            </a:prstGeom>
            <a:noFill/>
            <a:ln w="38100">
              <a:solidFill>
                <a:srgbClr val="0066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s-CO" sz="1350" b="1" kern="1200">
                <a:solidFill>
                  <a:srgbClr val="0066CD"/>
                </a:solidFill>
                <a:latin typeface="Work Sans SemiBold" pitchFamily="2" charset="77"/>
              </a:endParaRPr>
            </a:p>
          </p:txBody>
        </p:sp>
      </p:grpSp>
      <p:grpSp>
        <p:nvGrpSpPr>
          <p:cNvPr id="19" name="21 Grupo">
            <a:extLst>
              <a:ext uri="{FF2B5EF4-FFF2-40B4-BE49-F238E27FC236}">
                <a16:creationId xmlns:a16="http://schemas.microsoft.com/office/drawing/2014/main" id="{F1778796-3723-2047-83E1-2C77ED49EE14}"/>
              </a:ext>
            </a:extLst>
          </p:cNvPr>
          <p:cNvGrpSpPr/>
          <p:nvPr/>
        </p:nvGrpSpPr>
        <p:grpSpPr>
          <a:xfrm>
            <a:off x="3731148" y="2229934"/>
            <a:ext cx="1431361" cy="2249856"/>
            <a:chOff x="4974866" y="3160891"/>
            <a:chExt cx="1908482" cy="2999807"/>
          </a:xfrm>
        </p:grpSpPr>
        <p:pic>
          <p:nvPicPr>
            <p:cNvPr id="20" name="Imagen 10">
              <a:extLst>
                <a:ext uri="{FF2B5EF4-FFF2-40B4-BE49-F238E27FC236}">
                  <a16:creationId xmlns:a16="http://schemas.microsoft.com/office/drawing/2014/main" id="{77E22A7B-A3F9-FA43-9542-4E824E2426F9}"/>
                </a:ext>
              </a:extLst>
            </p:cNvPr>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0474" r="58089"/>
            <a:stretch/>
          </p:blipFill>
          <p:spPr>
            <a:xfrm>
              <a:off x="5326663" y="3875265"/>
              <a:ext cx="1201836" cy="1507948"/>
            </a:xfrm>
            <a:prstGeom prst="rect">
              <a:avLst/>
            </a:prstGeom>
          </p:spPr>
        </p:pic>
        <p:sp>
          <p:nvSpPr>
            <p:cNvPr id="21" name="Elipse 21">
              <a:extLst>
                <a:ext uri="{FF2B5EF4-FFF2-40B4-BE49-F238E27FC236}">
                  <a16:creationId xmlns:a16="http://schemas.microsoft.com/office/drawing/2014/main" id="{3E11CD99-BC76-FD46-9A09-AA544DDA944D}"/>
                </a:ext>
              </a:extLst>
            </p:cNvPr>
            <p:cNvSpPr/>
            <p:nvPr/>
          </p:nvSpPr>
          <p:spPr>
            <a:xfrm>
              <a:off x="5039929" y="3710019"/>
              <a:ext cx="1645723" cy="1645724"/>
            </a:xfrm>
            <a:prstGeom prst="ellipse">
              <a:avLst/>
            </a:prstGeom>
            <a:noFill/>
            <a:ln w="38100">
              <a:solidFill>
                <a:srgbClr val="0066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s-CO" sz="1350" b="1" kern="1200">
                <a:solidFill>
                  <a:srgbClr val="0066CD"/>
                </a:solidFill>
                <a:latin typeface="Work Sans SemiBold" pitchFamily="2" charset="77"/>
              </a:endParaRPr>
            </a:p>
          </p:txBody>
        </p:sp>
        <p:sp>
          <p:nvSpPr>
            <p:cNvPr id="22" name="TextBox 14">
              <a:extLst>
                <a:ext uri="{FF2B5EF4-FFF2-40B4-BE49-F238E27FC236}">
                  <a16:creationId xmlns:a16="http://schemas.microsoft.com/office/drawing/2014/main" id="{D54D134B-C4C9-D140-A21D-67200B7FD08F}"/>
                </a:ext>
              </a:extLst>
            </p:cNvPr>
            <p:cNvSpPr txBox="1"/>
            <p:nvPr/>
          </p:nvSpPr>
          <p:spPr>
            <a:xfrm>
              <a:off x="4974866" y="5483590"/>
              <a:ext cx="1838369" cy="677108"/>
            </a:xfrm>
            <a:prstGeom prst="rect">
              <a:avLst/>
            </a:prstGeom>
            <a:noFill/>
          </p:spPr>
          <p:txBody>
            <a:bodyPr wrap="square" rtlCol="0" anchor="ctr">
              <a:spAutoFit/>
            </a:bodyPr>
            <a:lstStyle/>
            <a:p>
              <a:pPr algn="ctr" defTabSz="685800">
                <a:buClrTx/>
              </a:pPr>
              <a:r>
                <a:rPr lang="es-ES_tradnl" sz="900" kern="1400" spc="75" dirty="0">
                  <a:solidFill>
                    <a:srgbClr val="0066CD"/>
                  </a:solidFill>
                  <a:latin typeface="Work Sans" pitchFamily="2" charset="77"/>
                  <a:ea typeface="+mn-ea"/>
                  <a:cs typeface="Arial Narrow"/>
                </a:rPr>
                <a:t>La confianza de los ciudadanos en</a:t>
              </a:r>
            </a:p>
            <a:p>
              <a:pPr algn="ctr" defTabSz="685800">
                <a:buClrTx/>
              </a:pPr>
              <a:r>
                <a:rPr lang="es-ES_tradnl" sz="900" kern="1400" spc="75" dirty="0">
                  <a:solidFill>
                    <a:srgbClr val="0066CD"/>
                  </a:solidFill>
                  <a:latin typeface="Work Sans" pitchFamily="2" charset="77"/>
                  <a:ea typeface="+mn-ea"/>
                  <a:cs typeface="Arial Narrow"/>
                </a:rPr>
                <a:t>la entidad pública</a:t>
              </a:r>
            </a:p>
          </p:txBody>
        </p:sp>
        <p:sp>
          <p:nvSpPr>
            <p:cNvPr id="23" name="Rectángulo 26">
              <a:extLst>
                <a:ext uri="{FF2B5EF4-FFF2-40B4-BE49-F238E27FC236}">
                  <a16:creationId xmlns:a16="http://schemas.microsoft.com/office/drawing/2014/main" id="{74B7AC7C-314F-324B-8A83-43FDC203BA0E}"/>
                </a:ext>
              </a:extLst>
            </p:cNvPr>
            <p:cNvSpPr/>
            <p:nvPr/>
          </p:nvSpPr>
          <p:spPr>
            <a:xfrm>
              <a:off x="5185874" y="3160891"/>
              <a:ext cx="1697474" cy="410369"/>
            </a:xfrm>
            <a:prstGeom prst="rect">
              <a:avLst/>
            </a:prstGeom>
          </p:spPr>
          <p:txBody>
            <a:bodyPr wrap="none">
              <a:spAutoFit/>
            </a:bodyPr>
            <a:lstStyle/>
            <a:p>
              <a:pPr defTabSz="685800">
                <a:buClrTx/>
              </a:pPr>
              <a:r>
                <a:rPr lang="es-ES_tradnl" b="1" kern="1400" spc="75" dirty="0">
                  <a:solidFill>
                    <a:srgbClr val="0066CD"/>
                  </a:solidFill>
                  <a:latin typeface="Work Sans SemiBold" pitchFamily="2" charset="77"/>
                  <a:ea typeface="+mn-ea"/>
                  <a:cs typeface="Arial Narrow"/>
                </a:rPr>
                <a:t>AUMENTAR</a:t>
              </a:r>
            </a:p>
          </p:txBody>
        </p:sp>
      </p:grpSp>
      <p:sp>
        <p:nvSpPr>
          <p:cNvPr id="24" name="Rectangle 2">
            <a:extLst>
              <a:ext uri="{FF2B5EF4-FFF2-40B4-BE49-F238E27FC236}">
                <a16:creationId xmlns:a16="http://schemas.microsoft.com/office/drawing/2014/main" id="{5344EA8B-1BB8-EF4E-ABD4-519DA44F1571}"/>
              </a:ext>
            </a:extLst>
          </p:cNvPr>
          <p:cNvSpPr/>
          <p:nvPr/>
        </p:nvSpPr>
        <p:spPr>
          <a:xfrm>
            <a:off x="264412" y="248666"/>
            <a:ext cx="9144000" cy="553998"/>
          </a:xfrm>
          <a:prstGeom prst="rect">
            <a:avLst/>
          </a:prstGeom>
        </p:spPr>
        <p:txBody>
          <a:bodyPr wrap="square">
            <a:spAutoFit/>
          </a:bodyPr>
          <a:lstStyle/>
          <a:p>
            <a:pPr defTabSz="685800">
              <a:buClrTx/>
              <a:defRPr/>
            </a:pPr>
            <a:r>
              <a:rPr lang="es-CO" sz="3000" kern="1200" dirty="0">
                <a:solidFill>
                  <a:srgbClr val="0166CD"/>
                </a:solidFill>
                <a:latin typeface="Work Sans Light"/>
                <a:ea typeface="+mj-ea"/>
                <a:cs typeface="+mj-cs"/>
              </a:rPr>
              <a:t>Objetivos del Sistema de Control Interno</a:t>
            </a:r>
            <a:endParaRPr lang="en-US" sz="3000" kern="1200" dirty="0">
              <a:solidFill>
                <a:srgbClr val="0166CD"/>
              </a:solidFill>
              <a:latin typeface="Work Sans Light"/>
              <a:ea typeface="+mj-ea"/>
              <a:cs typeface="+mj-cs"/>
            </a:endParaRPr>
          </a:p>
        </p:txBody>
      </p:sp>
    </p:spTree>
    <p:extLst>
      <p:ext uri="{BB962C8B-B14F-4D97-AF65-F5344CB8AC3E}">
        <p14:creationId xmlns:p14="http://schemas.microsoft.com/office/powerpoint/2010/main" val="2486291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415169-573B-3C4B-9BDE-14AAC6269801}"/>
              </a:ext>
            </a:extLst>
          </p:cNvPr>
          <p:cNvSpPr/>
          <p:nvPr/>
        </p:nvSpPr>
        <p:spPr>
          <a:xfrm>
            <a:off x="251463" y="228757"/>
            <a:ext cx="9144000" cy="553998"/>
          </a:xfrm>
          <a:prstGeom prst="rect">
            <a:avLst/>
          </a:prstGeom>
        </p:spPr>
        <p:txBody>
          <a:bodyPr wrap="square">
            <a:spAutoFit/>
          </a:bodyPr>
          <a:lstStyle/>
          <a:p>
            <a:pPr defTabSz="685800">
              <a:buClrTx/>
              <a:defRPr/>
            </a:pPr>
            <a:r>
              <a:rPr lang="es-CO" sz="3000" kern="1200" dirty="0">
                <a:solidFill>
                  <a:srgbClr val="0166CD"/>
                </a:solidFill>
                <a:latin typeface="Work Sans Light"/>
                <a:ea typeface="+mj-ea"/>
                <a:cs typeface="+mj-cs"/>
              </a:rPr>
              <a:t>Actores e Instancias de Participación</a:t>
            </a:r>
            <a:endParaRPr lang="en-US" sz="3000" kern="1200" dirty="0">
              <a:solidFill>
                <a:srgbClr val="0166CD"/>
              </a:solidFill>
              <a:latin typeface="Work Sans Light"/>
              <a:ea typeface="+mj-ea"/>
              <a:cs typeface="+mj-cs"/>
            </a:endParaRPr>
          </a:p>
        </p:txBody>
      </p:sp>
      <p:sp>
        <p:nvSpPr>
          <p:cNvPr id="4" name="Rectángulo 20">
            <a:extLst>
              <a:ext uri="{FF2B5EF4-FFF2-40B4-BE49-F238E27FC236}">
                <a16:creationId xmlns:a16="http://schemas.microsoft.com/office/drawing/2014/main" id="{A1934C80-4D92-3045-AFB9-75512F2501EC}"/>
              </a:ext>
            </a:extLst>
          </p:cNvPr>
          <p:cNvSpPr/>
          <p:nvPr/>
        </p:nvSpPr>
        <p:spPr>
          <a:xfrm>
            <a:off x="1489462" y="2261843"/>
            <a:ext cx="1299458" cy="646331"/>
          </a:xfrm>
          <a:prstGeom prst="rect">
            <a:avLst/>
          </a:prstGeom>
        </p:spPr>
        <p:txBody>
          <a:bodyPr wrap="square">
            <a:spAutoFit/>
          </a:bodyPr>
          <a:lstStyle/>
          <a:p>
            <a:pPr algn="ctr" defTabSz="322336">
              <a:buClrTx/>
            </a:pPr>
            <a:r>
              <a:rPr lang="es-ES" sz="1200" b="1" kern="1200" dirty="0">
                <a:solidFill>
                  <a:srgbClr val="0066CD"/>
                </a:solidFill>
                <a:latin typeface="Work Sans" pitchFamily="2" charset="77"/>
                <a:ea typeface="+mn-ea"/>
                <a:cs typeface="Arial Narrow"/>
              </a:rPr>
              <a:t>Gerente o Representante Legal</a:t>
            </a:r>
          </a:p>
        </p:txBody>
      </p:sp>
      <p:sp>
        <p:nvSpPr>
          <p:cNvPr id="5" name="Rectángulo 21">
            <a:extLst>
              <a:ext uri="{FF2B5EF4-FFF2-40B4-BE49-F238E27FC236}">
                <a16:creationId xmlns:a16="http://schemas.microsoft.com/office/drawing/2014/main" id="{DB4A41FC-55FA-B74A-8DB6-A3DF8AD994F2}"/>
              </a:ext>
            </a:extLst>
          </p:cNvPr>
          <p:cNvSpPr/>
          <p:nvPr/>
        </p:nvSpPr>
        <p:spPr>
          <a:xfrm>
            <a:off x="3719205" y="2326769"/>
            <a:ext cx="1835736" cy="646331"/>
          </a:xfrm>
          <a:prstGeom prst="rect">
            <a:avLst/>
          </a:prstGeom>
        </p:spPr>
        <p:txBody>
          <a:bodyPr wrap="square">
            <a:spAutoFit/>
          </a:bodyPr>
          <a:lstStyle/>
          <a:p>
            <a:pPr algn="ctr" defTabSz="322336">
              <a:buClrTx/>
            </a:pPr>
            <a:r>
              <a:rPr lang="es-ES" sz="1200" b="1" kern="1200" dirty="0">
                <a:solidFill>
                  <a:srgbClr val="0066CD"/>
                </a:solidFill>
                <a:latin typeface="Work Sans" pitchFamily="2" charset="77"/>
                <a:ea typeface="+mn-ea"/>
                <a:cs typeface="Arial Narrow"/>
              </a:rPr>
              <a:t>Comité Institucional de Coordinación de Control Interno</a:t>
            </a:r>
          </a:p>
        </p:txBody>
      </p:sp>
      <p:sp>
        <p:nvSpPr>
          <p:cNvPr id="6" name="Rectángulo 14">
            <a:extLst>
              <a:ext uri="{FF2B5EF4-FFF2-40B4-BE49-F238E27FC236}">
                <a16:creationId xmlns:a16="http://schemas.microsoft.com/office/drawing/2014/main" id="{087E4753-E0B3-1942-A75E-31CA9A7986F5}"/>
              </a:ext>
            </a:extLst>
          </p:cNvPr>
          <p:cNvSpPr/>
          <p:nvPr/>
        </p:nvSpPr>
        <p:spPr>
          <a:xfrm>
            <a:off x="6312081" y="2395436"/>
            <a:ext cx="1490249" cy="646331"/>
          </a:xfrm>
          <a:prstGeom prst="rect">
            <a:avLst/>
          </a:prstGeom>
        </p:spPr>
        <p:txBody>
          <a:bodyPr wrap="square">
            <a:spAutoFit/>
          </a:bodyPr>
          <a:lstStyle/>
          <a:p>
            <a:pPr algn="ctr" defTabSz="322336">
              <a:buClrTx/>
            </a:pPr>
            <a:r>
              <a:rPr lang="es-CO" sz="1200" b="1" kern="1200" dirty="0">
                <a:solidFill>
                  <a:srgbClr val="0066CD"/>
                </a:solidFill>
                <a:latin typeface="Work Sans" pitchFamily="2" charset="77"/>
                <a:ea typeface="+mn-ea"/>
                <a:cs typeface="Arial Narrow"/>
              </a:rPr>
              <a:t>Servidores Públicos en todos los niveles</a:t>
            </a:r>
          </a:p>
        </p:txBody>
      </p:sp>
      <p:pic>
        <p:nvPicPr>
          <p:cNvPr id="7" name="Imagen 5">
            <a:extLst>
              <a:ext uri="{FF2B5EF4-FFF2-40B4-BE49-F238E27FC236}">
                <a16:creationId xmlns:a16="http://schemas.microsoft.com/office/drawing/2014/main" id="{BE4B44E7-E085-0C45-93B6-C9C2A947A56E}"/>
              </a:ext>
            </a:extLst>
          </p:cNvPr>
          <p:cNvPicPr>
            <a:picLocks noChangeAspect="1"/>
          </p:cNvPicPr>
          <p:nvPr/>
        </p:nvPicPr>
        <p:blipFill rotWithShape="1">
          <a:blip r:embed="rId2"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1765570" y="1356210"/>
            <a:ext cx="868328" cy="876783"/>
          </a:xfrm>
          <a:prstGeom prst="rect">
            <a:avLst/>
          </a:prstGeom>
        </p:spPr>
      </p:pic>
      <p:pic>
        <p:nvPicPr>
          <p:cNvPr id="8" name="Imagen 35">
            <a:extLst>
              <a:ext uri="{FF2B5EF4-FFF2-40B4-BE49-F238E27FC236}">
                <a16:creationId xmlns:a16="http://schemas.microsoft.com/office/drawing/2014/main" id="{7F2BECC1-2219-3843-9598-35690DD8569B}"/>
              </a:ext>
            </a:extLst>
          </p:cNvPr>
          <p:cNvPicPr>
            <a:picLocks noChangeAspect="1"/>
          </p:cNvPicPr>
          <p:nvPr/>
        </p:nvPicPr>
        <p:blipFill rotWithShape="1">
          <a:blip r:embed="rId3"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3924941" y="1353626"/>
            <a:ext cx="1319858" cy="905418"/>
          </a:xfrm>
          <a:prstGeom prst="rect">
            <a:avLst/>
          </a:prstGeom>
        </p:spPr>
      </p:pic>
      <p:pic>
        <p:nvPicPr>
          <p:cNvPr id="9" name="Imagen 2">
            <a:extLst>
              <a:ext uri="{FF2B5EF4-FFF2-40B4-BE49-F238E27FC236}">
                <a16:creationId xmlns:a16="http://schemas.microsoft.com/office/drawing/2014/main" id="{3B945E6C-B730-BF4D-9B94-4BF07A892D2A}"/>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306457" y="1440638"/>
            <a:ext cx="1474107" cy="775901"/>
          </a:xfrm>
          <a:prstGeom prst="rect">
            <a:avLst/>
          </a:prstGeom>
        </p:spPr>
      </p:pic>
      <p:grpSp>
        <p:nvGrpSpPr>
          <p:cNvPr id="10" name="25 Grupo">
            <a:extLst>
              <a:ext uri="{FF2B5EF4-FFF2-40B4-BE49-F238E27FC236}">
                <a16:creationId xmlns:a16="http://schemas.microsoft.com/office/drawing/2014/main" id="{D6CF7A6D-75A0-7E4C-8EA3-9BC5714301BB}"/>
              </a:ext>
            </a:extLst>
          </p:cNvPr>
          <p:cNvGrpSpPr/>
          <p:nvPr/>
        </p:nvGrpSpPr>
        <p:grpSpPr>
          <a:xfrm>
            <a:off x="5204413" y="3385204"/>
            <a:ext cx="1444504" cy="1263152"/>
            <a:chOff x="1718914" y="4741542"/>
            <a:chExt cx="1926004" cy="1684203"/>
          </a:xfrm>
        </p:grpSpPr>
        <p:sp>
          <p:nvSpPr>
            <p:cNvPr id="11" name="Rectángulo 19">
              <a:extLst>
                <a:ext uri="{FF2B5EF4-FFF2-40B4-BE49-F238E27FC236}">
                  <a16:creationId xmlns:a16="http://schemas.microsoft.com/office/drawing/2014/main" id="{E1485365-7DC5-6546-95E1-8EBFB518B962}"/>
                </a:ext>
              </a:extLst>
            </p:cNvPr>
            <p:cNvSpPr/>
            <p:nvPr/>
          </p:nvSpPr>
          <p:spPr>
            <a:xfrm>
              <a:off x="1718914" y="5810192"/>
              <a:ext cx="1926004" cy="615553"/>
            </a:xfrm>
            <a:prstGeom prst="rect">
              <a:avLst/>
            </a:prstGeom>
          </p:spPr>
          <p:txBody>
            <a:bodyPr wrap="square">
              <a:spAutoFit/>
            </a:bodyPr>
            <a:lstStyle/>
            <a:p>
              <a:pPr algn="ctr" defTabSz="322336">
                <a:buClrTx/>
              </a:pPr>
              <a:r>
                <a:rPr lang="es-ES" sz="1200" b="1" kern="1200" dirty="0">
                  <a:solidFill>
                    <a:srgbClr val="0066CD"/>
                  </a:solidFill>
                  <a:latin typeface="Work Sans" pitchFamily="2" charset="77"/>
                  <a:ea typeface="+mn-ea"/>
                  <a:cs typeface="Arial Narrow"/>
                </a:rPr>
                <a:t>Oficina de Control Interno</a:t>
              </a:r>
            </a:p>
          </p:txBody>
        </p:sp>
        <p:pic>
          <p:nvPicPr>
            <p:cNvPr id="12" name="Imagen 35">
              <a:extLst>
                <a:ext uri="{FF2B5EF4-FFF2-40B4-BE49-F238E27FC236}">
                  <a16:creationId xmlns:a16="http://schemas.microsoft.com/office/drawing/2014/main" id="{698D47FA-6C64-0040-A0CA-AE1442FCD0A3}"/>
                </a:ext>
              </a:extLst>
            </p:cNvPr>
            <p:cNvPicPr>
              <a:picLocks noChangeAspect="1"/>
            </p:cNvPicPr>
            <p:nvPr/>
          </p:nvPicPr>
          <p:blipFill rotWithShape="1">
            <a:blip r:embed="rId5" cstate="screen">
              <a:duotone>
                <a:schemeClr val="accent5">
                  <a:shade val="45000"/>
                  <a:satMod val="135000"/>
                </a:schemeClr>
                <a:prstClr val="white"/>
              </a:duotone>
              <a:extLst>
                <a:ext uri="{28A0092B-C50C-407E-A947-70E740481C1C}">
                  <a14:useLocalDpi xmlns:a14="http://schemas.microsoft.com/office/drawing/2010/main"/>
                </a:ext>
              </a:extLst>
            </a:blip>
            <a:srcRect l="45160" t="14038" r="43438" b="59703"/>
            <a:stretch/>
          </p:blipFill>
          <p:spPr>
            <a:xfrm>
              <a:off x="2038144" y="4741542"/>
              <a:ext cx="1382486" cy="1173240"/>
            </a:xfrm>
            <a:prstGeom prst="rect">
              <a:avLst/>
            </a:prstGeom>
            <a:effectLst>
              <a:outerShdw blurRad="50800" dist="50800" dir="5400000" algn="ctr" rotWithShape="0">
                <a:schemeClr val="accent2"/>
              </a:outerShdw>
            </a:effectLst>
          </p:spPr>
        </p:pic>
      </p:grpSp>
      <p:grpSp>
        <p:nvGrpSpPr>
          <p:cNvPr id="13" name="18 Grupo">
            <a:extLst>
              <a:ext uri="{FF2B5EF4-FFF2-40B4-BE49-F238E27FC236}">
                <a16:creationId xmlns:a16="http://schemas.microsoft.com/office/drawing/2014/main" id="{C63DC193-A656-C447-B79B-96F2D3946112}"/>
              </a:ext>
            </a:extLst>
          </p:cNvPr>
          <p:cNvGrpSpPr/>
          <p:nvPr/>
        </p:nvGrpSpPr>
        <p:grpSpPr>
          <a:xfrm>
            <a:off x="1993007" y="3389666"/>
            <a:ext cx="2349527" cy="1218028"/>
            <a:chOff x="-3368806" y="2854002"/>
            <a:chExt cx="3132703" cy="1624037"/>
          </a:xfrm>
        </p:grpSpPr>
        <p:sp>
          <p:nvSpPr>
            <p:cNvPr id="14" name="1 Rectángulo">
              <a:extLst>
                <a:ext uri="{FF2B5EF4-FFF2-40B4-BE49-F238E27FC236}">
                  <a16:creationId xmlns:a16="http://schemas.microsoft.com/office/drawing/2014/main" id="{A8960B40-494A-EA4D-A681-1CB9749F6030}"/>
                </a:ext>
              </a:extLst>
            </p:cNvPr>
            <p:cNvSpPr/>
            <p:nvPr/>
          </p:nvSpPr>
          <p:spPr>
            <a:xfrm>
              <a:off x="-3368806" y="3862486"/>
              <a:ext cx="3132703" cy="615553"/>
            </a:xfrm>
            <a:prstGeom prst="rect">
              <a:avLst/>
            </a:prstGeom>
          </p:spPr>
          <p:txBody>
            <a:bodyPr wrap="square">
              <a:spAutoFit/>
            </a:bodyPr>
            <a:lstStyle/>
            <a:p>
              <a:pPr algn="ctr" defTabSz="322336">
                <a:buClrTx/>
              </a:pPr>
              <a:r>
                <a:rPr lang="es-CO" sz="1200" b="1" kern="1200" dirty="0">
                  <a:solidFill>
                    <a:srgbClr val="0066CD"/>
                  </a:solidFill>
                  <a:latin typeface="Work Sans" pitchFamily="2" charset="77"/>
                  <a:ea typeface="+mn-ea"/>
                  <a:cs typeface="Arial Narrow"/>
                </a:rPr>
                <a:t>Comités Departamentales y </a:t>
              </a:r>
            </a:p>
            <a:p>
              <a:pPr algn="ctr" defTabSz="322336">
                <a:buClrTx/>
              </a:pPr>
              <a:r>
                <a:rPr lang="es-CO" sz="1200" b="1" kern="1200" dirty="0">
                  <a:solidFill>
                    <a:srgbClr val="0066CD"/>
                  </a:solidFill>
                  <a:latin typeface="Work Sans" pitchFamily="2" charset="77"/>
                  <a:ea typeface="+mn-ea"/>
                  <a:cs typeface="Arial Narrow"/>
                </a:rPr>
                <a:t>Municipales de Auditoria</a:t>
              </a:r>
            </a:p>
          </p:txBody>
        </p:sp>
        <p:pic>
          <p:nvPicPr>
            <p:cNvPr id="15" name="Imagen 14">
              <a:extLst>
                <a:ext uri="{FF2B5EF4-FFF2-40B4-BE49-F238E27FC236}">
                  <a16:creationId xmlns:a16="http://schemas.microsoft.com/office/drawing/2014/main" id="{E2857F66-AB7B-4846-91CE-F6378F460364}"/>
                </a:ext>
              </a:extLst>
            </p:cNvPr>
            <p:cNvPicPr>
              <a:picLocks noChangeAspect="1"/>
            </p:cNvPicPr>
            <p:nvPr/>
          </p:nvPicPr>
          <p:blipFill rotWithShape="1">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l="29244" t="16866" r="32625" b="18923"/>
            <a:stretch/>
          </p:blipFill>
          <p:spPr>
            <a:xfrm>
              <a:off x="-2723998" y="2854002"/>
              <a:ext cx="1843090" cy="947142"/>
            </a:xfrm>
            <a:prstGeom prst="rect">
              <a:avLst/>
            </a:prstGeom>
          </p:spPr>
        </p:pic>
      </p:grpSp>
      <p:sp>
        <p:nvSpPr>
          <p:cNvPr id="16" name="17 Elipse">
            <a:extLst>
              <a:ext uri="{FF2B5EF4-FFF2-40B4-BE49-F238E27FC236}">
                <a16:creationId xmlns:a16="http://schemas.microsoft.com/office/drawing/2014/main" id="{01D4D829-274A-254C-A70A-A004E1AD7797}"/>
              </a:ext>
            </a:extLst>
          </p:cNvPr>
          <p:cNvSpPr/>
          <p:nvPr/>
        </p:nvSpPr>
        <p:spPr>
          <a:xfrm>
            <a:off x="2951399" y="2908174"/>
            <a:ext cx="432747" cy="409303"/>
          </a:xfrm>
          <a:prstGeom prst="ellipse">
            <a:avLst/>
          </a:prstGeom>
          <a:noFill/>
          <a:ln w="38100">
            <a:solidFill>
              <a:srgbClr val="0066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s-CO" sz="1500" b="1" kern="1200" dirty="0">
                <a:solidFill>
                  <a:srgbClr val="0066CD"/>
                </a:solidFill>
                <a:latin typeface="Work Sans" pitchFamily="2" charset="77"/>
              </a:rPr>
              <a:t>5</a:t>
            </a:r>
          </a:p>
        </p:txBody>
      </p:sp>
      <p:sp>
        <p:nvSpPr>
          <p:cNvPr id="17" name="26 Elipse">
            <a:extLst>
              <a:ext uri="{FF2B5EF4-FFF2-40B4-BE49-F238E27FC236}">
                <a16:creationId xmlns:a16="http://schemas.microsoft.com/office/drawing/2014/main" id="{6BF07F97-A699-9A44-A6A5-50D22DDA9A80}"/>
              </a:ext>
            </a:extLst>
          </p:cNvPr>
          <p:cNvSpPr/>
          <p:nvPr/>
        </p:nvSpPr>
        <p:spPr>
          <a:xfrm>
            <a:off x="5710292" y="2908174"/>
            <a:ext cx="432747" cy="409303"/>
          </a:xfrm>
          <a:prstGeom prst="ellipse">
            <a:avLst/>
          </a:prstGeom>
          <a:noFill/>
          <a:ln w="38100">
            <a:solidFill>
              <a:srgbClr val="0066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s-CO" sz="1500" b="1" kern="1200" dirty="0">
                <a:solidFill>
                  <a:srgbClr val="0066CD"/>
                </a:solidFill>
                <a:latin typeface="Work Sans" pitchFamily="2" charset="77"/>
              </a:rPr>
              <a:t>4</a:t>
            </a:r>
          </a:p>
        </p:txBody>
      </p:sp>
      <p:cxnSp>
        <p:nvCxnSpPr>
          <p:cNvPr id="18" name="Conector recto 6">
            <a:extLst>
              <a:ext uri="{FF2B5EF4-FFF2-40B4-BE49-F238E27FC236}">
                <a16:creationId xmlns:a16="http://schemas.microsoft.com/office/drawing/2014/main" id="{7FA43F17-0848-C64B-B68C-2F1D6630627D}"/>
              </a:ext>
            </a:extLst>
          </p:cNvPr>
          <p:cNvCxnSpPr>
            <a:cxnSpLocks/>
            <a:stCxn id="17" idx="6"/>
          </p:cNvCxnSpPr>
          <p:nvPr/>
        </p:nvCxnSpPr>
        <p:spPr>
          <a:xfrm>
            <a:off x="6143039" y="3112826"/>
            <a:ext cx="2998458" cy="0"/>
          </a:xfrm>
          <a:prstGeom prst="line">
            <a:avLst/>
          </a:prstGeom>
          <a:ln w="38100">
            <a:solidFill>
              <a:srgbClr val="0066CD"/>
            </a:solidFill>
          </a:ln>
        </p:spPr>
        <p:style>
          <a:lnRef idx="1">
            <a:schemeClr val="accent1"/>
          </a:lnRef>
          <a:fillRef idx="0">
            <a:schemeClr val="accent1"/>
          </a:fillRef>
          <a:effectRef idx="0">
            <a:schemeClr val="accent1"/>
          </a:effectRef>
          <a:fontRef idx="minor">
            <a:schemeClr val="tx1"/>
          </a:fontRef>
        </p:style>
      </p:cxnSp>
      <p:cxnSp>
        <p:nvCxnSpPr>
          <p:cNvPr id="19" name="Conector recto 6">
            <a:extLst>
              <a:ext uri="{FF2B5EF4-FFF2-40B4-BE49-F238E27FC236}">
                <a16:creationId xmlns:a16="http://schemas.microsoft.com/office/drawing/2014/main" id="{A176B3A0-77B1-4A40-AB5C-77837697CCDB}"/>
              </a:ext>
            </a:extLst>
          </p:cNvPr>
          <p:cNvCxnSpPr>
            <a:cxnSpLocks/>
            <a:stCxn id="17" idx="2"/>
            <a:endCxn id="16" idx="6"/>
          </p:cNvCxnSpPr>
          <p:nvPr/>
        </p:nvCxnSpPr>
        <p:spPr>
          <a:xfrm flipH="1">
            <a:off x="3384146" y="3112826"/>
            <a:ext cx="2326146" cy="0"/>
          </a:xfrm>
          <a:prstGeom prst="line">
            <a:avLst/>
          </a:prstGeom>
          <a:ln w="38100">
            <a:solidFill>
              <a:srgbClr val="0066CD"/>
            </a:solidFill>
          </a:ln>
        </p:spPr>
        <p:style>
          <a:lnRef idx="1">
            <a:schemeClr val="accent1"/>
          </a:lnRef>
          <a:fillRef idx="0">
            <a:schemeClr val="accent1"/>
          </a:fillRef>
          <a:effectRef idx="0">
            <a:schemeClr val="accent1"/>
          </a:effectRef>
          <a:fontRef idx="minor">
            <a:schemeClr val="tx1"/>
          </a:fontRef>
        </p:style>
      </p:cxnSp>
      <p:cxnSp>
        <p:nvCxnSpPr>
          <p:cNvPr id="20" name="Conector recto 6">
            <a:extLst>
              <a:ext uri="{FF2B5EF4-FFF2-40B4-BE49-F238E27FC236}">
                <a16:creationId xmlns:a16="http://schemas.microsoft.com/office/drawing/2014/main" id="{59CEBB82-ED82-FE4A-A987-19707A552EC7}"/>
              </a:ext>
            </a:extLst>
          </p:cNvPr>
          <p:cNvCxnSpPr>
            <a:cxnSpLocks/>
            <a:endCxn id="16" idx="2"/>
          </p:cNvCxnSpPr>
          <p:nvPr/>
        </p:nvCxnSpPr>
        <p:spPr>
          <a:xfrm>
            <a:off x="1872343" y="3112826"/>
            <a:ext cx="1079056" cy="0"/>
          </a:xfrm>
          <a:prstGeom prst="line">
            <a:avLst/>
          </a:prstGeom>
          <a:ln w="38100">
            <a:solidFill>
              <a:srgbClr val="0066CD"/>
            </a:solidFill>
            <a:headEnd type="oval"/>
          </a:ln>
        </p:spPr>
        <p:style>
          <a:lnRef idx="1">
            <a:schemeClr val="accent1"/>
          </a:lnRef>
          <a:fillRef idx="0">
            <a:schemeClr val="accent1"/>
          </a:fillRef>
          <a:effectRef idx="0">
            <a:schemeClr val="accent1"/>
          </a:effectRef>
          <a:fontRef idx="minor">
            <a:schemeClr val="tx1"/>
          </a:fontRef>
        </p:style>
      </p:cxnSp>
      <p:sp>
        <p:nvSpPr>
          <p:cNvPr id="21" name="17 Elipse">
            <a:extLst>
              <a:ext uri="{FF2B5EF4-FFF2-40B4-BE49-F238E27FC236}">
                <a16:creationId xmlns:a16="http://schemas.microsoft.com/office/drawing/2014/main" id="{D5D6229F-C26B-FE46-942D-D7EB58F771E1}"/>
              </a:ext>
            </a:extLst>
          </p:cNvPr>
          <p:cNvSpPr/>
          <p:nvPr/>
        </p:nvSpPr>
        <p:spPr>
          <a:xfrm>
            <a:off x="4360721" y="938019"/>
            <a:ext cx="432747" cy="409303"/>
          </a:xfrm>
          <a:prstGeom prst="ellipse">
            <a:avLst/>
          </a:prstGeom>
          <a:noFill/>
          <a:ln w="38100">
            <a:solidFill>
              <a:srgbClr val="0066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s-CO" sz="1500" b="1" kern="1200" dirty="0">
                <a:solidFill>
                  <a:srgbClr val="0066CD"/>
                </a:solidFill>
                <a:latin typeface="Work Sans" pitchFamily="2" charset="77"/>
              </a:rPr>
              <a:t>2</a:t>
            </a:r>
          </a:p>
        </p:txBody>
      </p:sp>
      <p:sp>
        <p:nvSpPr>
          <p:cNvPr id="22" name="26 Elipse">
            <a:extLst>
              <a:ext uri="{FF2B5EF4-FFF2-40B4-BE49-F238E27FC236}">
                <a16:creationId xmlns:a16="http://schemas.microsoft.com/office/drawing/2014/main" id="{AF793335-2767-0E48-BEE2-1F0DC4F18A8D}"/>
              </a:ext>
            </a:extLst>
          </p:cNvPr>
          <p:cNvSpPr/>
          <p:nvPr/>
        </p:nvSpPr>
        <p:spPr>
          <a:xfrm>
            <a:off x="7114520" y="938019"/>
            <a:ext cx="432747" cy="409303"/>
          </a:xfrm>
          <a:prstGeom prst="ellipse">
            <a:avLst/>
          </a:prstGeom>
          <a:noFill/>
          <a:ln w="38100">
            <a:solidFill>
              <a:srgbClr val="0066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s-CO" sz="1500" b="1" kern="1200" dirty="0">
                <a:solidFill>
                  <a:srgbClr val="0066CD"/>
                </a:solidFill>
                <a:latin typeface="Work Sans" pitchFamily="2" charset="77"/>
              </a:rPr>
              <a:t>3</a:t>
            </a:r>
          </a:p>
        </p:txBody>
      </p:sp>
      <p:cxnSp>
        <p:nvCxnSpPr>
          <p:cNvPr id="23" name="Conector recto 6">
            <a:extLst>
              <a:ext uri="{FF2B5EF4-FFF2-40B4-BE49-F238E27FC236}">
                <a16:creationId xmlns:a16="http://schemas.microsoft.com/office/drawing/2014/main" id="{14CF4AC9-4022-1C49-95E2-338A80791DC0}"/>
              </a:ext>
            </a:extLst>
          </p:cNvPr>
          <p:cNvCxnSpPr>
            <a:cxnSpLocks/>
            <a:stCxn id="22" idx="6"/>
          </p:cNvCxnSpPr>
          <p:nvPr/>
        </p:nvCxnSpPr>
        <p:spPr>
          <a:xfrm>
            <a:off x="7547267" y="1142671"/>
            <a:ext cx="1594230" cy="0"/>
          </a:xfrm>
          <a:prstGeom prst="line">
            <a:avLst/>
          </a:prstGeom>
          <a:ln w="38100">
            <a:solidFill>
              <a:srgbClr val="0066CD"/>
            </a:solidFill>
          </a:ln>
        </p:spPr>
        <p:style>
          <a:lnRef idx="1">
            <a:schemeClr val="accent1"/>
          </a:lnRef>
          <a:fillRef idx="0">
            <a:schemeClr val="accent1"/>
          </a:fillRef>
          <a:effectRef idx="0">
            <a:schemeClr val="accent1"/>
          </a:effectRef>
          <a:fontRef idx="minor">
            <a:schemeClr val="tx1"/>
          </a:fontRef>
        </p:style>
      </p:cxnSp>
      <p:cxnSp>
        <p:nvCxnSpPr>
          <p:cNvPr id="24" name="Conector recto 6">
            <a:extLst>
              <a:ext uri="{FF2B5EF4-FFF2-40B4-BE49-F238E27FC236}">
                <a16:creationId xmlns:a16="http://schemas.microsoft.com/office/drawing/2014/main" id="{04D478B5-97E3-F846-8262-3174E57A3EE0}"/>
              </a:ext>
            </a:extLst>
          </p:cNvPr>
          <p:cNvCxnSpPr>
            <a:cxnSpLocks/>
            <a:stCxn id="21" idx="6"/>
          </p:cNvCxnSpPr>
          <p:nvPr/>
        </p:nvCxnSpPr>
        <p:spPr>
          <a:xfrm>
            <a:off x="4793468" y="1142671"/>
            <a:ext cx="2321052" cy="0"/>
          </a:xfrm>
          <a:prstGeom prst="line">
            <a:avLst/>
          </a:prstGeom>
          <a:ln w="38100">
            <a:solidFill>
              <a:srgbClr val="0066CD"/>
            </a:solidFill>
          </a:ln>
        </p:spPr>
        <p:style>
          <a:lnRef idx="1">
            <a:schemeClr val="accent1"/>
          </a:lnRef>
          <a:fillRef idx="0">
            <a:schemeClr val="accent1"/>
          </a:fillRef>
          <a:effectRef idx="0">
            <a:schemeClr val="accent1"/>
          </a:effectRef>
          <a:fontRef idx="minor">
            <a:schemeClr val="tx1"/>
          </a:fontRef>
        </p:style>
      </p:cxnSp>
      <p:cxnSp>
        <p:nvCxnSpPr>
          <p:cNvPr id="25" name="Conector recto 6">
            <a:extLst>
              <a:ext uri="{FF2B5EF4-FFF2-40B4-BE49-F238E27FC236}">
                <a16:creationId xmlns:a16="http://schemas.microsoft.com/office/drawing/2014/main" id="{5668AF6A-5C7E-3743-BB62-70285EA7E206}"/>
              </a:ext>
            </a:extLst>
          </p:cNvPr>
          <p:cNvCxnSpPr>
            <a:cxnSpLocks/>
            <a:endCxn id="28" idx="2"/>
          </p:cNvCxnSpPr>
          <p:nvPr/>
        </p:nvCxnSpPr>
        <p:spPr>
          <a:xfrm>
            <a:off x="591920" y="1142670"/>
            <a:ext cx="1015002" cy="1"/>
          </a:xfrm>
          <a:prstGeom prst="line">
            <a:avLst/>
          </a:prstGeom>
          <a:ln w="38100">
            <a:solidFill>
              <a:srgbClr val="0066CD"/>
            </a:solidFill>
            <a:headEnd type="oval"/>
          </a:ln>
        </p:spPr>
        <p:style>
          <a:lnRef idx="1">
            <a:schemeClr val="accent1"/>
          </a:lnRef>
          <a:fillRef idx="0">
            <a:schemeClr val="accent1"/>
          </a:fillRef>
          <a:effectRef idx="0">
            <a:schemeClr val="accent1"/>
          </a:effectRef>
          <a:fontRef idx="minor">
            <a:schemeClr val="tx1"/>
          </a:fontRef>
        </p:style>
      </p:cxnSp>
      <p:sp>
        <p:nvSpPr>
          <p:cNvPr id="28" name="17 Elipse">
            <a:extLst>
              <a:ext uri="{FF2B5EF4-FFF2-40B4-BE49-F238E27FC236}">
                <a16:creationId xmlns:a16="http://schemas.microsoft.com/office/drawing/2014/main" id="{1387EC53-FF2E-0747-9533-D767A3EF3877}"/>
              </a:ext>
            </a:extLst>
          </p:cNvPr>
          <p:cNvSpPr/>
          <p:nvPr/>
        </p:nvSpPr>
        <p:spPr>
          <a:xfrm>
            <a:off x="1606922" y="938019"/>
            <a:ext cx="432747" cy="409303"/>
          </a:xfrm>
          <a:prstGeom prst="ellipse">
            <a:avLst/>
          </a:prstGeom>
          <a:noFill/>
          <a:ln w="38100">
            <a:solidFill>
              <a:srgbClr val="0066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s-CO" sz="1500" b="1" kern="1200" dirty="0">
                <a:solidFill>
                  <a:srgbClr val="0066CD"/>
                </a:solidFill>
                <a:latin typeface="Work Sans" pitchFamily="2" charset="77"/>
              </a:rPr>
              <a:t>1</a:t>
            </a:r>
          </a:p>
        </p:txBody>
      </p:sp>
      <p:cxnSp>
        <p:nvCxnSpPr>
          <p:cNvPr id="29" name="Conector recto 6">
            <a:extLst>
              <a:ext uri="{FF2B5EF4-FFF2-40B4-BE49-F238E27FC236}">
                <a16:creationId xmlns:a16="http://schemas.microsoft.com/office/drawing/2014/main" id="{8F072F45-2334-5047-B58A-75AB64D7960D}"/>
              </a:ext>
            </a:extLst>
          </p:cNvPr>
          <p:cNvCxnSpPr>
            <a:cxnSpLocks/>
            <a:endCxn id="21" idx="2"/>
          </p:cNvCxnSpPr>
          <p:nvPr/>
        </p:nvCxnSpPr>
        <p:spPr>
          <a:xfrm>
            <a:off x="2049113" y="1142670"/>
            <a:ext cx="2311608" cy="1"/>
          </a:xfrm>
          <a:prstGeom prst="line">
            <a:avLst/>
          </a:prstGeom>
          <a:ln w="38100">
            <a:solidFill>
              <a:srgbClr val="0066C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758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1"/>
          <p:cNvSpPr txBox="1">
            <a:spLocks noGrp="1"/>
          </p:cNvSpPr>
          <p:nvPr>
            <p:ph type="title"/>
          </p:nvPr>
        </p:nvSpPr>
        <p:spPr>
          <a:xfrm>
            <a:off x="3854150" y="887300"/>
            <a:ext cx="4025100" cy="3678600"/>
          </a:xfrm>
          <a:prstGeom prst="rect">
            <a:avLst/>
          </a:prstGeom>
          <a:noFill/>
          <a:ln>
            <a:noFill/>
          </a:ln>
        </p:spPr>
        <p:txBody>
          <a:bodyPr spcFirstLastPara="1" wrap="square" lIns="68544" tIns="34274" rIns="68544" bIns="34274" anchor="ctr" anchorCtr="0">
            <a:noAutofit/>
          </a:bodyPr>
          <a:lstStyle/>
          <a:p>
            <a:r>
              <a:rPr lang="es-ES" dirty="0"/>
              <a:t>Estructura MECI alineada MIPG</a:t>
            </a:r>
          </a:p>
        </p:txBody>
      </p:sp>
      <p:sp>
        <p:nvSpPr>
          <p:cNvPr id="4" name="Google Shape;142;p22"/>
          <p:cNvSpPr txBox="1">
            <a:spLocks/>
          </p:cNvSpPr>
          <p:nvPr/>
        </p:nvSpPr>
        <p:spPr>
          <a:xfrm>
            <a:off x="950760" y="2492018"/>
            <a:ext cx="2708700" cy="643800"/>
          </a:xfrm>
          <a:prstGeom prst="rect">
            <a:avLst/>
          </a:prstGeom>
          <a:noFill/>
          <a:ln>
            <a:noFill/>
          </a:ln>
        </p:spPr>
        <p:txBody>
          <a:bodyPr spcFirstLastPara="1" wrap="square" lIns="68544" tIns="34274" rIns="68544" bIns="34274"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3500"/>
              <a:buFont typeface="Work Sans SemiBold"/>
              <a:buNone/>
              <a:defRPr sz="3500" b="0" i="0" u="none" strike="noStrike" cap="none">
                <a:solidFill>
                  <a:srgbClr val="FFFFFF"/>
                </a:solidFill>
                <a:latin typeface="Work Sans SemiBold"/>
                <a:ea typeface="Work Sans SemiBold"/>
                <a:cs typeface="Work Sans SemiBold"/>
                <a:sym typeface="Work Sans SemiBold"/>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r"/>
            <a:r>
              <a:rPr lang="es-CO" sz="7200" b="1" dirty="0">
                <a:latin typeface="Work Sans"/>
                <a:ea typeface="Work Sans"/>
                <a:cs typeface="Work Sans"/>
                <a:sym typeface="Work Sans"/>
              </a:rPr>
              <a:t>02.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16315" y="-1286"/>
            <a:ext cx="9141714" cy="5144786"/>
          </a:xfrm>
          <a:prstGeom prst="rect">
            <a:avLst/>
          </a:prstGeom>
        </p:spPr>
      </p:pic>
      <p:pic>
        <p:nvPicPr>
          <p:cNvPr id="5" name="Imagen 4"/>
          <p:cNvPicPr>
            <a:picLocks noChangeAspect="1"/>
          </p:cNvPicPr>
          <p:nvPr/>
        </p:nvPicPr>
        <p:blipFill rotWithShape="1">
          <a:blip r:embed="rId3" cstate="print">
            <a:grayscl/>
            <a:extLst>
              <a:ext uri="{28A0092B-C50C-407E-A947-70E740481C1C}">
                <a14:useLocalDpi xmlns:a14="http://schemas.microsoft.com/office/drawing/2010/main" val="0"/>
              </a:ext>
            </a:extLst>
          </a:blip>
          <a:srcRect r="89894" b="82045"/>
          <a:stretch/>
        </p:blipFill>
        <p:spPr>
          <a:xfrm>
            <a:off x="2297" y="1"/>
            <a:ext cx="923897" cy="923732"/>
          </a:xfrm>
          <a:prstGeom prst="rect">
            <a:avLst/>
          </a:prstGeom>
        </p:spPr>
      </p:pic>
      <p:grpSp>
        <p:nvGrpSpPr>
          <p:cNvPr id="14" name="Grupo 13"/>
          <p:cNvGrpSpPr/>
          <p:nvPr/>
        </p:nvGrpSpPr>
        <p:grpSpPr>
          <a:xfrm>
            <a:off x="593762" y="1761180"/>
            <a:ext cx="3902690" cy="767604"/>
            <a:chOff x="917295" y="2369976"/>
            <a:chExt cx="5203587" cy="1023471"/>
          </a:xfrm>
        </p:grpSpPr>
        <p:pic>
          <p:nvPicPr>
            <p:cNvPr id="11" name="Imagen 10"/>
            <p:cNvPicPr>
              <a:picLocks noChangeAspect="1"/>
            </p:cNvPicPr>
            <p:nvPr/>
          </p:nvPicPr>
          <p:blipFill rotWithShape="1">
            <a:blip r:embed="rId4" cstate="print">
              <a:extLst>
                <a:ext uri="{28A0092B-C50C-407E-A947-70E740481C1C}">
                  <a14:useLocalDpi xmlns:a14="http://schemas.microsoft.com/office/drawing/2010/main" val="0"/>
                </a:ext>
              </a:extLst>
            </a:blip>
            <a:srcRect l="18195" t="34549" r="49807" b="53073"/>
            <a:stretch/>
          </p:blipFill>
          <p:spPr>
            <a:xfrm>
              <a:off x="2220686" y="2369976"/>
              <a:ext cx="3900196" cy="849086"/>
            </a:xfrm>
            <a:prstGeom prst="rect">
              <a:avLst/>
            </a:prstGeom>
          </p:spPr>
        </p:pic>
        <p:sp>
          <p:nvSpPr>
            <p:cNvPr id="12" name="Rectángulo 11"/>
            <p:cNvSpPr/>
            <p:nvPr/>
          </p:nvSpPr>
          <p:spPr>
            <a:xfrm>
              <a:off x="917295" y="3024116"/>
              <a:ext cx="1973189" cy="369331"/>
            </a:xfrm>
            <a:prstGeom prst="rect">
              <a:avLst/>
            </a:prstGeom>
          </p:spPr>
          <p:txBody>
            <a:bodyPr wrap="none">
              <a:spAutoFit/>
            </a:bodyPr>
            <a:lstStyle/>
            <a:p>
              <a:pPr defTabSz="685630">
                <a:buClrTx/>
                <a:defRPr/>
              </a:pPr>
              <a:r>
                <a:rPr lang="es-CO" sz="1200" kern="1200" dirty="0">
                  <a:solidFill>
                    <a:srgbClr val="0066CD"/>
                  </a:solidFill>
                  <a:latin typeface="Work Sans" pitchFamily="2" charset="77"/>
                  <a:ea typeface="+mn-ea"/>
                  <a:cs typeface="+mn-cs"/>
                </a:rPr>
                <a:t>Línea estratégica</a:t>
              </a:r>
            </a:p>
          </p:txBody>
        </p:sp>
      </p:grpSp>
      <p:grpSp>
        <p:nvGrpSpPr>
          <p:cNvPr id="17" name="Grupo 16"/>
          <p:cNvGrpSpPr/>
          <p:nvPr/>
        </p:nvGrpSpPr>
        <p:grpSpPr>
          <a:xfrm>
            <a:off x="4954556" y="355951"/>
            <a:ext cx="1917960" cy="1904390"/>
            <a:chOff x="6606072" y="474602"/>
            <a:chExt cx="2557280" cy="2539186"/>
          </a:xfrm>
        </p:grpSpPr>
        <p:pic>
          <p:nvPicPr>
            <p:cNvPr id="15" name="Imagen 14"/>
            <p:cNvPicPr>
              <a:picLocks noChangeAspect="1"/>
            </p:cNvPicPr>
            <p:nvPr/>
          </p:nvPicPr>
          <p:blipFill rotWithShape="1">
            <a:blip r:embed="rId5" cstate="print">
              <a:extLst>
                <a:ext uri="{28A0092B-C50C-407E-A947-70E740481C1C}">
                  <a14:useLocalDpi xmlns:a14="http://schemas.microsoft.com/office/drawing/2010/main" val="0"/>
                </a:ext>
              </a:extLst>
            </a:blip>
            <a:srcRect l="54172" t="9793" r="37407" b="56065"/>
            <a:stretch/>
          </p:blipFill>
          <p:spPr>
            <a:xfrm>
              <a:off x="6606072" y="671804"/>
              <a:ext cx="1026369" cy="2341984"/>
            </a:xfrm>
            <a:prstGeom prst="rect">
              <a:avLst/>
            </a:prstGeom>
          </p:spPr>
        </p:pic>
        <p:sp>
          <p:nvSpPr>
            <p:cNvPr id="16" name="Rectángulo 15"/>
            <p:cNvSpPr/>
            <p:nvPr/>
          </p:nvSpPr>
          <p:spPr>
            <a:xfrm>
              <a:off x="7442720" y="474602"/>
              <a:ext cx="1720632" cy="615553"/>
            </a:xfrm>
            <a:prstGeom prst="rect">
              <a:avLst/>
            </a:prstGeom>
          </p:spPr>
          <p:txBody>
            <a:bodyPr wrap="square">
              <a:spAutoFit/>
            </a:bodyPr>
            <a:lstStyle/>
            <a:p>
              <a:pPr defTabSz="685630">
                <a:buClrTx/>
                <a:defRPr/>
              </a:pPr>
              <a:r>
                <a:rPr lang="es-CO" sz="1200" kern="1200" dirty="0">
                  <a:solidFill>
                    <a:srgbClr val="0066CD"/>
                  </a:solidFill>
                  <a:latin typeface="Work Sans" pitchFamily="2" charset="77"/>
                  <a:ea typeface="+mn-ea"/>
                  <a:cs typeface="+mn-cs"/>
                </a:rPr>
                <a:t>Primera línea de defensa</a:t>
              </a:r>
            </a:p>
          </p:txBody>
        </p:sp>
      </p:grpSp>
      <p:grpSp>
        <p:nvGrpSpPr>
          <p:cNvPr id="20" name="Grupo 19"/>
          <p:cNvGrpSpPr/>
          <p:nvPr/>
        </p:nvGrpSpPr>
        <p:grpSpPr>
          <a:xfrm>
            <a:off x="5752323" y="1322616"/>
            <a:ext cx="3119370" cy="852306"/>
            <a:chOff x="7669763" y="1763486"/>
            <a:chExt cx="4159159" cy="1136407"/>
          </a:xfrm>
        </p:grpSpPr>
        <p:pic>
          <p:nvPicPr>
            <p:cNvPr id="18" name="Imagen 17"/>
            <p:cNvPicPr>
              <a:picLocks noChangeAspect="1"/>
            </p:cNvPicPr>
            <p:nvPr/>
          </p:nvPicPr>
          <p:blipFill rotWithShape="1">
            <a:blip r:embed="rId4" cstate="print">
              <a:extLst>
                <a:ext uri="{28A0092B-C50C-407E-A947-70E740481C1C}">
                  <a14:useLocalDpi xmlns:a14="http://schemas.microsoft.com/office/drawing/2010/main" val="0"/>
                </a:ext>
              </a:extLst>
            </a:blip>
            <a:srcRect l="62899" t="25708" r="10462" b="61370"/>
            <a:stretch/>
          </p:blipFill>
          <p:spPr>
            <a:xfrm>
              <a:off x="7669763" y="1763486"/>
              <a:ext cx="3247054" cy="886408"/>
            </a:xfrm>
            <a:prstGeom prst="rect">
              <a:avLst/>
            </a:prstGeom>
          </p:spPr>
        </p:pic>
        <p:sp>
          <p:nvSpPr>
            <p:cNvPr id="19" name="Rectángulo 18"/>
            <p:cNvSpPr/>
            <p:nvPr/>
          </p:nvSpPr>
          <p:spPr>
            <a:xfrm>
              <a:off x="10079349" y="2284340"/>
              <a:ext cx="1749573" cy="615553"/>
            </a:xfrm>
            <a:prstGeom prst="rect">
              <a:avLst/>
            </a:prstGeom>
            <a:solidFill>
              <a:schemeClr val="bg1"/>
            </a:solidFill>
          </p:spPr>
          <p:txBody>
            <a:bodyPr wrap="square">
              <a:spAutoFit/>
            </a:bodyPr>
            <a:lstStyle/>
            <a:p>
              <a:pPr defTabSz="685630">
                <a:buClrTx/>
                <a:defRPr/>
              </a:pPr>
              <a:r>
                <a:rPr lang="es-CO" sz="1200" kern="1200" dirty="0">
                  <a:solidFill>
                    <a:srgbClr val="0066CD"/>
                  </a:solidFill>
                  <a:latin typeface="Work Sans" pitchFamily="2" charset="77"/>
                  <a:ea typeface="+mn-ea"/>
                  <a:cs typeface="+mn-cs"/>
                </a:rPr>
                <a:t>Segunda línea de defensa</a:t>
              </a:r>
            </a:p>
          </p:txBody>
        </p:sp>
      </p:grpSp>
      <p:grpSp>
        <p:nvGrpSpPr>
          <p:cNvPr id="23" name="Grupo 22"/>
          <p:cNvGrpSpPr/>
          <p:nvPr/>
        </p:nvGrpSpPr>
        <p:grpSpPr>
          <a:xfrm>
            <a:off x="6494116" y="2827196"/>
            <a:ext cx="2517535" cy="865730"/>
            <a:chOff x="8658808" y="3769568"/>
            <a:chExt cx="3356714" cy="1154301"/>
          </a:xfrm>
        </p:grpSpPr>
        <p:pic>
          <p:nvPicPr>
            <p:cNvPr id="21" name="Imagen 20"/>
            <p:cNvPicPr>
              <a:picLocks noChangeAspect="1"/>
            </p:cNvPicPr>
            <p:nvPr/>
          </p:nvPicPr>
          <p:blipFill rotWithShape="1">
            <a:blip r:embed="rId6" cstate="print">
              <a:extLst>
                <a:ext uri="{28A0092B-C50C-407E-A947-70E740481C1C}">
                  <a14:useLocalDpi xmlns:a14="http://schemas.microsoft.com/office/drawing/2010/main" val="0"/>
                </a:ext>
              </a:extLst>
            </a:blip>
            <a:srcRect l="71013" t="54952" r="9160" b="33486"/>
            <a:stretch/>
          </p:blipFill>
          <p:spPr>
            <a:xfrm>
              <a:off x="8658808" y="3769568"/>
              <a:ext cx="2416629" cy="793102"/>
            </a:xfrm>
            <a:prstGeom prst="rect">
              <a:avLst/>
            </a:prstGeom>
          </p:spPr>
        </p:pic>
        <p:sp>
          <p:nvSpPr>
            <p:cNvPr id="22" name="Rectángulo 21"/>
            <p:cNvSpPr/>
            <p:nvPr/>
          </p:nvSpPr>
          <p:spPr>
            <a:xfrm>
              <a:off x="10233374" y="4308317"/>
              <a:ext cx="1782148" cy="615552"/>
            </a:xfrm>
            <a:prstGeom prst="rect">
              <a:avLst/>
            </a:prstGeom>
          </p:spPr>
          <p:txBody>
            <a:bodyPr wrap="square">
              <a:spAutoFit/>
            </a:bodyPr>
            <a:lstStyle/>
            <a:p>
              <a:pPr defTabSz="685630">
                <a:buClrTx/>
                <a:defRPr/>
              </a:pPr>
              <a:r>
                <a:rPr lang="es-CO" sz="1200" kern="1200" dirty="0">
                  <a:solidFill>
                    <a:srgbClr val="0066CD"/>
                  </a:solidFill>
                  <a:latin typeface="Work Sans" pitchFamily="2" charset="77"/>
                  <a:ea typeface="+mn-ea"/>
                  <a:cs typeface="+mn-cs"/>
                </a:rPr>
                <a:t>Tercera línea de defensa</a:t>
              </a:r>
            </a:p>
          </p:txBody>
        </p:sp>
      </p:grpSp>
      <p:sp>
        <p:nvSpPr>
          <p:cNvPr id="24" name="TextBox 8"/>
          <p:cNvSpPr txBox="1"/>
          <p:nvPr/>
        </p:nvSpPr>
        <p:spPr>
          <a:xfrm>
            <a:off x="982754" y="400322"/>
            <a:ext cx="1949401" cy="300083"/>
          </a:xfrm>
          <a:prstGeom prst="rect">
            <a:avLst/>
          </a:prstGeom>
          <a:noFill/>
        </p:spPr>
        <p:txBody>
          <a:bodyPr wrap="square" lIns="68565" tIns="34289" rIns="68565" bIns="34289" rtlCol="0" anchor="ctr">
            <a:spAutoFit/>
          </a:bodyPr>
          <a:lstStyle/>
          <a:p>
            <a:pPr defTabSz="685630">
              <a:buClrTx/>
              <a:defRPr/>
            </a:pPr>
            <a:r>
              <a:rPr lang="es-ES_tradnl" sz="1500" b="1" u="sng" kern="1400" spc="75" dirty="0">
                <a:solidFill>
                  <a:srgbClr val="0066CD"/>
                </a:solidFill>
                <a:latin typeface="Work Sans" pitchFamily="2" charset="77"/>
                <a:ea typeface="+mn-ea"/>
                <a:cs typeface="Arial" panose="020B0604020202020204" pitchFamily="34" charset="0"/>
              </a:rPr>
              <a:t>Control interno</a:t>
            </a:r>
            <a:endParaRPr lang="en-US" sz="1500" kern="1400" spc="75" dirty="0">
              <a:solidFill>
                <a:srgbClr val="0066CD"/>
              </a:solidFill>
              <a:latin typeface="Work Sans" pitchFamily="2" charset="77"/>
              <a:ea typeface="+mn-ea"/>
              <a:cs typeface="Arial" panose="020B0604020202020204" pitchFamily="34" charset="0"/>
            </a:endParaRPr>
          </a:p>
        </p:txBody>
      </p:sp>
      <p:sp>
        <p:nvSpPr>
          <p:cNvPr id="25" name="TextBox 8"/>
          <p:cNvSpPr txBox="1"/>
          <p:nvPr/>
        </p:nvSpPr>
        <p:spPr>
          <a:xfrm>
            <a:off x="982746" y="217774"/>
            <a:ext cx="2289688" cy="242372"/>
          </a:xfrm>
          <a:prstGeom prst="rect">
            <a:avLst/>
          </a:prstGeom>
          <a:noFill/>
        </p:spPr>
        <p:txBody>
          <a:bodyPr wrap="square" lIns="68565" tIns="34289" rIns="68565" bIns="34289" rtlCol="0" anchor="ctr">
            <a:spAutoFit/>
          </a:bodyPr>
          <a:lstStyle/>
          <a:p>
            <a:pPr defTabSz="685630">
              <a:buClrTx/>
              <a:defRPr/>
            </a:pPr>
            <a:r>
              <a:rPr lang="es-ES_tradnl" sz="1100" b="1" kern="1400" spc="225" dirty="0">
                <a:solidFill>
                  <a:srgbClr val="0066CD"/>
                </a:solidFill>
                <a:latin typeface="Work Sans" pitchFamily="2" charset="77"/>
                <a:ea typeface="+mn-ea"/>
                <a:cs typeface="Arial" panose="020B0604020202020204" pitchFamily="34" charset="0"/>
              </a:rPr>
              <a:t>DIMENSIÓN 7</a:t>
            </a:r>
            <a:endParaRPr lang="en-US" sz="1100" b="1" kern="1400" spc="225" dirty="0">
              <a:solidFill>
                <a:srgbClr val="0066CD"/>
              </a:solidFill>
              <a:latin typeface="Work Sans" pitchFamily="2" charset="77"/>
              <a:ea typeface="+mn-ea"/>
              <a:cs typeface="Arial" panose="020B0604020202020204" pitchFamily="34" charset="0"/>
            </a:endParaRPr>
          </a:p>
        </p:txBody>
      </p:sp>
      <p:grpSp>
        <p:nvGrpSpPr>
          <p:cNvPr id="2" name="Grupo 1"/>
          <p:cNvGrpSpPr/>
          <p:nvPr/>
        </p:nvGrpSpPr>
        <p:grpSpPr>
          <a:xfrm>
            <a:off x="7240154" y="3989894"/>
            <a:ext cx="1966766" cy="900162"/>
            <a:chOff x="9751826" y="5267394"/>
            <a:chExt cx="2622353" cy="1200216"/>
          </a:xfrm>
        </p:grpSpPr>
        <p:sp>
          <p:nvSpPr>
            <p:cNvPr id="28" name="Rectángulo 27"/>
            <p:cNvSpPr/>
            <p:nvPr/>
          </p:nvSpPr>
          <p:spPr>
            <a:xfrm>
              <a:off x="9751826" y="5893094"/>
              <a:ext cx="1360674" cy="574516"/>
            </a:xfrm>
            <a:prstGeom prst="rect">
              <a:avLst/>
            </a:prstGeom>
          </p:spPr>
          <p:txBody>
            <a:bodyPr wrap="square">
              <a:spAutoFit/>
            </a:bodyPr>
            <a:lstStyle/>
            <a:p>
              <a:pPr algn="r" defTabSz="685630">
                <a:buClrTx/>
                <a:defRPr/>
              </a:pPr>
              <a:r>
                <a:rPr lang="es-CO" sz="1100" b="1" kern="1400" spc="75" dirty="0">
                  <a:solidFill>
                    <a:srgbClr val="0066CD"/>
                  </a:solidFill>
                  <a:latin typeface="Work Sans" pitchFamily="2" charset="77"/>
                  <a:ea typeface="+mn-ea"/>
                  <a:cs typeface="Arial Narrow"/>
                </a:rPr>
                <a:t>Políticas asociadas: </a:t>
              </a:r>
            </a:p>
          </p:txBody>
        </p:sp>
        <p:sp>
          <p:nvSpPr>
            <p:cNvPr id="29" name="Rectángulo 28"/>
            <p:cNvSpPr/>
            <p:nvPr/>
          </p:nvSpPr>
          <p:spPr>
            <a:xfrm>
              <a:off x="9887967" y="6028865"/>
              <a:ext cx="95795" cy="95795"/>
            </a:xfrm>
            <a:prstGeom prst="rect">
              <a:avLst/>
            </a:prstGeom>
            <a:solidFill>
              <a:srgbClr val="0066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30">
                <a:buClrTx/>
                <a:defRPr/>
              </a:pPr>
              <a:endParaRPr lang="es-CO" kern="1200" dirty="0">
                <a:solidFill>
                  <a:srgbClr val="0066CD"/>
                </a:solidFill>
                <a:latin typeface="Work Sans" pitchFamily="2" charset="77"/>
              </a:endParaRPr>
            </a:p>
          </p:txBody>
        </p:sp>
        <p:pic>
          <p:nvPicPr>
            <p:cNvPr id="30" name="Imagen 29"/>
            <p:cNvPicPr>
              <a:picLocks noChangeAspect="1"/>
            </p:cNvPicPr>
            <p:nvPr/>
          </p:nvPicPr>
          <p:blipFill rotWithShape="1">
            <a:blip r:embed="rId7" cstate="print">
              <a:grayscl/>
              <a:extLst>
                <a:ext uri="{28A0092B-C50C-407E-A947-70E740481C1C}">
                  <a14:useLocalDpi xmlns:a14="http://schemas.microsoft.com/office/drawing/2010/main" val="0"/>
                </a:ext>
              </a:extLst>
            </a:blip>
            <a:srcRect l="77348" t="4308" r="10551" b="18208"/>
            <a:stretch/>
          </p:blipFill>
          <p:spPr>
            <a:xfrm>
              <a:off x="10333168" y="5267394"/>
              <a:ext cx="583649" cy="701964"/>
            </a:xfrm>
            <a:prstGeom prst="rect">
              <a:avLst/>
            </a:prstGeom>
          </p:spPr>
        </p:pic>
        <p:sp>
          <p:nvSpPr>
            <p:cNvPr id="34" name="Rectángulo 33">
              <a:extLst>
                <a:ext uri="{FF2B5EF4-FFF2-40B4-BE49-F238E27FC236}">
                  <a16:creationId xmlns:a16="http://schemas.microsoft.com/office/drawing/2014/main" id="{B01414BF-2FCA-B447-818E-430CDC6EE48D}"/>
                </a:ext>
              </a:extLst>
            </p:cNvPr>
            <p:cNvSpPr/>
            <p:nvPr/>
          </p:nvSpPr>
          <p:spPr>
            <a:xfrm>
              <a:off x="11013505" y="5893094"/>
              <a:ext cx="1360674" cy="574516"/>
            </a:xfrm>
            <a:prstGeom prst="rect">
              <a:avLst/>
            </a:prstGeom>
          </p:spPr>
          <p:txBody>
            <a:bodyPr wrap="square">
              <a:spAutoFit/>
            </a:bodyPr>
            <a:lstStyle/>
            <a:p>
              <a:pPr defTabSz="685630">
                <a:buClrTx/>
                <a:defRPr/>
              </a:pPr>
              <a:r>
                <a:rPr lang="es-CO" sz="1100" kern="1400" spc="75" dirty="0">
                  <a:solidFill>
                    <a:srgbClr val="0066CD"/>
                  </a:solidFill>
                  <a:latin typeface="Work Sans" pitchFamily="2" charset="77"/>
                  <a:cs typeface="Arial Narrow"/>
                </a:rPr>
                <a:t>Control interno</a:t>
              </a:r>
            </a:p>
          </p:txBody>
        </p:sp>
      </p:grpSp>
      <p:pic>
        <p:nvPicPr>
          <p:cNvPr id="31" name="Imagen 30"/>
          <p:cNvPicPr>
            <a:picLocks noChangeAspect="1"/>
          </p:cNvPicPr>
          <p:nvPr/>
        </p:nvPicPr>
        <p:blipFill rotWithShape="1">
          <a:blip r:embed="rId8" cstate="print">
            <a:extLst>
              <a:ext uri="{28A0092B-C50C-407E-A947-70E740481C1C}">
                <a14:useLocalDpi xmlns:a14="http://schemas.microsoft.com/office/drawing/2010/main" val="0"/>
              </a:ext>
            </a:extLst>
          </a:blip>
          <a:srcRect l="34354" t="62298" r="33129" b="26821"/>
          <a:stretch/>
        </p:blipFill>
        <p:spPr>
          <a:xfrm>
            <a:off x="3100106" y="3142094"/>
            <a:ext cx="2974133" cy="559837"/>
          </a:xfrm>
          <a:prstGeom prst="rect">
            <a:avLst/>
          </a:prstGeom>
        </p:spPr>
      </p:pic>
      <p:pic>
        <p:nvPicPr>
          <p:cNvPr id="32" name="Imagen 31"/>
          <p:cNvPicPr>
            <a:picLocks noChangeAspect="1"/>
          </p:cNvPicPr>
          <p:nvPr/>
        </p:nvPicPr>
        <p:blipFill rotWithShape="1">
          <a:blip r:embed="rId8" cstate="print">
            <a:extLst>
              <a:ext uri="{28A0092B-C50C-407E-A947-70E740481C1C}">
                <a14:useLocalDpi xmlns:a14="http://schemas.microsoft.com/office/drawing/2010/main" val="0"/>
              </a:ext>
            </a:extLst>
          </a:blip>
          <a:srcRect l="44254" t="56074" r="42892" b="39438"/>
          <a:stretch/>
        </p:blipFill>
        <p:spPr>
          <a:xfrm>
            <a:off x="4027074" y="2820406"/>
            <a:ext cx="1175657" cy="230933"/>
          </a:xfrm>
          <a:prstGeom prst="rect">
            <a:avLst/>
          </a:prstGeom>
        </p:spPr>
      </p:pic>
      <p:sp>
        <p:nvSpPr>
          <p:cNvPr id="4" name="Rectángulo 3">
            <a:extLst>
              <a:ext uri="{FF2B5EF4-FFF2-40B4-BE49-F238E27FC236}">
                <a16:creationId xmlns:a16="http://schemas.microsoft.com/office/drawing/2014/main" id="{6E5DC920-14AF-E54F-A12A-0C1E977BB0BE}"/>
              </a:ext>
            </a:extLst>
          </p:cNvPr>
          <p:cNvSpPr/>
          <p:nvPr/>
        </p:nvSpPr>
        <p:spPr>
          <a:xfrm>
            <a:off x="2101966" y="3321812"/>
            <a:ext cx="2340935" cy="1222559"/>
          </a:xfrm>
          <a:prstGeom prst="rect">
            <a:avLst/>
          </a:prstGeom>
          <a:solidFill>
            <a:schemeClr val="bg1"/>
          </a:solidFill>
          <a:ln>
            <a:solidFill>
              <a:srgbClr val="0066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Rectángulo 32">
            <a:extLst>
              <a:ext uri="{FF2B5EF4-FFF2-40B4-BE49-F238E27FC236}">
                <a16:creationId xmlns:a16="http://schemas.microsoft.com/office/drawing/2014/main" id="{5D7A5627-07E1-984B-92FB-3277A076388E}"/>
              </a:ext>
            </a:extLst>
          </p:cNvPr>
          <p:cNvSpPr/>
          <p:nvPr/>
        </p:nvSpPr>
        <p:spPr>
          <a:xfrm>
            <a:off x="2117247" y="3368224"/>
            <a:ext cx="2325655" cy="1123384"/>
          </a:xfrm>
          <a:prstGeom prst="rect">
            <a:avLst/>
          </a:prstGeom>
        </p:spPr>
        <p:txBody>
          <a:bodyPr wrap="square">
            <a:spAutoFit/>
          </a:bodyPr>
          <a:lstStyle/>
          <a:p>
            <a:pPr defTabSz="685630">
              <a:buClrTx/>
              <a:defRPr/>
            </a:pPr>
            <a:r>
              <a:rPr lang="es-CO" sz="1200" b="1" kern="1200" dirty="0">
                <a:solidFill>
                  <a:srgbClr val="0066CD"/>
                </a:solidFill>
                <a:latin typeface="Work Sans SemiBold" pitchFamily="2" charset="77"/>
                <a:ea typeface="+mn-ea"/>
                <a:cs typeface="+mn-cs"/>
              </a:rPr>
              <a:t>Componentes:</a:t>
            </a:r>
          </a:p>
          <a:p>
            <a:pPr defTabSz="685630">
              <a:buClrTx/>
              <a:defRPr/>
            </a:pPr>
            <a:r>
              <a:rPr lang="es-CO" sz="1100" kern="1200" dirty="0">
                <a:solidFill>
                  <a:srgbClr val="0066CD"/>
                </a:solidFill>
                <a:latin typeface="Work Sans" pitchFamily="2" charset="77"/>
                <a:ea typeface="+mn-ea"/>
                <a:cs typeface="+mn-cs"/>
              </a:rPr>
              <a:t>1. Ambiente de control</a:t>
            </a:r>
          </a:p>
          <a:p>
            <a:pPr defTabSz="685630">
              <a:buClrTx/>
              <a:defRPr/>
            </a:pPr>
            <a:r>
              <a:rPr lang="es-CO" sz="1100" kern="1200" dirty="0">
                <a:solidFill>
                  <a:srgbClr val="0066CD"/>
                </a:solidFill>
                <a:latin typeface="Work Sans" pitchFamily="2" charset="77"/>
                <a:ea typeface="+mn-ea"/>
                <a:cs typeface="+mn-cs"/>
              </a:rPr>
              <a:t>2. Evaluación del riesgo</a:t>
            </a:r>
          </a:p>
          <a:p>
            <a:pPr defTabSz="685630">
              <a:buClrTx/>
              <a:defRPr/>
            </a:pPr>
            <a:r>
              <a:rPr lang="es-CO" sz="1100" kern="1200" dirty="0">
                <a:solidFill>
                  <a:srgbClr val="0066CD"/>
                </a:solidFill>
                <a:latin typeface="Work Sans" pitchFamily="2" charset="77"/>
                <a:ea typeface="+mn-ea"/>
                <a:cs typeface="+mn-cs"/>
              </a:rPr>
              <a:t>3. Actividades de control</a:t>
            </a:r>
          </a:p>
          <a:p>
            <a:pPr defTabSz="685630">
              <a:buClrTx/>
              <a:defRPr/>
            </a:pPr>
            <a:r>
              <a:rPr lang="es-CO" sz="1100" kern="1200" dirty="0">
                <a:solidFill>
                  <a:srgbClr val="0066CD"/>
                </a:solidFill>
                <a:latin typeface="Work Sans" pitchFamily="2" charset="77"/>
                <a:ea typeface="+mn-ea"/>
                <a:cs typeface="+mn-cs"/>
              </a:rPr>
              <a:t>4. Información y comunicación</a:t>
            </a:r>
          </a:p>
          <a:p>
            <a:pPr defTabSz="685630">
              <a:buClrTx/>
              <a:defRPr/>
            </a:pPr>
            <a:r>
              <a:rPr lang="es-CO" sz="1100" kern="1200" dirty="0">
                <a:solidFill>
                  <a:srgbClr val="0066CD"/>
                </a:solidFill>
                <a:latin typeface="Work Sans" pitchFamily="2" charset="77"/>
                <a:ea typeface="+mn-ea"/>
                <a:cs typeface="+mn-cs"/>
              </a:rPr>
              <a:t>5. Actividades de monitoreo</a:t>
            </a:r>
          </a:p>
        </p:txBody>
      </p:sp>
    </p:spTree>
    <p:extLst>
      <p:ext uri="{BB962C8B-B14F-4D97-AF65-F5344CB8AC3E}">
        <p14:creationId xmlns:p14="http://schemas.microsoft.com/office/powerpoint/2010/main" val="3486916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ángulo 75">
            <a:extLst>
              <a:ext uri="{FF2B5EF4-FFF2-40B4-BE49-F238E27FC236}">
                <a16:creationId xmlns:a16="http://schemas.microsoft.com/office/drawing/2014/main" id="{29D3CD07-DEAC-3044-A595-272C81D525E6}"/>
              </a:ext>
            </a:extLst>
          </p:cNvPr>
          <p:cNvSpPr/>
          <p:nvPr/>
        </p:nvSpPr>
        <p:spPr>
          <a:xfrm>
            <a:off x="0" y="1383737"/>
            <a:ext cx="9144000" cy="1775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7" name="Elipse 66">
            <a:extLst>
              <a:ext uri="{FF2B5EF4-FFF2-40B4-BE49-F238E27FC236}">
                <a16:creationId xmlns:a16="http://schemas.microsoft.com/office/drawing/2014/main" id="{03C5A313-A0FA-AA4F-BCBF-1BCCC1B83C4A}"/>
              </a:ext>
            </a:extLst>
          </p:cNvPr>
          <p:cNvSpPr/>
          <p:nvPr/>
        </p:nvSpPr>
        <p:spPr>
          <a:xfrm>
            <a:off x="7263967" y="1894738"/>
            <a:ext cx="665745" cy="665745"/>
          </a:xfrm>
          <a:prstGeom prst="ellipse">
            <a:avLst/>
          </a:prstGeom>
          <a:solidFill>
            <a:schemeClr val="bg1"/>
          </a:solidFill>
          <a:ln w="38100">
            <a:solidFill>
              <a:srgbClr val="0066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0066CD"/>
              </a:solidFill>
              <a:latin typeface="Work Sans" pitchFamily="2" charset="77"/>
            </a:endParaRPr>
          </a:p>
        </p:txBody>
      </p:sp>
      <p:sp>
        <p:nvSpPr>
          <p:cNvPr id="27" name="Rectángulo 1">
            <a:extLst>
              <a:ext uri="{FF2B5EF4-FFF2-40B4-BE49-F238E27FC236}">
                <a16:creationId xmlns:a16="http://schemas.microsoft.com/office/drawing/2014/main" id="{C47391E2-C425-4547-8B48-BD2BFE1E50F5}"/>
              </a:ext>
            </a:extLst>
          </p:cNvPr>
          <p:cNvSpPr/>
          <p:nvPr/>
        </p:nvSpPr>
        <p:spPr>
          <a:xfrm>
            <a:off x="254727" y="1089829"/>
            <a:ext cx="2154867" cy="323165"/>
          </a:xfrm>
          <a:prstGeom prst="rect">
            <a:avLst/>
          </a:prstGeom>
        </p:spPr>
        <p:txBody>
          <a:bodyPr wrap="square">
            <a:spAutoFit/>
          </a:bodyPr>
          <a:lstStyle/>
          <a:p>
            <a:pPr defTabSz="685800">
              <a:buClrTx/>
              <a:defRPr/>
            </a:pPr>
            <a:r>
              <a:rPr lang="es-CO" sz="1500" b="1" kern="1400" dirty="0">
                <a:solidFill>
                  <a:srgbClr val="0066CD"/>
                </a:solidFill>
                <a:latin typeface="Work Sans" pitchFamily="2" charset="77"/>
                <a:ea typeface="+mn-ea"/>
                <a:cs typeface="Arial" panose="020B0604020202020204" pitchFamily="34" charset="0"/>
              </a:rPr>
              <a:t>Gestión</a:t>
            </a:r>
          </a:p>
        </p:txBody>
      </p:sp>
      <p:sp>
        <p:nvSpPr>
          <p:cNvPr id="28" name="Rectángulo 1">
            <a:extLst>
              <a:ext uri="{FF2B5EF4-FFF2-40B4-BE49-F238E27FC236}">
                <a16:creationId xmlns:a16="http://schemas.microsoft.com/office/drawing/2014/main" id="{3D88D41E-C4BA-B04A-B727-B8CF83344716}"/>
              </a:ext>
            </a:extLst>
          </p:cNvPr>
          <p:cNvSpPr/>
          <p:nvPr/>
        </p:nvSpPr>
        <p:spPr>
          <a:xfrm>
            <a:off x="6932998" y="1089376"/>
            <a:ext cx="1828204" cy="323165"/>
          </a:xfrm>
          <a:prstGeom prst="rect">
            <a:avLst/>
          </a:prstGeom>
        </p:spPr>
        <p:txBody>
          <a:bodyPr wrap="square">
            <a:spAutoFit/>
          </a:bodyPr>
          <a:lstStyle/>
          <a:p>
            <a:pPr defTabSz="685800">
              <a:buClrTx/>
              <a:defRPr/>
            </a:pPr>
            <a:r>
              <a:rPr lang="es-CO" sz="1500" b="1" kern="1400" dirty="0">
                <a:solidFill>
                  <a:srgbClr val="0066CD"/>
                </a:solidFill>
                <a:latin typeface="Work Sans" pitchFamily="2" charset="77"/>
                <a:ea typeface="+mn-ea"/>
                <a:cs typeface="Arial" panose="020B0604020202020204" pitchFamily="34" charset="0"/>
              </a:rPr>
              <a:t>Control</a:t>
            </a:r>
          </a:p>
        </p:txBody>
      </p:sp>
      <p:cxnSp>
        <p:nvCxnSpPr>
          <p:cNvPr id="29" name="Conector recto 15">
            <a:extLst>
              <a:ext uri="{FF2B5EF4-FFF2-40B4-BE49-F238E27FC236}">
                <a16:creationId xmlns:a16="http://schemas.microsoft.com/office/drawing/2014/main" id="{34AC18B3-4CD6-D441-BB21-732CB956AFD3}"/>
              </a:ext>
            </a:extLst>
          </p:cNvPr>
          <p:cNvCxnSpPr>
            <a:cxnSpLocks/>
          </p:cNvCxnSpPr>
          <p:nvPr/>
        </p:nvCxnSpPr>
        <p:spPr>
          <a:xfrm>
            <a:off x="4571999" y="3869328"/>
            <a:ext cx="0" cy="1274172"/>
          </a:xfrm>
          <a:prstGeom prst="line">
            <a:avLst/>
          </a:prstGeom>
          <a:ln w="38100">
            <a:solidFill>
              <a:srgbClr val="0066CD"/>
            </a:solidFill>
          </a:ln>
        </p:spPr>
        <p:style>
          <a:lnRef idx="1">
            <a:schemeClr val="accent1"/>
          </a:lnRef>
          <a:fillRef idx="0">
            <a:schemeClr val="accent1"/>
          </a:fillRef>
          <a:effectRef idx="0">
            <a:schemeClr val="accent1"/>
          </a:effectRef>
          <a:fontRef idx="minor">
            <a:schemeClr val="tx1"/>
          </a:fontRef>
        </p:style>
      </p:cxnSp>
      <p:grpSp>
        <p:nvGrpSpPr>
          <p:cNvPr id="30" name="33 Grupo">
            <a:extLst>
              <a:ext uri="{FF2B5EF4-FFF2-40B4-BE49-F238E27FC236}">
                <a16:creationId xmlns:a16="http://schemas.microsoft.com/office/drawing/2014/main" id="{1A16E0E3-CA35-1F40-A29E-CB92BECC7A83}"/>
              </a:ext>
            </a:extLst>
          </p:cNvPr>
          <p:cNvGrpSpPr/>
          <p:nvPr/>
        </p:nvGrpSpPr>
        <p:grpSpPr>
          <a:xfrm>
            <a:off x="2925026" y="1411918"/>
            <a:ext cx="3605016" cy="1686722"/>
            <a:chOff x="3424742" y="2046437"/>
            <a:chExt cx="6123905" cy="2994686"/>
          </a:xfrm>
        </p:grpSpPr>
        <p:pic>
          <p:nvPicPr>
            <p:cNvPr id="31" name="Picture 3">
              <a:extLst>
                <a:ext uri="{FF2B5EF4-FFF2-40B4-BE49-F238E27FC236}">
                  <a16:creationId xmlns:a16="http://schemas.microsoft.com/office/drawing/2014/main" id="{C4FCC9BE-9216-3B4A-B7EA-F11B7A0AA0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825" y="2136646"/>
              <a:ext cx="3318635" cy="2738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Imagen 10">
              <a:extLst>
                <a:ext uri="{FF2B5EF4-FFF2-40B4-BE49-F238E27FC236}">
                  <a16:creationId xmlns:a16="http://schemas.microsoft.com/office/drawing/2014/main" id="{C47B2AD2-398D-A24F-B116-BCAE3CE2FB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195" t="34549" r="49807" b="53073"/>
            <a:stretch/>
          </p:blipFill>
          <p:spPr>
            <a:xfrm>
              <a:off x="4217157" y="2908057"/>
              <a:ext cx="1893703" cy="849086"/>
            </a:xfrm>
            <a:prstGeom prst="rect">
              <a:avLst/>
            </a:prstGeom>
          </p:spPr>
        </p:pic>
        <p:sp>
          <p:nvSpPr>
            <p:cNvPr id="33" name="Rectángulo 11">
              <a:extLst>
                <a:ext uri="{FF2B5EF4-FFF2-40B4-BE49-F238E27FC236}">
                  <a16:creationId xmlns:a16="http://schemas.microsoft.com/office/drawing/2014/main" id="{87A5E426-6AF6-A943-9DA0-CE2C9B02DF7E}"/>
                </a:ext>
              </a:extLst>
            </p:cNvPr>
            <p:cNvSpPr/>
            <p:nvPr/>
          </p:nvSpPr>
          <p:spPr>
            <a:xfrm>
              <a:off x="3424742" y="3430774"/>
              <a:ext cx="1201675" cy="454191"/>
            </a:xfrm>
            <a:prstGeom prst="rect">
              <a:avLst/>
            </a:prstGeom>
          </p:spPr>
          <p:txBody>
            <a:bodyPr wrap="square">
              <a:spAutoFit/>
            </a:bodyPr>
            <a:lstStyle/>
            <a:p>
              <a:pPr algn="ctr" defTabSz="685800">
                <a:buClrTx/>
                <a:defRPr/>
              </a:pPr>
              <a:r>
                <a:rPr lang="es-CO" sz="700" kern="1200" dirty="0">
                  <a:solidFill>
                    <a:srgbClr val="0066CD"/>
                  </a:solidFill>
                  <a:latin typeface="Work Sans" pitchFamily="2" charset="77"/>
                  <a:ea typeface="+mn-ea"/>
                  <a:cs typeface="+mn-cs"/>
                </a:rPr>
                <a:t>Línea Estratégica</a:t>
              </a:r>
            </a:p>
          </p:txBody>
        </p:sp>
        <p:pic>
          <p:nvPicPr>
            <p:cNvPr id="34" name="Imagen 14">
              <a:extLst>
                <a:ext uri="{FF2B5EF4-FFF2-40B4-BE49-F238E27FC236}">
                  <a16:creationId xmlns:a16="http://schemas.microsoft.com/office/drawing/2014/main" id="{DF359AD6-3B62-1141-BE59-528FB3A5F4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4172" t="9793" r="37407" b="56065"/>
            <a:stretch/>
          </p:blipFill>
          <p:spPr>
            <a:xfrm rot="2781616">
              <a:off x="7033084" y="1768081"/>
              <a:ext cx="898281" cy="1466734"/>
            </a:xfrm>
            <a:prstGeom prst="rect">
              <a:avLst/>
            </a:prstGeom>
          </p:spPr>
        </p:pic>
        <p:sp>
          <p:nvSpPr>
            <p:cNvPr id="35" name="Rectángulo 15">
              <a:extLst>
                <a:ext uri="{FF2B5EF4-FFF2-40B4-BE49-F238E27FC236}">
                  <a16:creationId xmlns:a16="http://schemas.microsoft.com/office/drawing/2014/main" id="{F4C89423-6FF2-4F47-9343-C12322D67742}"/>
                </a:ext>
              </a:extLst>
            </p:cNvPr>
            <p:cNvSpPr/>
            <p:nvPr/>
          </p:nvSpPr>
          <p:spPr>
            <a:xfrm>
              <a:off x="8090872" y="2046437"/>
              <a:ext cx="1303543" cy="546442"/>
            </a:xfrm>
            <a:prstGeom prst="rect">
              <a:avLst/>
            </a:prstGeom>
          </p:spPr>
          <p:txBody>
            <a:bodyPr wrap="square">
              <a:spAutoFit/>
            </a:bodyPr>
            <a:lstStyle/>
            <a:p>
              <a:pPr defTabSz="685800">
                <a:buClrTx/>
                <a:defRPr/>
              </a:pPr>
              <a:r>
                <a:rPr lang="es-CO" sz="700" kern="1200" dirty="0">
                  <a:solidFill>
                    <a:srgbClr val="0066CD"/>
                  </a:solidFill>
                  <a:latin typeface="Work Sans" pitchFamily="2" charset="77"/>
                  <a:ea typeface="+mn-ea"/>
                  <a:cs typeface="+mn-cs"/>
                </a:rPr>
                <a:t>Primera línea de defensa</a:t>
              </a:r>
            </a:p>
          </p:txBody>
        </p:sp>
        <p:pic>
          <p:nvPicPr>
            <p:cNvPr id="36" name="Imagen 17">
              <a:extLst>
                <a:ext uri="{FF2B5EF4-FFF2-40B4-BE49-F238E27FC236}">
                  <a16:creationId xmlns:a16="http://schemas.microsoft.com/office/drawing/2014/main" id="{E3272340-255F-6D46-B126-56A05E46013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2899" t="25708" r="10462" b="61370"/>
            <a:stretch/>
          </p:blipFill>
          <p:spPr>
            <a:xfrm>
              <a:off x="7030652" y="2925326"/>
              <a:ext cx="1623527" cy="655576"/>
            </a:xfrm>
            <a:prstGeom prst="rect">
              <a:avLst/>
            </a:prstGeom>
          </p:spPr>
        </p:pic>
        <p:sp>
          <p:nvSpPr>
            <p:cNvPr id="37" name="Rectángulo 18">
              <a:extLst>
                <a:ext uri="{FF2B5EF4-FFF2-40B4-BE49-F238E27FC236}">
                  <a16:creationId xmlns:a16="http://schemas.microsoft.com/office/drawing/2014/main" id="{26BBCCB0-B18F-EF47-9524-73E25D81DE14}"/>
                </a:ext>
              </a:extLst>
            </p:cNvPr>
            <p:cNvSpPr/>
            <p:nvPr/>
          </p:nvSpPr>
          <p:spPr>
            <a:xfrm>
              <a:off x="8126691" y="3346471"/>
              <a:ext cx="1421956" cy="546442"/>
            </a:xfrm>
            <a:prstGeom prst="rect">
              <a:avLst/>
            </a:prstGeom>
          </p:spPr>
          <p:txBody>
            <a:bodyPr wrap="square">
              <a:spAutoFit/>
            </a:bodyPr>
            <a:lstStyle/>
            <a:p>
              <a:pPr defTabSz="685800">
                <a:buClrTx/>
                <a:defRPr/>
              </a:pPr>
              <a:r>
                <a:rPr lang="es-CO" sz="700" kern="1200" dirty="0">
                  <a:solidFill>
                    <a:srgbClr val="0066CD"/>
                  </a:solidFill>
                  <a:latin typeface="Work Sans" pitchFamily="2" charset="77"/>
                  <a:ea typeface="+mn-ea"/>
                  <a:cs typeface="+mn-cs"/>
                </a:rPr>
                <a:t>Segunda línea de defensa</a:t>
              </a:r>
            </a:p>
          </p:txBody>
        </p:sp>
        <p:pic>
          <p:nvPicPr>
            <p:cNvPr id="38" name="Imagen 37">
              <a:extLst>
                <a:ext uri="{FF2B5EF4-FFF2-40B4-BE49-F238E27FC236}">
                  <a16:creationId xmlns:a16="http://schemas.microsoft.com/office/drawing/2014/main" id="{C0C5180A-4968-824D-AF49-21498C9F723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013" t="54952" r="9160" b="33486"/>
            <a:stretch/>
          </p:blipFill>
          <p:spPr>
            <a:xfrm>
              <a:off x="7482265" y="3976881"/>
              <a:ext cx="1288852" cy="793102"/>
            </a:xfrm>
            <a:prstGeom prst="rect">
              <a:avLst/>
            </a:prstGeom>
          </p:spPr>
        </p:pic>
        <p:sp>
          <p:nvSpPr>
            <p:cNvPr id="39" name="Rectángulo 38">
              <a:extLst>
                <a:ext uri="{FF2B5EF4-FFF2-40B4-BE49-F238E27FC236}">
                  <a16:creationId xmlns:a16="http://schemas.microsoft.com/office/drawing/2014/main" id="{3FC4E6D3-3EB8-9343-B282-B8A14AD5FD62}"/>
                </a:ext>
              </a:extLst>
            </p:cNvPr>
            <p:cNvSpPr/>
            <p:nvPr/>
          </p:nvSpPr>
          <p:spPr>
            <a:xfrm>
              <a:off x="8126689" y="4494681"/>
              <a:ext cx="1353034" cy="546442"/>
            </a:xfrm>
            <a:prstGeom prst="rect">
              <a:avLst/>
            </a:prstGeom>
          </p:spPr>
          <p:txBody>
            <a:bodyPr wrap="square">
              <a:spAutoFit/>
            </a:bodyPr>
            <a:lstStyle/>
            <a:p>
              <a:pPr defTabSz="685800">
                <a:buClrTx/>
                <a:defRPr/>
              </a:pPr>
              <a:r>
                <a:rPr lang="es-CO" sz="700" kern="1200" dirty="0">
                  <a:solidFill>
                    <a:srgbClr val="0066CD"/>
                  </a:solidFill>
                  <a:latin typeface="Work Sans" pitchFamily="2" charset="77"/>
                  <a:ea typeface="+mn-ea"/>
                  <a:cs typeface="+mn-cs"/>
                </a:rPr>
                <a:t>Tercera línea de defensa</a:t>
              </a:r>
            </a:p>
          </p:txBody>
        </p:sp>
      </p:grpSp>
      <p:sp>
        <p:nvSpPr>
          <p:cNvPr id="44" name="Rectángulo 8">
            <a:extLst>
              <a:ext uri="{FF2B5EF4-FFF2-40B4-BE49-F238E27FC236}">
                <a16:creationId xmlns:a16="http://schemas.microsoft.com/office/drawing/2014/main" id="{40F5C1DD-6F87-C44A-BA7B-331AEB3EFD44}"/>
              </a:ext>
            </a:extLst>
          </p:cNvPr>
          <p:cNvSpPr/>
          <p:nvPr/>
        </p:nvSpPr>
        <p:spPr>
          <a:xfrm>
            <a:off x="6673293" y="3592329"/>
            <a:ext cx="1840706" cy="1084912"/>
          </a:xfrm>
          <a:prstGeom prst="rect">
            <a:avLst/>
          </a:prstGeom>
        </p:spPr>
        <p:txBody>
          <a:bodyPr wrap="square">
            <a:spAutoFit/>
          </a:bodyPr>
          <a:lstStyle/>
          <a:p>
            <a:pPr defTabSz="685800">
              <a:buClrTx/>
              <a:defRPr/>
            </a:pPr>
            <a:r>
              <a:rPr lang="es-CO" sz="1050" b="1" kern="1200" dirty="0">
                <a:solidFill>
                  <a:srgbClr val="0066CD"/>
                </a:solidFill>
                <a:latin typeface="Work Sans" pitchFamily="2" charset="77"/>
                <a:ea typeface="+mn-ea"/>
                <a:cs typeface="+mn-cs"/>
              </a:rPr>
              <a:t>Componentes:</a:t>
            </a:r>
          </a:p>
          <a:p>
            <a:pPr defTabSz="685800">
              <a:buClrTx/>
              <a:defRPr/>
            </a:pPr>
            <a:r>
              <a:rPr lang="es-CO" sz="900" kern="1200" dirty="0">
                <a:solidFill>
                  <a:srgbClr val="0066CD"/>
                </a:solidFill>
                <a:latin typeface="Work Sans" pitchFamily="2" charset="77"/>
                <a:ea typeface="+mn-ea"/>
                <a:cs typeface="+mn-cs"/>
              </a:rPr>
              <a:t>1. Ambiente de control</a:t>
            </a:r>
          </a:p>
          <a:p>
            <a:pPr defTabSz="685800">
              <a:buClrTx/>
              <a:defRPr/>
            </a:pPr>
            <a:r>
              <a:rPr lang="es-CO" sz="900" kern="1200" dirty="0">
                <a:solidFill>
                  <a:srgbClr val="0066CD"/>
                </a:solidFill>
                <a:latin typeface="Work Sans" pitchFamily="2" charset="77"/>
                <a:ea typeface="+mn-ea"/>
                <a:cs typeface="+mn-cs"/>
              </a:rPr>
              <a:t>2. Evaluación del riesgo</a:t>
            </a:r>
          </a:p>
          <a:p>
            <a:pPr defTabSz="685800">
              <a:buClrTx/>
              <a:defRPr/>
            </a:pPr>
            <a:r>
              <a:rPr lang="es-CO" sz="900" kern="1200" dirty="0">
                <a:solidFill>
                  <a:srgbClr val="0066CD"/>
                </a:solidFill>
                <a:latin typeface="Work Sans" pitchFamily="2" charset="77"/>
                <a:ea typeface="+mn-ea"/>
                <a:cs typeface="+mn-cs"/>
              </a:rPr>
              <a:t>3. Actividades de control</a:t>
            </a:r>
          </a:p>
          <a:p>
            <a:pPr defTabSz="685800">
              <a:buClrTx/>
              <a:defRPr/>
            </a:pPr>
            <a:r>
              <a:rPr lang="es-CO" sz="900" kern="1200" dirty="0">
                <a:solidFill>
                  <a:srgbClr val="0066CD"/>
                </a:solidFill>
                <a:latin typeface="Work Sans" pitchFamily="2" charset="77"/>
                <a:ea typeface="+mn-ea"/>
                <a:cs typeface="+mn-cs"/>
              </a:rPr>
              <a:t>4. Información y comunicación</a:t>
            </a:r>
          </a:p>
          <a:p>
            <a:pPr defTabSz="685800">
              <a:buClrTx/>
              <a:defRPr/>
            </a:pPr>
            <a:r>
              <a:rPr lang="es-CO" sz="900" kern="1200" dirty="0">
                <a:solidFill>
                  <a:srgbClr val="0066CD"/>
                </a:solidFill>
                <a:latin typeface="Work Sans" pitchFamily="2" charset="77"/>
                <a:ea typeface="+mn-ea"/>
                <a:cs typeface="+mn-cs"/>
              </a:rPr>
              <a:t>5. Actividades de monitoreo</a:t>
            </a:r>
          </a:p>
        </p:txBody>
      </p:sp>
      <p:pic>
        <p:nvPicPr>
          <p:cNvPr id="48" name="Picture 3">
            <a:extLst>
              <a:ext uri="{FF2B5EF4-FFF2-40B4-BE49-F238E27FC236}">
                <a16:creationId xmlns:a16="http://schemas.microsoft.com/office/drawing/2014/main" id="{305A9B26-5FCE-134D-8A3A-2CD65B782E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448" y="1550641"/>
            <a:ext cx="2358514" cy="1492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0" name="47 Grupo">
            <a:extLst>
              <a:ext uri="{FF2B5EF4-FFF2-40B4-BE49-F238E27FC236}">
                <a16:creationId xmlns:a16="http://schemas.microsoft.com/office/drawing/2014/main" id="{496EF288-4367-634E-9997-B1ECA6579A4F}"/>
              </a:ext>
            </a:extLst>
          </p:cNvPr>
          <p:cNvGrpSpPr/>
          <p:nvPr/>
        </p:nvGrpSpPr>
        <p:grpSpPr>
          <a:xfrm>
            <a:off x="625329" y="3415858"/>
            <a:ext cx="1962752" cy="1321269"/>
            <a:chOff x="630521" y="4539119"/>
            <a:chExt cx="2617002" cy="1761691"/>
          </a:xfrm>
        </p:grpSpPr>
        <p:sp>
          <p:nvSpPr>
            <p:cNvPr id="51" name="Rectángulo 8">
              <a:extLst>
                <a:ext uri="{FF2B5EF4-FFF2-40B4-BE49-F238E27FC236}">
                  <a16:creationId xmlns:a16="http://schemas.microsoft.com/office/drawing/2014/main" id="{FC6B9B0C-9E9A-4C43-BD83-A4AF43487B38}"/>
                </a:ext>
              </a:extLst>
            </p:cNvPr>
            <p:cNvSpPr/>
            <p:nvPr/>
          </p:nvSpPr>
          <p:spPr>
            <a:xfrm>
              <a:off x="681077" y="4598336"/>
              <a:ext cx="2505454" cy="1631216"/>
            </a:xfrm>
            <a:prstGeom prst="rect">
              <a:avLst/>
            </a:prstGeom>
          </p:spPr>
          <p:txBody>
            <a:bodyPr wrap="square">
              <a:spAutoFit/>
            </a:bodyPr>
            <a:lstStyle/>
            <a:p>
              <a:pPr defTabSz="685800">
                <a:buClrTx/>
                <a:defRPr/>
              </a:pPr>
              <a:r>
                <a:rPr lang="es-CO" sz="1050" b="1" kern="1200" dirty="0">
                  <a:solidFill>
                    <a:srgbClr val="0066CD"/>
                  </a:solidFill>
                  <a:latin typeface="Work Sans" pitchFamily="2" charset="77"/>
                  <a:ea typeface="+mn-ea"/>
                  <a:cs typeface="+mn-cs"/>
                </a:rPr>
                <a:t>Dimensiones</a:t>
              </a:r>
            </a:p>
            <a:p>
              <a:pPr defTabSz="685800">
                <a:buClrTx/>
                <a:defRPr/>
              </a:pPr>
              <a:r>
                <a:rPr lang="es-CO" sz="900" kern="1200" dirty="0">
                  <a:solidFill>
                    <a:srgbClr val="0066CD"/>
                  </a:solidFill>
                  <a:latin typeface="Work Sans" pitchFamily="2" charset="77"/>
                  <a:ea typeface="+mn-ea"/>
                  <a:cs typeface="+mn-cs"/>
                </a:rPr>
                <a:t>1. Talento Humano</a:t>
              </a:r>
            </a:p>
            <a:p>
              <a:pPr defTabSz="685800">
                <a:buClrTx/>
                <a:defRPr/>
              </a:pPr>
              <a:r>
                <a:rPr lang="es-CO" sz="900" kern="1200" dirty="0">
                  <a:solidFill>
                    <a:srgbClr val="0066CD"/>
                  </a:solidFill>
                  <a:latin typeface="Work Sans" pitchFamily="2" charset="77"/>
                  <a:ea typeface="+mn-ea"/>
                  <a:cs typeface="+mn-cs"/>
                </a:rPr>
                <a:t>2. D. Estratégico y Planeación</a:t>
              </a:r>
            </a:p>
            <a:p>
              <a:pPr defTabSz="685800">
                <a:buClrTx/>
                <a:defRPr/>
              </a:pPr>
              <a:r>
                <a:rPr lang="es-CO" sz="900" kern="1200" dirty="0">
                  <a:solidFill>
                    <a:srgbClr val="0066CD"/>
                  </a:solidFill>
                  <a:latin typeface="Work Sans" pitchFamily="2" charset="77"/>
                  <a:ea typeface="+mn-ea"/>
                  <a:cs typeface="+mn-cs"/>
                </a:rPr>
                <a:t>3. Gestión con Valores</a:t>
              </a:r>
            </a:p>
            <a:p>
              <a:pPr defTabSz="685800">
                <a:buClrTx/>
                <a:defRPr/>
              </a:pPr>
              <a:r>
                <a:rPr lang="es-CO" sz="900" kern="1200" dirty="0">
                  <a:solidFill>
                    <a:srgbClr val="0066CD"/>
                  </a:solidFill>
                  <a:latin typeface="Work Sans" pitchFamily="2" charset="77"/>
                  <a:ea typeface="+mn-ea"/>
                  <a:cs typeface="+mn-cs"/>
                </a:rPr>
                <a:t>4. Evaluación Resultados</a:t>
              </a:r>
            </a:p>
            <a:p>
              <a:pPr defTabSz="685800">
                <a:buClrTx/>
                <a:defRPr/>
              </a:pPr>
              <a:r>
                <a:rPr lang="es-CO" sz="900" kern="1200" dirty="0">
                  <a:solidFill>
                    <a:srgbClr val="0066CD"/>
                  </a:solidFill>
                  <a:latin typeface="Work Sans" pitchFamily="2" charset="77"/>
                  <a:ea typeface="+mn-ea"/>
                  <a:cs typeface="+mn-cs"/>
                </a:rPr>
                <a:t>5. Información y comunicación</a:t>
              </a:r>
            </a:p>
            <a:p>
              <a:pPr defTabSz="685800">
                <a:buClrTx/>
                <a:defRPr/>
              </a:pPr>
              <a:r>
                <a:rPr lang="es-CO" sz="900" kern="1200" dirty="0">
                  <a:solidFill>
                    <a:srgbClr val="0066CD"/>
                  </a:solidFill>
                  <a:latin typeface="Work Sans" pitchFamily="2" charset="77"/>
                  <a:ea typeface="+mn-ea"/>
                  <a:cs typeface="+mn-cs"/>
                </a:rPr>
                <a:t>6. Gestión Conocimiento</a:t>
              </a:r>
            </a:p>
          </p:txBody>
        </p:sp>
        <p:sp>
          <p:nvSpPr>
            <p:cNvPr id="52" name="25 Rectángulo">
              <a:extLst>
                <a:ext uri="{FF2B5EF4-FFF2-40B4-BE49-F238E27FC236}">
                  <a16:creationId xmlns:a16="http://schemas.microsoft.com/office/drawing/2014/main" id="{4AF2247E-226D-2743-B82A-79A4A43BBDA2}"/>
                </a:ext>
              </a:extLst>
            </p:cNvPr>
            <p:cNvSpPr/>
            <p:nvPr/>
          </p:nvSpPr>
          <p:spPr>
            <a:xfrm>
              <a:off x="630521" y="4539119"/>
              <a:ext cx="2617002" cy="1761691"/>
            </a:xfrm>
            <a:prstGeom prst="rect">
              <a:avLst/>
            </a:prstGeom>
            <a:noFill/>
            <a:ln w="38100">
              <a:solidFill>
                <a:srgbClr val="0066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defRPr/>
              </a:pPr>
              <a:endParaRPr lang="es-CO" sz="1100" kern="1200">
                <a:solidFill>
                  <a:srgbClr val="0066CD"/>
                </a:solidFill>
                <a:latin typeface="Work Sans" pitchFamily="2" charset="77"/>
              </a:endParaRPr>
            </a:p>
          </p:txBody>
        </p:sp>
      </p:grpSp>
      <p:sp>
        <p:nvSpPr>
          <p:cNvPr id="53" name="Rectángulo 1">
            <a:extLst>
              <a:ext uri="{FF2B5EF4-FFF2-40B4-BE49-F238E27FC236}">
                <a16:creationId xmlns:a16="http://schemas.microsoft.com/office/drawing/2014/main" id="{E0C1390F-6312-4F4F-B907-C854BE88A237}"/>
              </a:ext>
            </a:extLst>
          </p:cNvPr>
          <p:cNvSpPr/>
          <p:nvPr/>
        </p:nvSpPr>
        <p:spPr>
          <a:xfrm>
            <a:off x="3494566" y="3315330"/>
            <a:ext cx="2154867" cy="553998"/>
          </a:xfrm>
          <a:prstGeom prst="rect">
            <a:avLst/>
          </a:prstGeom>
        </p:spPr>
        <p:txBody>
          <a:bodyPr wrap="square">
            <a:spAutoFit/>
          </a:bodyPr>
          <a:lstStyle/>
          <a:p>
            <a:pPr algn="ctr" defTabSz="685800">
              <a:buClrTx/>
              <a:defRPr/>
            </a:pPr>
            <a:r>
              <a:rPr lang="es-CO" sz="1500" b="1" kern="1400" dirty="0">
                <a:solidFill>
                  <a:srgbClr val="0066CD"/>
                </a:solidFill>
                <a:latin typeface="Work Sans" pitchFamily="2" charset="77"/>
                <a:ea typeface="+mn-ea"/>
                <a:cs typeface="Arial" panose="020B0604020202020204" pitchFamily="34" charset="0"/>
              </a:rPr>
              <a:t>Esquema de las Líneas de Defensa</a:t>
            </a:r>
          </a:p>
        </p:txBody>
      </p:sp>
      <p:grpSp>
        <p:nvGrpSpPr>
          <p:cNvPr id="54" name="Grupo 53">
            <a:extLst>
              <a:ext uri="{FF2B5EF4-FFF2-40B4-BE49-F238E27FC236}">
                <a16:creationId xmlns:a16="http://schemas.microsoft.com/office/drawing/2014/main" id="{73435BA1-06CE-B847-9C37-11C2E0D590AC}"/>
              </a:ext>
            </a:extLst>
          </p:cNvPr>
          <p:cNvGrpSpPr/>
          <p:nvPr/>
        </p:nvGrpSpPr>
        <p:grpSpPr>
          <a:xfrm>
            <a:off x="205097" y="354740"/>
            <a:ext cx="429203" cy="323165"/>
            <a:chOff x="1100666" y="1083758"/>
            <a:chExt cx="572270" cy="430886"/>
          </a:xfrm>
        </p:grpSpPr>
        <p:sp>
          <p:nvSpPr>
            <p:cNvPr id="55" name="Triángulo isósceles 16">
              <a:extLst>
                <a:ext uri="{FF2B5EF4-FFF2-40B4-BE49-F238E27FC236}">
                  <a16:creationId xmlns:a16="http://schemas.microsoft.com/office/drawing/2014/main" id="{C01070F6-8A96-B840-BF19-AECCB3345D62}"/>
                </a:ext>
              </a:extLst>
            </p:cNvPr>
            <p:cNvSpPr/>
            <p:nvPr/>
          </p:nvSpPr>
          <p:spPr>
            <a:xfrm rot="5400000">
              <a:off x="1298798" y="1135148"/>
              <a:ext cx="425528" cy="322749"/>
            </a:xfrm>
            <a:prstGeom prst="triangle">
              <a:avLst/>
            </a:prstGeom>
            <a:solidFill>
              <a:srgbClr val="006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s-CO" sz="1350" kern="1200" dirty="0">
                <a:solidFill>
                  <a:srgbClr val="0066CD"/>
                </a:solidFill>
                <a:latin typeface="Work Sans" pitchFamily="2" charset="77"/>
              </a:endParaRPr>
            </a:p>
          </p:txBody>
        </p:sp>
        <p:sp>
          <p:nvSpPr>
            <p:cNvPr id="56" name="CuadroTexto 55">
              <a:extLst>
                <a:ext uri="{FF2B5EF4-FFF2-40B4-BE49-F238E27FC236}">
                  <a16:creationId xmlns:a16="http://schemas.microsoft.com/office/drawing/2014/main" id="{1465B8B0-3229-F248-ADC5-7EF52650D6F0}"/>
                </a:ext>
              </a:extLst>
            </p:cNvPr>
            <p:cNvSpPr txBox="1"/>
            <p:nvPr/>
          </p:nvSpPr>
          <p:spPr>
            <a:xfrm>
              <a:off x="1100666" y="1083758"/>
              <a:ext cx="288664" cy="430886"/>
            </a:xfrm>
            <a:prstGeom prst="rect">
              <a:avLst/>
            </a:prstGeom>
            <a:noFill/>
          </p:spPr>
          <p:txBody>
            <a:bodyPr wrap="square" rtlCol="0">
              <a:spAutoFit/>
            </a:bodyPr>
            <a:lstStyle/>
            <a:p>
              <a:pPr algn="ctr" defTabSz="685800">
                <a:buClrTx/>
              </a:pPr>
              <a:r>
                <a:rPr lang="es-CO" sz="1500" b="1" kern="1200" dirty="0">
                  <a:solidFill>
                    <a:srgbClr val="0066CD"/>
                  </a:solidFill>
                  <a:latin typeface="Work Sans" pitchFamily="2" charset="77"/>
                  <a:ea typeface="+mn-ea"/>
                  <a:cs typeface="+mn-cs"/>
                </a:rPr>
                <a:t>1</a:t>
              </a:r>
            </a:p>
          </p:txBody>
        </p:sp>
      </p:grpSp>
      <p:sp>
        <p:nvSpPr>
          <p:cNvPr id="57" name="CuadroTexto 56">
            <a:extLst>
              <a:ext uri="{FF2B5EF4-FFF2-40B4-BE49-F238E27FC236}">
                <a16:creationId xmlns:a16="http://schemas.microsoft.com/office/drawing/2014/main" id="{6BA6474C-342C-F449-BC7D-AEC087F45B5A}"/>
              </a:ext>
            </a:extLst>
          </p:cNvPr>
          <p:cNvSpPr txBox="1"/>
          <p:nvPr/>
        </p:nvSpPr>
        <p:spPr>
          <a:xfrm>
            <a:off x="764075" y="341715"/>
            <a:ext cx="2110287" cy="707886"/>
          </a:xfrm>
          <a:prstGeom prst="rect">
            <a:avLst/>
          </a:prstGeom>
          <a:noFill/>
        </p:spPr>
        <p:txBody>
          <a:bodyPr wrap="square" rtlCol="0">
            <a:spAutoFit/>
          </a:bodyPr>
          <a:lstStyle/>
          <a:p>
            <a:pPr defTabSz="685800">
              <a:buClrTx/>
            </a:pPr>
            <a:r>
              <a:rPr lang="es-CO" sz="800" kern="1200" dirty="0">
                <a:solidFill>
                  <a:srgbClr val="0066CD"/>
                </a:solidFill>
                <a:latin typeface="Work Sans" pitchFamily="2" charset="77"/>
                <a:ea typeface="+mn-ea"/>
                <a:cs typeface="+mn-cs"/>
              </a:rPr>
              <a:t>Las 6 dimensiones de MIPG permitirán a la entidad establecer su estructura para la gestión y adecuada operación, dentro de la cual se encuentran inmersos los controles.</a:t>
            </a:r>
          </a:p>
        </p:txBody>
      </p:sp>
      <p:grpSp>
        <p:nvGrpSpPr>
          <p:cNvPr id="58" name="Grupo 57">
            <a:extLst>
              <a:ext uri="{FF2B5EF4-FFF2-40B4-BE49-F238E27FC236}">
                <a16:creationId xmlns:a16="http://schemas.microsoft.com/office/drawing/2014/main" id="{E2C06C98-17AD-E146-9EAF-F76A057E3B16}"/>
              </a:ext>
            </a:extLst>
          </p:cNvPr>
          <p:cNvGrpSpPr/>
          <p:nvPr/>
        </p:nvGrpSpPr>
        <p:grpSpPr>
          <a:xfrm>
            <a:off x="6581549" y="354740"/>
            <a:ext cx="472480" cy="323165"/>
            <a:chOff x="1042963" y="1083758"/>
            <a:chExt cx="629973" cy="430886"/>
          </a:xfrm>
        </p:grpSpPr>
        <p:sp>
          <p:nvSpPr>
            <p:cNvPr id="59" name="Triángulo isósceles 16">
              <a:extLst>
                <a:ext uri="{FF2B5EF4-FFF2-40B4-BE49-F238E27FC236}">
                  <a16:creationId xmlns:a16="http://schemas.microsoft.com/office/drawing/2014/main" id="{12349442-0D94-9A44-91D8-598BFE7F5A1B}"/>
                </a:ext>
              </a:extLst>
            </p:cNvPr>
            <p:cNvSpPr/>
            <p:nvPr/>
          </p:nvSpPr>
          <p:spPr>
            <a:xfrm rot="5400000">
              <a:off x="1298798" y="1135148"/>
              <a:ext cx="425528" cy="322749"/>
            </a:xfrm>
            <a:prstGeom prst="triangle">
              <a:avLst/>
            </a:prstGeom>
            <a:solidFill>
              <a:srgbClr val="006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s-CO" sz="1350" kern="1200" dirty="0">
                <a:solidFill>
                  <a:srgbClr val="0066CD"/>
                </a:solidFill>
                <a:latin typeface="Work Sans" pitchFamily="2" charset="77"/>
              </a:endParaRPr>
            </a:p>
          </p:txBody>
        </p:sp>
        <p:sp>
          <p:nvSpPr>
            <p:cNvPr id="60" name="CuadroTexto 59">
              <a:extLst>
                <a:ext uri="{FF2B5EF4-FFF2-40B4-BE49-F238E27FC236}">
                  <a16:creationId xmlns:a16="http://schemas.microsoft.com/office/drawing/2014/main" id="{FF2F0782-35E7-3346-85DE-4FBE78451664}"/>
                </a:ext>
              </a:extLst>
            </p:cNvPr>
            <p:cNvSpPr txBox="1"/>
            <p:nvPr/>
          </p:nvSpPr>
          <p:spPr>
            <a:xfrm>
              <a:off x="1042963" y="1083758"/>
              <a:ext cx="288664" cy="430886"/>
            </a:xfrm>
            <a:prstGeom prst="rect">
              <a:avLst/>
            </a:prstGeom>
            <a:noFill/>
          </p:spPr>
          <p:txBody>
            <a:bodyPr wrap="square" rtlCol="0">
              <a:spAutoFit/>
            </a:bodyPr>
            <a:lstStyle/>
            <a:p>
              <a:pPr algn="ctr" defTabSz="685800">
                <a:buClrTx/>
              </a:pPr>
              <a:r>
                <a:rPr lang="es-CO" sz="1500" b="1" kern="1200" dirty="0">
                  <a:solidFill>
                    <a:srgbClr val="0066CD"/>
                  </a:solidFill>
                  <a:latin typeface="Work Sans" pitchFamily="2" charset="77"/>
                  <a:ea typeface="+mn-ea"/>
                  <a:cs typeface="+mn-cs"/>
                </a:rPr>
                <a:t>2</a:t>
              </a:r>
            </a:p>
          </p:txBody>
        </p:sp>
      </p:grpSp>
      <p:sp>
        <p:nvSpPr>
          <p:cNvPr id="61" name="CuadroTexto 60">
            <a:extLst>
              <a:ext uri="{FF2B5EF4-FFF2-40B4-BE49-F238E27FC236}">
                <a16:creationId xmlns:a16="http://schemas.microsoft.com/office/drawing/2014/main" id="{240AC3B0-BA80-1646-8912-1A57A43DD1AA}"/>
              </a:ext>
            </a:extLst>
          </p:cNvPr>
          <p:cNvSpPr txBox="1"/>
          <p:nvPr/>
        </p:nvSpPr>
        <p:spPr>
          <a:xfrm>
            <a:off x="7097658" y="341715"/>
            <a:ext cx="1852334" cy="830997"/>
          </a:xfrm>
          <a:prstGeom prst="rect">
            <a:avLst/>
          </a:prstGeom>
          <a:noFill/>
        </p:spPr>
        <p:txBody>
          <a:bodyPr wrap="square" rtlCol="0">
            <a:spAutoFit/>
          </a:bodyPr>
          <a:lstStyle/>
          <a:p>
            <a:pPr defTabSz="685800">
              <a:buClrTx/>
            </a:pPr>
            <a:r>
              <a:rPr lang="es-CO" sz="800" kern="1200" dirty="0">
                <a:solidFill>
                  <a:srgbClr val="0066CD"/>
                </a:solidFill>
                <a:latin typeface="Work Sans" pitchFamily="2" charset="77"/>
                <a:ea typeface="+mn-ea"/>
                <a:cs typeface="+mn-cs"/>
              </a:rPr>
              <a:t>El MECI a través de sus 5 componentes permitirán a la entidad establecer la efectividad de los controles diseñados desde la estructura de las dimensiones de MIPG.</a:t>
            </a:r>
          </a:p>
        </p:txBody>
      </p:sp>
      <p:grpSp>
        <p:nvGrpSpPr>
          <p:cNvPr id="62" name="Grupo 61">
            <a:extLst>
              <a:ext uri="{FF2B5EF4-FFF2-40B4-BE49-F238E27FC236}">
                <a16:creationId xmlns:a16="http://schemas.microsoft.com/office/drawing/2014/main" id="{CFD81612-64D2-DA48-9259-24DD70901EE9}"/>
              </a:ext>
            </a:extLst>
          </p:cNvPr>
          <p:cNvGrpSpPr/>
          <p:nvPr/>
        </p:nvGrpSpPr>
        <p:grpSpPr>
          <a:xfrm>
            <a:off x="3216733" y="354740"/>
            <a:ext cx="429203" cy="323165"/>
            <a:chOff x="1100666" y="1083758"/>
            <a:chExt cx="572270" cy="430886"/>
          </a:xfrm>
        </p:grpSpPr>
        <p:sp>
          <p:nvSpPr>
            <p:cNvPr id="63" name="Triángulo isósceles 16">
              <a:extLst>
                <a:ext uri="{FF2B5EF4-FFF2-40B4-BE49-F238E27FC236}">
                  <a16:creationId xmlns:a16="http://schemas.microsoft.com/office/drawing/2014/main" id="{7BAA3E70-9EA2-5D45-BEEB-8C892E044C83}"/>
                </a:ext>
              </a:extLst>
            </p:cNvPr>
            <p:cNvSpPr/>
            <p:nvPr/>
          </p:nvSpPr>
          <p:spPr>
            <a:xfrm rot="5400000">
              <a:off x="1298798" y="1135148"/>
              <a:ext cx="425528" cy="322749"/>
            </a:xfrm>
            <a:prstGeom prst="triangle">
              <a:avLst/>
            </a:prstGeom>
            <a:solidFill>
              <a:srgbClr val="006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s-CO" sz="1350" kern="1200" dirty="0">
                <a:solidFill>
                  <a:srgbClr val="0066CD"/>
                </a:solidFill>
                <a:latin typeface="Work Sans" pitchFamily="2" charset="77"/>
              </a:endParaRPr>
            </a:p>
          </p:txBody>
        </p:sp>
        <p:sp>
          <p:nvSpPr>
            <p:cNvPr id="64" name="CuadroTexto 63">
              <a:extLst>
                <a:ext uri="{FF2B5EF4-FFF2-40B4-BE49-F238E27FC236}">
                  <a16:creationId xmlns:a16="http://schemas.microsoft.com/office/drawing/2014/main" id="{73CF7DB5-F7B1-2346-BC5F-72D7E4DD98C5}"/>
                </a:ext>
              </a:extLst>
            </p:cNvPr>
            <p:cNvSpPr txBox="1"/>
            <p:nvPr/>
          </p:nvSpPr>
          <p:spPr>
            <a:xfrm>
              <a:off x="1100666" y="1083758"/>
              <a:ext cx="288664" cy="430886"/>
            </a:xfrm>
            <a:prstGeom prst="rect">
              <a:avLst/>
            </a:prstGeom>
            <a:noFill/>
          </p:spPr>
          <p:txBody>
            <a:bodyPr wrap="square" rtlCol="0">
              <a:spAutoFit/>
            </a:bodyPr>
            <a:lstStyle/>
            <a:p>
              <a:pPr algn="ctr" defTabSz="685800">
                <a:buClrTx/>
              </a:pPr>
              <a:r>
                <a:rPr lang="es-CO" sz="1500" b="1" kern="1200" dirty="0">
                  <a:solidFill>
                    <a:srgbClr val="0066CD"/>
                  </a:solidFill>
                  <a:latin typeface="Work Sans" pitchFamily="2" charset="77"/>
                  <a:ea typeface="+mn-ea"/>
                  <a:cs typeface="+mn-cs"/>
                </a:rPr>
                <a:t>3</a:t>
              </a:r>
            </a:p>
          </p:txBody>
        </p:sp>
      </p:grpSp>
      <p:sp>
        <p:nvSpPr>
          <p:cNvPr id="65" name="CuadroTexto 64">
            <a:extLst>
              <a:ext uri="{FF2B5EF4-FFF2-40B4-BE49-F238E27FC236}">
                <a16:creationId xmlns:a16="http://schemas.microsoft.com/office/drawing/2014/main" id="{37BB1BB9-4FBF-3F42-AB3D-4727DD52A375}"/>
              </a:ext>
            </a:extLst>
          </p:cNvPr>
          <p:cNvSpPr txBox="1"/>
          <p:nvPr/>
        </p:nvSpPr>
        <p:spPr>
          <a:xfrm>
            <a:off x="3675741" y="341715"/>
            <a:ext cx="1877114" cy="707886"/>
          </a:xfrm>
          <a:prstGeom prst="rect">
            <a:avLst/>
          </a:prstGeom>
          <a:noFill/>
        </p:spPr>
        <p:txBody>
          <a:bodyPr wrap="square" rtlCol="0">
            <a:spAutoFit/>
          </a:bodyPr>
          <a:lstStyle/>
          <a:p>
            <a:pPr defTabSz="685800">
              <a:buClrTx/>
            </a:pPr>
            <a:r>
              <a:rPr lang="es-CO" sz="800" kern="1200" dirty="0">
                <a:solidFill>
                  <a:srgbClr val="0066CD"/>
                </a:solidFill>
                <a:latin typeface="Work Sans" pitchFamily="2" charset="77"/>
                <a:ea typeface="+mn-ea"/>
                <a:cs typeface="+mn-cs"/>
              </a:rPr>
              <a:t>Como eje articulador se encuentra el Esquema de las líneas de Defensa, donde se definirán las responsabilidades frente al control.</a:t>
            </a:r>
          </a:p>
        </p:txBody>
      </p:sp>
      <p:sp>
        <p:nvSpPr>
          <p:cNvPr id="66" name="CuadroTexto 65">
            <a:extLst>
              <a:ext uri="{FF2B5EF4-FFF2-40B4-BE49-F238E27FC236}">
                <a16:creationId xmlns:a16="http://schemas.microsoft.com/office/drawing/2014/main" id="{48EADDE7-BDCB-9141-8684-4A5923C9634E}"/>
              </a:ext>
            </a:extLst>
          </p:cNvPr>
          <p:cNvSpPr txBox="1"/>
          <p:nvPr/>
        </p:nvSpPr>
        <p:spPr>
          <a:xfrm>
            <a:off x="7280318" y="2073721"/>
            <a:ext cx="641522" cy="307777"/>
          </a:xfrm>
          <a:prstGeom prst="rect">
            <a:avLst/>
          </a:prstGeom>
          <a:noFill/>
        </p:spPr>
        <p:txBody>
          <a:bodyPr wrap="none" rtlCol="0">
            <a:spAutoFit/>
          </a:bodyPr>
          <a:lstStyle/>
          <a:p>
            <a:pPr algn="ctr"/>
            <a:r>
              <a:rPr lang="es-CO" b="1" dirty="0">
                <a:solidFill>
                  <a:srgbClr val="0066CD"/>
                </a:solidFill>
                <a:latin typeface="Work Sans" pitchFamily="2" charset="77"/>
              </a:rPr>
              <a:t>MECI</a:t>
            </a:r>
          </a:p>
        </p:txBody>
      </p:sp>
      <p:cxnSp>
        <p:nvCxnSpPr>
          <p:cNvPr id="69" name="Conector recto 68">
            <a:extLst>
              <a:ext uri="{FF2B5EF4-FFF2-40B4-BE49-F238E27FC236}">
                <a16:creationId xmlns:a16="http://schemas.microsoft.com/office/drawing/2014/main" id="{AB04B4F4-DEBF-3D49-B09B-78DFD01C8246}"/>
              </a:ext>
            </a:extLst>
          </p:cNvPr>
          <p:cNvCxnSpPr>
            <a:cxnSpLocks/>
            <a:stCxn id="52" idx="0"/>
          </p:cNvCxnSpPr>
          <p:nvPr/>
        </p:nvCxnSpPr>
        <p:spPr>
          <a:xfrm flipV="1">
            <a:off x="1606705" y="3158836"/>
            <a:ext cx="0" cy="257022"/>
          </a:xfrm>
          <a:prstGeom prst="line">
            <a:avLst/>
          </a:prstGeom>
          <a:ln w="38100">
            <a:solidFill>
              <a:srgbClr val="0066CD"/>
            </a:solidFill>
          </a:ln>
        </p:spPr>
        <p:style>
          <a:lnRef idx="1">
            <a:schemeClr val="accent1"/>
          </a:lnRef>
          <a:fillRef idx="0">
            <a:schemeClr val="accent1"/>
          </a:fillRef>
          <a:effectRef idx="0">
            <a:schemeClr val="accent1"/>
          </a:effectRef>
          <a:fontRef idx="minor">
            <a:schemeClr val="tx1"/>
          </a:fontRef>
        </p:style>
      </p:cxnSp>
      <p:cxnSp>
        <p:nvCxnSpPr>
          <p:cNvPr id="70" name="Conector recto 69">
            <a:extLst>
              <a:ext uri="{FF2B5EF4-FFF2-40B4-BE49-F238E27FC236}">
                <a16:creationId xmlns:a16="http://schemas.microsoft.com/office/drawing/2014/main" id="{8D54682A-BCC7-D841-BA5A-B8762AF8D437}"/>
              </a:ext>
            </a:extLst>
          </p:cNvPr>
          <p:cNvCxnSpPr>
            <a:cxnSpLocks/>
            <a:stCxn id="74" idx="0"/>
            <a:endCxn id="67" idx="4"/>
          </p:cNvCxnSpPr>
          <p:nvPr/>
        </p:nvCxnSpPr>
        <p:spPr>
          <a:xfrm flipH="1" flipV="1">
            <a:off x="7596840" y="2560483"/>
            <a:ext cx="4239" cy="953030"/>
          </a:xfrm>
          <a:prstGeom prst="line">
            <a:avLst/>
          </a:prstGeom>
          <a:ln w="38100">
            <a:solidFill>
              <a:srgbClr val="0066CD"/>
            </a:solidFill>
          </a:ln>
        </p:spPr>
        <p:style>
          <a:lnRef idx="1">
            <a:schemeClr val="accent1"/>
          </a:lnRef>
          <a:fillRef idx="0">
            <a:schemeClr val="accent1"/>
          </a:fillRef>
          <a:effectRef idx="0">
            <a:schemeClr val="accent1"/>
          </a:effectRef>
          <a:fontRef idx="minor">
            <a:schemeClr val="tx1"/>
          </a:fontRef>
        </p:style>
      </p:cxnSp>
      <p:sp>
        <p:nvSpPr>
          <p:cNvPr id="74" name="25 Rectángulo">
            <a:extLst>
              <a:ext uri="{FF2B5EF4-FFF2-40B4-BE49-F238E27FC236}">
                <a16:creationId xmlns:a16="http://schemas.microsoft.com/office/drawing/2014/main" id="{D1021A54-B30C-B644-BE6D-088789761D23}"/>
              </a:ext>
            </a:extLst>
          </p:cNvPr>
          <p:cNvSpPr/>
          <p:nvPr/>
        </p:nvSpPr>
        <p:spPr>
          <a:xfrm>
            <a:off x="6619703" y="3513513"/>
            <a:ext cx="1962752" cy="1223614"/>
          </a:xfrm>
          <a:prstGeom prst="rect">
            <a:avLst/>
          </a:prstGeom>
          <a:noFill/>
          <a:ln w="38100">
            <a:solidFill>
              <a:srgbClr val="0066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defRPr/>
            </a:pPr>
            <a:endParaRPr lang="es-CO" sz="1100" kern="1200">
              <a:solidFill>
                <a:srgbClr val="0066CD"/>
              </a:solidFill>
              <a:latin typeface="Work Sans" pitchFamily="2" charset="77"/>
            </a:endParaRPr>
          </a:p>
        </p:txBody>
      </p:sp>
      <p:cxnSp>
        <p:nvCxnSpPr>
          <p:cNvPr id="85" name="Conector recto 15">
            <a:extLst>
              <a:ext uri="{FF2B5EF4-FFF2-40B4-BE49-F238E27FC236}">
                <a16:creationId xmlns:a16="http://schemas.microsoft.com/office/drawing/2014/main" id="{5680DD02-D5E2-D34F-B43A-D9CC869A5268}"/>
              </a:ext>
            </a:extLst>
          </p:cNvPr>
          <p:cNvCxnSpPr>
            <a:cxnSpLocks/>
            <a:stCxn id="76" idx="2"/>
          </p:cNvCxnSpPr>
          <p:nvPr/>
        </p:nvCxnSpPr>
        <p:spPr>
          <a:xfrm>
            <a:off x="4572000" y="3158837"/>
            <a:ext cx="0" cy="155863"/>
          </a:xfrm>
          <a:prstGeom prst="line">
            <a:avLst/>
          </a:prstGeom>
          <a:ln w="38100">
            <a:solidFill>
              <a:srgbClr val="0066C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892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 Rectángulo">
            <a:extLst>
              <a:ext uri="{FF2B5EF4-FFF2-40B4-BE49-F238E27FC236}">
                <a16:creationId xmlns:a16="http://schemas.microsoft.com/office/drawing/2014/main" id="{B8FEB153-C74A-154E-978F-20D2DA8B81E0}"/>
              </a:ext>
            </a:extLst>
          </p:cNvPr>
          <p:cNvSpPr/>
          <p:nvPr/>
        </p:nvSpPr>
        <p:spPr>
          <a:xfrm>
            <a:off x="2947928" y="1928535"/>
            <a:ext cx="2987119" cy="1281779"/>
          </a:xfrm>
          <a:prstGeom prst="rect">
            <a:avLst/>
          </a:prstGeom>
          <a:solidFill>
            <a:schemeClr val="bg1"/>
          </a:solidFill>
          <a:ln w="22225">
            <a:solidFill>
              <a:srgbClr val="0066CD"/>
            </a:solid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marL="214258" indent="-214258" algn="just" defTabSz="685613">
              <a:buClrTx/>
              <a:buFont typeface="Arial" pitchFamily="34" charset="0"/>
              <a:buChar char="•"/>
              <a:defRPr/>
            </a:pPr>
            <a:r>
              <a:rPr lang="es-CO" sz="1100" kern="1200" dirty="0">
                <a:solidFill>
                  <a:srgbClr val="0066CD"/>
                </a:solidFill>
                <a:latin typeface="Work Sans" pitchFamily="2" charset="77"/>
                <a:cs typeface="Arial" pitchFamily="34" charset="0"/>
              </a:rPr>
              <a:t>Media y Alta Gerencia: Jefes de planeación o quienes hagan sus veces, coordinadores de equipos de trabajo, comités de riesgos (donde existan), comité de contratación, áreas financieras, de TIC, entre otros que generen información para el Aseguramiento de la operación.</a:t>
            </a:r>
          </a:p>
        </p:txBody>
      </p:sp>
      <p:sp>
        <p:nvSpPr>
          <p:cNvPr id="3" name="CuadroTexto 6">
            <a:extLst>
              <a:ext uri="{FF2B5EF4-FFF2-40B4-BE49-F238E27FC236}">
                <a16:creationId xmlns:a16="http://schemas.microsoft.com/office/drawing/2014/main" id="{3E239579-7291-7146-A69B-21C065021499}"/>
              </a:ext>
            </a:extLst>
          </p:cNvPr>
          <p:cNvSpPr txBox="1"/>
          <p:nvPr/>
        </p:nvSpPr>
        <p:spPr>
          <a:xfrm>
            <a:off x="1147664" y="159896"/>
            <a:ext cx="7265418" cy="346247"/>
          </a:xfrm>
          <a:prstGeom prst="rect">
            <a:avLst/>
          </a:prstGeom>
          <a:noFill/>
        </p:spPr>
        <p:txBody>
          <a:bodyPr wrap="none" lIns="68564" tIns="34289" rIns="68564" bIns="34289" rtlCol="0">
            <a:spAutoFit/>
          </a:bodyPr>
          <a:lstStyle/>
          <a:p>
            <a:pPr algn="ctr" defTabSz="685613">
              <a:buClrTx/>
              <a:defRPr/>
            </a:pPr>
            <a:r>
              <a:rPr lang="es-CO" sz="1800" b="1" kern="1200" dirty="0">
                <a:solidFill>
                  <a:srgbClr val="0066CD"/>
                </a:solidFill>
                <a:latin typeface="Work Sans" pitchFamily="2" charset="77"/>
                <a:ea typeface="Arial" charset="0"/>
                <a:cs typeface="Arial" charset="0"/>
              </a:rPr>
              <a:t>OPERATIVIDAD DE LAS LÍNEAS DE DEFENSA - RESPONSABLES</a:t>
            </a:r>
            <a:endParaRPr lang="es-ES" sz="1800" b="1" kern="1200" dirty="0">
              <a:solidFill>
                <a:srgbClr val="0066CD"/>
              </a:solidFill>
              <a:latin typeface="Work Sans" pitchFamily="2" charset="77"/>
              <a:ea typeface="Arial" charset="0"/>
              <a:cs typeface="Arial" charset="0"/>
            </a:endParaRPr>
          </a:p>
        </p:txBody>
      </p:sp>
      <p:sp>
        <p:nvSpPr>
          <p:cNvPr id="4" name="5 Rectángulo">
            <a:extLst>
              <a:ext uri="{FF2B5EF4-FFF2-40B4-BE49-F238E27FC236}">
                <a16:creationId xmlns:a16="http://schemas.microsoft.com/office/drawing/2014/main" id="{FE321718-0678-6147-9649-E370B469CEE3}"/>
              </a:ext>
            </a:extLst>
          </p:cNvPr>
          <p:cNvSpPr/>
          <p:nvPr/>
        </p:nvSpPr>
        <p:spPr>
          <a:xfrm>
            <a:off x="78753" y="907898"/>
            <a:ext cx="8717437" cy="473100"/>
          </a:xfrm>
          <a:prstGeom prst="rect">
            <a:avLst/>
          </a:prstGeom>
          <a:solidFill>
            <a:schemeClr val="bg1"/>
          </a:solidFill>
          <a:ln w="22225">
            <a:solidFill>
              <a:srgbClr val="0066CD"/>
            </a:solid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613">
              <a:buClrTx/>
              <a:defRPr/>
            </a:pPr>
            <a:r>
              <a:rPr lang="es-CO" sz="1500" kern="1200" dirty="0">
                <a:solidFill>
                  <a:srgbClr val="0066CD"/>
                </a:solidFill>
                <a:latin typeface="Work Sans" pitchFamily="2" charset="77"/>
                <a:ea typeface="Arial Narrow" charset="0"/>
                <a:cs typeface="Arial Narrow" charset="0"/>
              </a:rPr>
              <a:t>A cargo de la </a:t>
            </a:r>
            <a:r>
              <a:rPr lang="es-CO" sz="1500" b="1" u="sng" kern="1200" dirty="0">
                <a:solidFill>
                  <a:srgbClr val="0066CD"/>
                </a:solidFill>
                <a:latin typeface="Work Sans" pitchFamily="2" charset="77"/>
                <a:ea typeface="Arial Narrow" charset="0"/>
                <a:cs typeface="Arial Narrow" charset="0"/>
              </a:rPr>
              <a:t>Alta Dirección </a:t>
            </a:r>
            <a:r>
              <a:rPr lang="es-CO" sz="1500" kern="1200" dirty="0">
                <a:solidFill>
                  <a:srgbClr val="0066CD"/>
                </a:solidFill>
                <a:latin typeface="Work Sans" pitchFamily="2" charset="77"/>
                <a:ea typeface="Arial Narrow" charset="0"/>
                <a:cs typeface="Arial Narrow" charset="0"/>
              </a:rPr>
              <a:t>y </a:t>
            </a:r>
            <a:r>
              <a:rPr lang="es-CO" sz="1500" b="1" u="sng" kern="1200" dirty="0">
                <a:solidFill>
                  <a:srgbClr val="0066CD"/>
                </a:solidFill>
                <a:latin typeface="Work Sans" pitchFamily="2" charset="77"/>
                <a:ea typeface="Arial Narrow" charset="0"/>
                <a:cs typeface="Arial Narrow" charset="0"/>
              </a:rPr>
              <a:t>Comité Institucional de Coordinación de Control Interno</a:t>
            </a:r>
          </a:p>
        </p:txBody>
      </p:sp>
      <p:sp>
        <p:nvSpPr>
          <p:cNvPr id="5" name="6 Rectángulo">
            <a:extLst>
              <a:ext uri="{FF2B5EF4-FFF2-40B4-BE49-F238E27FC236}">
                <a16:creationId xmlns:a16="http://schemas.microsoft.com/office/drawing/2014/main" id="{820A906B-7E80-EF4A-AC0A-2BC32D7D558B}"/>
              </a:ext>
            </a:extLst>
          </p:cNvPr>
          <p:cNvSpPr/>
          <p:nvPr/>
        </p:nvSpPr>
        <p:spPr>
          <a:xfrm>
            <a:off x="78768" y="1532196"/>
            <a:ext cx="2664443" cy="407908"/>
          </a:xfrm>
          <a:prstGeom prst="rect">
            <a:avLst/>
          </a:prstGeom>
          <a:solidFill>
            <a:schemeClr val="bg1"/>
          </a:solidFill>
          <a:ln>
            <a:solidFill>
              <a:srgbClr val="0066CD"/>
            </a:solid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613">
              <a:buClrTx/>
              <a:defRPr/>
            </a:pPr>
            <a:r>
              <a:rPr lang="es-CO" sz="1800" b="1" kern="1200" dirty="0">
                <a:solidFill>
                  <a:srgbClr val="0066CD"/>
                </a:solidFill>
                <a:latin typeface="Work Sans" pitchFamily="2" charset="77"/>
                <a:cs typeface="Arial" pitchFamily="34" charset="0"/>
              </a:rPr>
              <a:t>1ª. Línea de Defensa </a:t>
            </a:r>
          </a:p>
        </p:txBody>
      </p:sp>
      <p:sp>
        <p:nvSpPr>
          <p:cNvPr id="6" name="7 Rectángulo">
            <a:extLst>
              <a:ext uri="{FF2B5EF4-FFF2-40B4-BE49-F238E27FC236}">
                <a16:creationId xmlns:a16="http://schemas.microsoft.com/office/drawing/2014/main" id="{B86DA62C-466C-3649-B093-B237BEFB26D6}"/>
              </a:ext>
            </a:extLst>
          </p:cNvPr>
          <p:cNvSpPr/>
          <p:nvPr/>
        </p:nvSpPr>
        <p:spPr>
          <a:xfrm>
            <a:off x="78768" y="1953491"/>
            <a:ext cx="2664443" cy="689969"/>
          </a:xfrm>
          <a:prstGeom prst="rect">
            <a:avLst/>
          </a:prstGeom>
          <a:solidFill>
            <a:schemeClr val="bg1"/>
          </a:solidFill>
          <a:ln w="22225">
            <a:solidFill>
              <a:srgbClr val="0066CD"/>
            </a:solid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marL="214258" indent="-214258" defTabSz="685613">
              <a:buClrTx/>
              <a:buFont typeface="Arial" pitchFamily="34" charset="0"/>
              <a:buChar char="•"/>
              <a:defRPr/>
            </a:pPr>
            <a:r>
              <a:rPr lang="es-CO" sz="1200" kern="1200" dirty="0">
                <a:solidFill>
                  <a:srgbClr val="0066CD"/>
                </a:solidFill>
                <a:latin typeface="Work Sans" pitchFamily="2" charset="77"/>
                <a:cs typeface="Arial" pitchFamily="34" charset="0"/>
              </a:rPr>
              <a:t>Líderes de proceso y sus equipos (En general servidores públicos en todos los niveles de la organización).</a:t>
            </a:r>
            <a:endParaRPr lang="es-CO" kern="1200" dirty="0">
              <a:solidFill>
                <a:srgbClr val="0066CD"/>
              </a:solidFill>
              <a:latin typeface="Work Sans" pitchFamily="2" charset="77"/>
              <a:cs typeface="Arial" pitchFamily="34" charset="0"/>
            </a:endParaRPr>
          </a:p>
        </p:txBody>
      </p:sp>
      <p:sp>
        <p:nvSpPr>
          <p:cNvPr id="7" name="9 Rectángulo">
            <a:extLst>
              <a:ext uri="{FF2B5EF4-FFF2-40B4-BE49-F238E27FC236}">
                <a16:creationId xmlns:a16="http://schemas.microsoft.com/office/drawing/2014/main" id="{F74F2890-67B1-9946-8225-C3944A5976E8}"/>
              </a:ext>
            </a:extLst>
          </p:cNvPr>
          <p:cNvSpPr/>
          <p:nvPr/>
        </p:nvSpPr>
        <p:spPr>
          <a:xfrm>
            <a:off x="2947928" y="1527195"/>
            <a:ext cx="2987119" cy="407908"/>
          </a:xfrm>
          <a:prstGeom prst="rect">
            <a:avLst/>
          </a:prstGeom>
          <a:solidFill>
            <a:schemeClr val="bg1"/>
          </a:solidFill>
          <a:ln>
            <a:solidFill>
              <a:srgbClr val="0066CD"/>
            </a:solid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613">
              <a:buClrTx/>
              <a:defRPr/>
            </a:pPr>
            <a:r>
              <a:rPr lang="es-CO" sz="1800" b="1" kern="1200" dirty="0">
                <a:solidFill>
                  <a:srgbClr val="0066CD"/>
                </a:solidFill>
                <a:latin typeface="Work Sans" pitchFamily="2" charset="77"/>
                <a:cs typeface="Arial" pitchFamily="34" charset="0"/>
              </a:rPr>
              <a:t>2ª. Línea de Defensa </a:t>
            </a:r>
          </a:p>
        </p:txBody>
      </p:sp>
      <p:sp>
        <p:nvSpPr>
          <p:cNvPr id="8" name="11 Rectángulo">
            <a:extLst>
              <a:ext uri="{FF2B5EF4-FFF2-40B4-BE49-F238E27FC236}">
                <a16:creationId xmlns:a16="http://schemas.microsoft.com/office/drawing/2014/main" id="{FDEB5FC6-F645-7A4C-B61B-04DEBE4208FD}"/>
              </a:ext>
            </a:extLst>
          </p:cNvPr>
          <p:cNvSpPr/>
          <p:nvPr/>
        </p:nvSpPr>
        <p:spPr>
          <a:xfrm>
            <a:off x="6094713" y="1527195"/>
            <a:ext cx="2701472" cy="407908"/>
          </a:xfrm>
          <a:prstGeom prst="rect">
            <a:avLst/>
          </a:prstGeom>
          <a:solidFill>
            <a:schemeClr val="bg1"/>
          </a:solidFill>
          <a:ln>
            <a:solidFill>
              <a:srgbClr val="0066CD"/>
            </a:solid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613">
              <a:buClrTx/>
              <a:defRPr/>
            </a:pPr>
            <a:r>
              <a:rPr lang="es-CO" sz="1800" b="1" kern="1200" dirty="0">
                <a:solidFill>
                  <a:srgbClr val="0066CD"/>
                </a:solidFill>
                <a:latin typeface="Work Sans" pitchFamily="2" charset="77"/>
                <a:cs typeface="Arial" pitchFamily="34" charset="0"/>
              </a:rPr>
              <a:t>3ª. Línea de Defensa </a:t>
            </a:r>
          </a:p>
        </p:txBody>
      </p:sp>
      <p:sp>
        <p:nvSpPr>
          <p:cNvPr id="9" name="12 Rectángulo">
            <a:extLst>
              <a:ext uri="{FF2B5EF4-FFF2-40B4-BE49-F238E27FC236}">
                <a16:creationId xmlns:a16="http://schemas.microsoft.com/office/drawing/2014/main" id="{D23241A2-ADBC-1847-8653-A42405E9C4BB}"/>
              </a:ext>
            </a:extLst>
          </p:cNvPr>
          <p:cNvSpPr/>
          <p:nvPr/>
        </p:nvSpPr>
        <p:spPr>
          <a:xfrm>
            <a:off x="6094715" y="1943662"/>
            <a:ext cx="2701473" cy="699788"/>
          </a:xfrm>
          <a:prstGeom prst="rect">
            <a:avLst/>
          </a:prstGeom>
          <a:solidFill>
            <a:schemeClr val="bg1"/>
          </a:solidFill>
          <a:ln w="22225">
            <a:solidFill>
              <a:srgbClr val="0066CD"/>
            </a:solid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marL="214258" indent="-214258" defTabSz="685613">
              <a:buClrTx/>
              <a:buFont typeface="Arial" pitchFamily="34" charset="0"/>
              <a:buChar char="•"/>
              <a:defRPr/>
            </a:pPr>
            <a:r>
              <a:rPr lang="es-CO" sz="1200" kern="1200" dirty="0">
                <a:solidFill>
                  <a:srgbClr val="0066CD"/>
                </a:solidFill>
                <a:latin typeface="Work Sans" pitchFamily="2" charset="77"/>
                <a:cs typeface="Arial" pitchFamily="34" charset="0"/>
              </a:rPr>
              <a:t>A cargo de la Oficina de Control Interno, Auditoría Interna o quién haga sus veces </a:t>
            </a:r>
          </a:p>
          <a:p>
            <a:pPr defTabSz="685613">
              <a:buClrTx/>
              <a:defRPr/>
            </a:pPr>
            <a:endParaRPr lang="es-CO" sz="1200" kern="1200" dirty="0">
              <a:solidFill>
                <a:srgbClr val="0066CD"/>
              </a:solidFill>
              <a:latin typeface="Work Sans" pitchFamily="2" charset="77"/>
              <a:cs typeface="Arial" pitchFamily="34" charset="0"/>
            </a:endParaRPr>
          </a:p>
        </p:txBody>
      </p:sp>
      <p:sp>
        <p:nvSpPr>
          <p:cNvPr id="10" name="14 Rectángulo">
            <a:extLst>
              <a:ext uri="{FF2B5EF4-FFF2-40B4-BE49-F238E27FC236}">
                <a16:creationId xmlns:a16="http://schemas.microsoft.com/office/drawing/2014/main" id="{151397F0-48F3-5341-A8D6-9B513DEFC9A9}"/>
              </a:ext>
            </a:extLst>
          </p:cNvPr>
          <p:cNvSpPr/>
          <p:nvPr/>
        </p:nvSpPr>
        <p:spPr>
          <a:xfrm>
            <a:off x="78751" y="597011"/>
            <a:ext cx="8717438" cy="310915"/>
          </a:xfrm>
          <a:prstGeom prst="rect">
            <a:avLst/>
          </a:prstGeom>
          <a:solidFill>
            <a:schemeClr val="bg1"/>
          </a:solidFill>
          <a:ln w="15875">
            <a:solidFill>
              <a:srgbClr val="0066CD"/>
            </a:solid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613">
              <a:buClrTx/>
              <a:defRPr/>
            </a:pPr>
            <a:r>
              <a:rPr lang="es-CO" sz="1800" b="1" kern="1200" dirty="0">
                <a:solidFill>
                  <a:srgbClr val="0066CD"/>
                </a:solidFill>
                <a:latin typeface="Work Sans" pitchFamily="2" charset="77"/>
              </a:rPr>
              <a:t>LÍNEA ESTRATÉGICA</a:t>
            </a:r>
          </a:p>
        </p:txBody>
      </p:sp>
      <p:grpSp>
        <p:nvGrpSpPr>
          <p:cNvPr id="11" name="34 Grupo">
            <a:extLst>
              <a:ext uri="{FF2B5EF4-FFF2-40B4-BE49-F238E27FC236}">
                <a16:creationId xmlns:a16="http://schemas.microsoft.com/office/drawing/2014/main" id="{90773E71-0324-344D-BADD-81033312B807}"/>
              </a:ext>
            </a:extLst>
          </p:cNvPr>
          <p:cNvGrpSpPr/>
          <p:nvPr/>
        </p:nvGrpSpPr>
        <p:grpSpPr>
          <a:xfrm>
            <a:off x="440306" y="2857066"/>
            <a:ext cx="2051962" cy="2041337"/>
            <a:chOff x="587070" y="3809406"/>
            <a:chExt cx="2735943" cy="2721783"/>
          </a:xfrm>
        </p:grpSpPr>
        <p:grpSp>
          <p:nvGrpSpPr>
            <p:cNvPr id="12" name="Grupo 8">
              <a:extLst>
                <a:ext uri="{FF2B5EF4-FFF2-40B4-BE49-F238E27FC236}">
                  <a16:creationId xmlns:a16="http://schemas.microsoft.com/office/drawing/2014/main" id="{CE301EF6-1956-9F46-814E-560F31C0EA58}"/>
                </a:ext>
              </a:extLst>
            </p:cNvPr>
            <p:cNvGrpSpPr/>
            <p:nvPr/>
          </p:nvGrpSpPr>
          <p:grpSpPr>
            <a:xfrm>
              <a:off x="587070" y="5752521"/>
              <a:ext cx="2735943" cy="778668"/>
              <a:chOff x="4943989" y="5884409"/>
              <a:chExt cx="2735943" cy="778668"/>
            </a:xfrm>
          </p:grpSpPr>
          <p:pic>
            <p:nvPicPr>
              <p:cNvPr id="16" name="Imagen 23">
                <a:extLst>
                  <a:ext uri="{FF2B5EF4-FFF2-40B4-BE49-F238E27FC236}">
                    <a16:creationId xmlns:a16="http://schemas.microsoft.com/office/drawing/2014/main" id="{B674D55B-31FB-9A40-A808-09B28D797C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3989" y="5884409"/>
                <a:ext cx="1082595" cy="778668"/>
              </a:xfrm>
              <a:prstGeom prst="rect">
                <a:avLst/>
              </a:prstGeom>
            </p:spPr>
          </p:pic>
          <p:sp>
            <p:nvSpPr>
              <p:cNvPr id="17" name="Rectángulo 7">
                <a:extLst>
                  <a:ext uri="{FF2B5EF4-FFF2-40B4-BE49-F238E27FC236}">
                    <a16:creationId xmlns:a16="http://schemas.microsoft.com/office/drawing/2014/main" id="{383E639E-0EA8-4549-82A5-8DC6980A47B9}"/>
                  </a:ext>
                </a:extLst>
              </p:cNvPr>
              <p:cNvSpPr/>
              <p:nvPr/>
            </p:nvSpPr>
            <p:spPr>
              <a:xfrm>
                <a:off x="6018796" y="6134925"/>
                <a:ext cx="1661136" cy="410369"/>
              </a:xfrm>
              <a:prstGeom prst="rect">
                <a:avLst/>
              </a:prstGeom>
            </p:spPr>
            <p:txBody>
              <a:bodyPr wrap="none">
                <a:spAutoFit/>
              </a:bodyPr>
              <a:lstStyle/>
              <a:p>
                <a:pPr algn="ctr" defTabSz="685613">
                  <a:buClrTx/>
                  <a:defRPr/>
                </a:pPr>
                <a:r>
                  <a:rPr lang="es-CO" b="1" kern="1200" dirty="0">
                    <a:solidFill>
                      <a:srgbClr val="0066CD"/>
                    </a:solidFill>
                    <a:latin typeface="Work Sans" pitchFamily="2" charset="77"/>
                    <a:ea typeface="+mn-ea"/>
                    <a:cs typeface="Arial" pitchFamily="34" charset="0"/>
                  </a:rPr>
                  <a:t>Autocontrol</a:t>
                </a:r>
              </a:p>
            </p:txBody>
          </p:sp>
        </p:grpSp>
        <p:grpSp>
          <p:nvGrpSpPr>
            <p:cNvPr id="13" name="Grupo 2">
              <a:extLst>
                <a:ext uri="{FF2B5EF4-FFF2-40B4-BE49-F238E27FC236}">
                  <a16:creationId xmlns:a16="http://schemas.microsoft.com/office/drawing/2014/main" id="{EEEEC81D-A2AD-4447-8A75-3EDA217EDDA4}"/>
                </a:ext>
              </a:extLst>
            </p:cNvPr>
            <p:cNvGrpSpPr/>
            <p:nvPr/>
          </p:nvGrpSpPr>
          <p:grpSpPr>
            <a:xfrm>
              <a:off x="730797" y="3809406"/>
              <a:ext cx="1834583" cy="2058001"/>
              <a:chOff x="730797" y="3809406"/>
              <a:chExt cx="1834583" cy="2058001"/>
            </a:xfrm>
          </p:grpSpPr>
          <p:pic>
            <p:nvPicPr>
              <p:cNvPr id="14" name="Imagen 28">
                <a:extLst>
                  <a:ext uri="{FF2B5EF4-FFF2-40B4-BE49-F238E27FC236}">
                    <a16:creationId xmlns:a16="http://schemas.microsoft.com/office/drawing/2014/main" id="{85EC481A-B7ED-E04F-BE56-3548578D7852}"/>
                  </a:ext>
                </a:extLst>
              </p:cNvPr>
              <p:cNvPicPr>
                <a:picLocks noChangeAspect="1"/>
              </p:cNvPicPr>
              <p:nvPr/>
            </p:nvPicPr>
            <p:blipFill rotWithShape="1">
              <a:blip r:embed="rId3">
                <a:clrChange>
                  <a:clrFrom>
                    <a:srgbClr val="FFFFFF"/>
                  </a:clrFrom>
                  <a:clrTo>
                    <a:srgbClr val="FFFFFF">
                      <a:alpha val="0"/>
                    </a:srgbClr>
                  </a:clrTo>
                </a:clrChange>
              </a:blip>
              <a:srcRect r="54520" b="59710"/>
              <a:stretch/>
            </p:blipFill>
            <p:spPr>
              <a:xfrm rot="4234357">
                <a:off x="619088" y="3921115"/>
                <a:ext cx="2058001" cy="1834583"/>
              </a:xfrm>
              <a:prstGeom prst="rect">
                <a:avLst/>
              </a:prstGeom>
            </p:spPr>
          </p:pic>
          <p:sp>
            <p:nvSpPr>
              <p:cNvPr id="15" name="CuadroTexto 1">
                <a:extLst>
                  <a:ext uri="{FF2B5EF4-FFF2-40B4-BE49-F238E27FC236}">
                    <a16:creationId xmlns:a16="http://schemas.microsoft.com/office/drawing/2014/main" id="{94348743-A3F4-E049-8F36-7226EBA9443E}"/>
                  </a:ext>
                </a:extLst>
              </p:cNvPr>
              <p:cNvSpPr txBox="1"/>
              <p:nvPr/>
            </p:nvSpPr>
            <p:spPr>
              <a:xfrm>
                <a:off x="1014200" y="4168542"/>
                <a:ext cx="1267773" cy="1477328"/>
              </a:xfrm>
              <a:prstGeom prst="rect">
                <a:avLst/>
              </a:prstGeom>
              <a:noFill/>
            </p:spPr>
            <p:txBody>
              <a:bodyPr wrap="square" rtlCol="0">
                <a:spAutoFit/>
              </a:bodyPr>
              <a:lstStyle/>
              <a:p>
                <a:pPr algn="ctr" defTabSz="685613">
                  <a:buClrTx/>
                </a:pPr>
                <a:r>
                  <a:rPr lang="es-CO" sz="1100" kern="1200" dirty="0">
                    <a:solidFill>
                      <a:srgbClr val="0066CD"/>
                    </a:solidFill>
                    <a:latin typeface="Work Sans" pitchFamily="2" charset="77"/>
                    <a:ea typeface="+mn-ea"/>
                    <a:cs typeface="+mn-cs"/>
                  </a:rPr>
                  <a:t>En esta línea es posible evidenciar el ejercicio del:</a:t>
                </a:r>
              </a:p>
            </p:txBody>
          </p:sp>
        </p:grpSp>
      </p:grpSp>
      <p:grpSp>
        <p:nvGrpSpPr>
          <p:cNvPr id="18" name="35 Grupo">
            <a:extLst>
              <a:ext uri="{FF2B5EF4-FFF2-40B4-BE49-F238E27FC236}">
                <a16:creationId xmlns:a16="http://schemas.microsoft.com/office/drawing/2014/main" id="{642C732A-7681-4044-AF85-5DE0F77FF75C}"/>
              </a:ext>
            </a:extLst>
          </p:cNvPr>
          <p:cNvGrpSpPr/>
          <p:nvPr/>
        </p:nvGrpSpPr>
        <p:grpSpPr>
          <a:xfrm>
            <a:off x="3371224" y="3321355"/>
            <a:ext cx="2198837" cy="1833896"/>
            <a:chOff x="4494964" y="4428473"/>
            <a:chExt cx="2931778" cy="2445194"/>
          </a:xfrm>
        </p:grpSpPr>
        <p:grpSp>
          <p:nvGrpSpPr>
            <p:cNvPr id="19" name="Grupo 4">
              <a:extLst>
                <a:ext uri="{FF2B5EF4-FFF2-40B4-BE49-F238E27FC236}">
                  <a16:creationId xmlns:a16="http://schemas.microsoft.com/office/drawing/2014/main" id="{07D9496B-BE32-BC49-A106-3F1FE74872F7}"/>
                </a:ext>
              </a:extLst>
            </p:cNvPr>
            <p:cNvGrpSpPr/>
            <p:nvPr/>
          </p:nvGrpSpPr>
          <p:grpSpPr>
            <a:xfrm>
              <a:off x="4494964" y="6115534"/>
              <a:ext cx="2931778" cy="758133"/>
              <a:chOff x="1138213" y="6024101"/>
              <a:chExt cx="2931778" cy="758133"/>
            </a:xfrm>
          </p:grpSpPr>
          <p:pic>
            <p:nvPicPr>
              <p:cNvPr id="23" name="Imagen 22">
                <a:extLst>
                  <a:ext uri="{FF2B5EF4-FFF2-40B4-BE49-F238E27FC236}">
                    <a16:creationId xmlns:a16="http://schemas.microsoft.com/office/drawing/2014/main" id="{E5AF51F1-0C57-1F4C-B5CC-3D27032F27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8213" y="6024101"/>
                <a:ext cx="772173" cy="758133"/>
              </a:xfrm>
              <a:prstGeom prst="rect">
                <a:avLst/>
              </a:prstGeom>
            </p:spPr>
          </p:pic>
          <p:sp>
            <p:nvSpPr>
              <p:cNvPr id="24" name="Rectángulo 3">
                <a:extLst>
                  <a:ext uri="{FF2B5EF4-FFF2-40B4-BE49-F238E27FC236}">
                    <a16:creationId xmlns:a16="http://schemas.microsoft.com/office/drawing/2014/main" id="{3ABFAB92-E65C-3341-9065-48392FD383FD}"/>
                  </a:ext>
                </a:extLst>
              </p:cNvPr>
              <p:cNvSpPr/>
              <p:nvPr/>
            </p:nvSpPr>
            <p:spPr>
              <a:xfrm>
                <a:off x="1989937" y="6177182"/>
                <a:ext cx="2080054" cy="410369"/>
              </a:xfrm>
              <a:prstGeom prst="rect">
                <a:avLst/>
              </a:prstGeom>
            </p:spPr>
            <p:txBody>
              <a:bodyPr wrap="none">
                <a:spAutoFit/>
              </a:bodyPr>
              <a:lstStyle/>
              <a:p>
                <a:pPr algn="ctr" defTabSz="685613">
                  <a:buClrTx/>
                  <a:defRPr/>
                </a:pPr>
                <a:r>
                  <a:rPr lang="es-CO" b="1" kern="1200" dirty="0">
                    <a:solidFill>
                      <a:srgbClr val="0066CD"/>
                    </a:solidFill>
                    <a:latin typeface="Work Sans" pitchFamily="2" charset="77"/>
                    <a:ea typeface="+mn-ea"/>
                    <a:cs typeface="Arial" pitchFamily="34" charset="0"/>
                  </a:rPr>
                  <a:t>Autoevaluación</a:t>
                </a:r>
              </a:p>
            </p:txBody>
          </p:sp>
        </p:grpSp>
        <p:grpSp>
          <p:nvGrpSpPr>
            <p:cNvPr id="20" name="Grupo 3">
              <a:extLst>
                <a:ext uri="{FF2B5EF4-FFF2-40B4-BE49-F238E27FC236}">
                  <a16:creationId xmlns:a16="http://schemas.microsoft.com/office/drawing/2014/main" id="{26B2C543-4424-5F44-A6FB-7277E145D2B6}"/>
                </a:ext>
              </a:extLst>
            </p:cNvPr>
            <p:cNvGrpSpPr/>
            <p:nvPr/>
          </p:nvGrpSpPr>
          <p:grpSpPr>
            <a:xfrm>
              <a:off x="5013775" y="4428473"/>
              <a:ext cx="1713376" cy="1922033"/>
              <a:chOff x="5025384" y="4516257"/>
              <a:chExt cx="1713376" cy="1922033"/>
            </a:xfrm>
          </p:grpSpPr>
          <p:pic>
            <p:nvPicPr>
              <p:cNvPr id="21" name="Imagen 30">
                <a:extLst>
                  <a:ext uri="{FF2B5EF4-FFF2-40B4-BE49-F238E27FC236}">
                    <a16:creationId xmlns:a16="http://schemas.microsoft.com/office/drawing/2014/main" id="{E8FEE7B9-FFC6-8548-B537-9CF4BBBD18CF}"/>
                  </a:ext>
                </a:extLst>
              </p:cNvPr>
              <p:cNvPicPr>
                <a:picLocks noChangeAspect="1"/>
              </p:cNvPicPr>
              <p:nvPr/>
            </p:nvPicPr>
            <p:blipFill rotWithShape="1">
              <a:blip r:embed="rId3">
                <a:clrChange>
                  <a:clrFrom>
                    <a:srgbClr val="FFFFFF"/>
                  </a:clrFrom>
                  <a:clrTo>
                    <a:srgbClr val="FFFFFF">
                      <a:alpha val="0"/>
                    </a:srgbClr>
                  </a:clrTo>
                </a:clrChange>
              </a:blip>
              <a:srcRect r="54520" b="59710"/>
              <a:stretch/>
            </p:blipFill>
            <p:spPr>
              <a:xfrm rot="4234357">
                <a:off x="4921055" y="4620586"/>
                <a:ext cx="1922033" cy="1713376"/>
              </a:xfrm>
              <a:prstGeom prst="rect">
                <a:avLst/>
              </a:prstGeom>
            </p:spPr>
          </p:pic>
          <p:sp>
            <p:nvSpPr>
              <p:cNvPr id="22" name="CuadroTexto 31">
                <a:extLst>
                  <a:ext uri="{FF2B5EF4-FFF2-40B4-BE49-F238E27FC236}">
                    <a16:creationId xmlns:a16="http://schemas.microsoft.com/office/drawing/2014/main" id="{CF50A653-B4E4-6644-AF99-FDA6897F0A8B}"/>
                  </a:ext>
                </a:extLst>
              </p:cNvPr>
              <p:cNvSpPr txBox="1"/>
              <p:nvPr/>
            </p:nvSpPr>
            <p:spPr>
              <a:xfrm>
                <a:off x="5267137" y="4853238"/>
                <a:ext cx="1267775" cy="1477328"/>
              </a:xfrm>
              <a:prstGeom prst="rect">
                <a:avLst/>
              </a:prstGeom>
              <a:noFill/>
            </p:spPr>
            <p:txBody>
              <a:bodyPr wrap="square" rtlCol="0">
                <a:spAutoFit/>
              </a:bodyPr>
              <a:lstStyle/>
              <a:p>
                <a:pPr algn="ctr" defTabSz="685613">
                  <a:buClrTx/>
                </a:pPr>
                <a:r>
                  <a:rPr lang="es-CO" sz="1100" kern="1200" dirty="0">
                    <a:solidFill>
                      <a:srgbClr val="0066CD"/>
                    </a:solidFill>
                    <a:latin typeface="Work Sans" pitchFamily="2" charset="77"/>
                    <a:ea typeface="+mn-ea"/>
                    <a:cs typeface="+mn-cs"/>
                  </a:rPr>
                  <a:t>En esta línea es posible evidenciar el ejercicio de la:</a:t>
                </a:r>
              </a:p>
            </p:txBody>
          </p:sp>
        </p:grpSp>
      </p:grpSp>
      <p:grpSp>
        <p:nvGrpSpPr>
          <p:cNvPr id="25" name="36 Grupo">
            <a:extLst>
              <a:ext uri="{FF2B5EF4-FFF2-40B4-BE49-F238E27FC236}">
                <a16:creationId xmlns:a16="http://schemas.microsoft.com/office/drawing/2014/main" id="{20BB8173-1685-004C-8DCC-B0205DC82C3D}"/>
              </a:ext>
            </a:extLst>
          </p:cNvPr>
          <p:cNvGrpSpPr/>
          <p:nvPr/>
        </p:nvGrpSpPr>
        <p:grpSpPr>
          <a:xfrm>
            <a:off x="6633211" y="2824823"/>
            <a:ext cx="1892099" cy="2352113"/>
            <a:chOff x="8844279" y="3766415"/>
            <a:chExt cx="2522798" cy="3136151"/>
          </a:xfrm>
        </p:grpSpPr>
        <p:grpSp>
          <p:nvGrpSpPr>
            <p:cNvPr id="26" name="Grupo 6">
              <a:extLst>
                <a:ext uri="{FF2B5EF4-FFF2-40B4-BE49-F238E27FC236}">
                  <a16:creationId xmlns:a16="http://schemas.microsoft.com/office/drawing/2014/main" id="{A206521A-9F0F-4140-86A1-21CE877738DF}"/>
                </a:ext>
              </a:extLst>
            </p:cNvPr>
            <p:cNvGrpSpPr/>
            <p:nvPr/>
          </p:nvGrpSpPr>
          <p:grpSpPr>
            <a:xfrm>
              <a:off x="8844279" y="5752521"/>
              <a:ext cx="2522798" cy="1150045"/>
              <a:chOff x="9341224" y="5707955"/>
              <a:chExt cx="2522798" cy="1150045"/>
            </a:xfrm>
          </p:grpSpPr>
          <p:pic>
            <p:nvPicPr>
              <p:cNvPr id="30" name="Imagen 26">
                <a:extLst>
                  <a:ext uri="{FF2B5EF4-FFF2-40B4-BE49-F238E27FC236}">
                    <a16:creationId xmlns:a16="http://schemas.microsoft.com/office/drawing/2014/main" id="{4E325EFD-F487-C84B-AAEC-A385270CCF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1224" y="5707955"/>
                <a:ext cx="786293" cy="1150045"/>
              </a:xfrm>
              <a:prstGeom prst="rect">
                <a:avLst/>
              </a:prstGeom>
            </p:spPr>
          </p:pic>
          <p:sp>
            <p:nvSpPr>
              <p:cNvPr id="31" name="Rectángulo 5">
                <a:extLst>
                  <a:ext uri="{FF2B5EF4-FFF2-40B4-BE49-F238E27FC236}">
                    <a16:creationId xmlns:a16="http://schemas.microsoft.com/office/drawing/2014/main" id="{85045FB0-8C73-1840-834E-A2C7A44CBD25}"/>
                  </a:ext>
                </a:extLst>
              </p:cNvPr>
              <p:cNvSpPr/>
              <p:nvPr/>
            </p:nvSpPr>
            <p:spPr>
              <a:xfrm>
                <a:off x="9918617" y="5980887"/>
                <a:ext cx="1945405" cy="697626"/>
              </a:xfrm>
              <a:prstGeom prst="rect">
                <a:avLst/>
              </a:prstGeom>
            </p:spPr>
            <p:txBody>
              <a:bodyPr wrap="none">
                <a:spAutoFit/>
              </a:bodyPr>
              <a:lstStyle/>
              <a:p>
                <a:pPr algn="ctr" defTabSz="685613">
                  <a:buClrTx/>
                  <a:defRPr/>
                </a:pPr>
                <a:r>
                  <a:rPr lang="es-CO" b="1" kern="1200" dirty="0">
                    <a:solidFill>
                      <a:srgbClr val="0066CD"/>
                    </a:solidFill>
                    <a:latin typeface="Work Sans" pitchFamily="2" charset="77"/>
                    <a:ea typeface="+mn-ea"/>
                    <a:cs typeface="Arial" pitchFamily="34" charset="0"/>
                  </a:rPr>
                  <a:t>Evaluación</a:t>
                </a:r>
              </a:p>
              <a:p>
                <a:pPr algn="ctr" defTabSz="685613">
                  <a:buClrTx/>
                  <a:defRPr/>
                </a:pPr>
                <a:r>
                  <a:rPr lang="es-CO" b="1" kern="1200" dirty="0">
                    <a:solidFill>
                      <a:srgbClr val="0066CD"/>
                    </a:solidFill>
                    <a:latin typeface="Work Sans" pitchFamily="2" charset="77"/>
                    <a:ea typeface="+mn-ea"/>
                    <a:cs typeface="Arial" pitchFamily="34" charset="0"/>
                  </a:rPr>
                  <a:t>Independiente</a:t>
                </a:r>
              </a:p>
            </p:txBody>
          </p:sp>
        </p:grpSp>
        <p:grpSp>
          <p:nvGrpSpPr>
            <p:cNvPr id="27" name="Grupo 32">
              <a:extLst>
                <a:ext uri="{FF2B5EF4-FFF2-40B4-BE49-F238E27FC236}">
                  <a16:creationId xmlns:a16="http://schemas.microsoft.com/office/drawing/2014/main" id="{B2696BC4-BB1D-1A4E-AD49-48FD0ECF8A53}"/>
                </a:ext>
              </a:extLst>
            </p:cNvPr>
            <p:cNvGrpSpPr/>
            <p:nvPr/>
          </p:nvGrpSpPr>
          <p:grpSpPr>
            <a:xfrm>
              <a:off x="9144358" y="3766415"/>
              <a:ext cx="1834583" cy="2058001"/>
              <a:chOff x="730797" y="3809406"/>
              <a:chExt cx="1834583" cy="2058001"/>
            </a:xfrm>
          </p:grpSpPr>
          <p:pic>
            <p:nvPicPr>
              <p:cNvPr id="28" name="Imagen 33">
                <a:extLst>
                  <a:ext uri="{FF2B5EF4-FFF2-40B4-BE49-F238E27FC236}">
                    <a16:creationId xmlns:a16="http://schemas.microsoft.com/office/drawing/2014/main" id="{2E1EAF5E-21A5-B54C-BA4E-4CFA3F8F8AB6}"/>
                  </a:ext>
                </a:extLst>
              </p:cNvPr>
              <p:cNvPicPr>
                <a:picLocks noChangeAspect="1"/>
              </p:cNvPicPr>
              <p:nvPr/>
            </p:nvPicPr>
            <p:blipFill rotWithShape="1">
              <a:blip r:embed="rId3">
                <a:clrChange>
                  <a:clrFrom>
                    <a:srgbClr val="FFFFFF"/>
                  </a:clrFrom>
                  <a:clrTo>
                    <a:srgbClr val="FFFFFF">
                      <a:alpha val="0"/>
                    </a:srgbClr>
                  </a:clrTo>
                </a:clrChange>
              </a:blip>
              <a:srcRect r="54520" b="59710"/>
              <a:stretch/>
            </p:blipFill>
            <p:spPr>
              <a:xfrm rot="4234357">
                <a:off x="619088" y="3921115"/>
                <a:ext cx="2058001" cy="1834583"/>
              </a:xfrm>
              <a:prstGeom prst="rect">
                <a:avLst/>
              </a:prstGeom>
            </p:spPr>
          </p:pic>
          <p:sp>
            <p:nvSpPr>
              <p:cNvPr id="29" name="CuadroTexto 34">
                <a:extLst>
                  <a:ext uri="{FF2B5EF4-FFF2-40B4-BE49-F238E27FC236}">
                    <a16:creationId xmlns:a16="http://schemas.microsoft.com/office/drawing/2014/main" id="{A5D5C2C0-A70F-6D4F-ABC2-1CA19CCD8381}"/>
                  </a:ext>
                </a:extLst>
              </p:cNvPr>
              <p:cNvSpPr txBox="1"/>
              <p:nvPr/>
            </p:nvSpPr>
            <p:spPr>
              <a:xfrm>
                <a:off x="1014201" y="4168542"/>
                <a:ext cx="1267774" cy="1477328"/>
              </a:xfrm>
              <a:prstGeom prst="rect">
                <a:avLst/>
              </a:prstGeom>
              <a:noFill/>
            </p:spPr>
            <p:txBody>
              <a:bodyPr wrap="square" rtlCol="0">
                <a:spAutoFit/>
              </a:bodyPr>
              <a:lstStyle/>
              <a:p>
                <a:pPr algn="ctr" defTabSz="685613">
                  <a:buClrTx/>
                </a:pPr>
                <a:r>
                  <a:rPr lang="es-CO" sz="1100" kern="1200" dirty="0">
                    <a:solidFill>
                      <a:srgbClr val="0066CD"/>
                    </a:solidFill>
                    <a:latin typeface="Work Sans" pitchFamily="2" charset="77"/>
                    <a:ea typeface="+mn-ea"/>
                    <a:cs typeface="+mn-cs"/>
                  </a:rPr>
                  <a:t>En esta línea es posible evidenciar el ejercicio de la:</a:t>
                </a:r>
              </a:p>
            </p:txBody>
          </p:sp>
        </p:grpSp>
      </p:grpSp>
    </p:spTree>
    <p:extLst>
      <p:ext uri="{BB962C8B-B14F-4D97-AF65-F5344CB8AC3E}">
        <p14:creationId xmlns:p14="http://schemas.microsoft.com/office/powerpoint/2010/main" val="69427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878">
            <a:extLst>
              <a:ext uri="{FF2B5EF4-FFF2-40B4-BE49-F238E27FC236}">
                <a16:creationId xmlns:a16="http://schemas.microsoft.com/office/drawing/2014/main" id="{C6E017CA-D9FB-3146-AC5E-537E2212FF56}"/>
              </a:ext>
            </a:extLst>
          </p:cNvPr>
          <p:cNvSpPr/>
          <p:nvPr/>
        </p:nvSpPr>
        <p:spPr>
          <a:xfrm>
            <a:off x="3163276" y="2702564"/>
            <a:ext cx="2780325" cy="300150"/>
          </a:xfrm>
          <a:prstGeom prst="rect">
            <a:avLst/>
          </a:prstGeom>
          <a:noFill/>
          <a:ln>
            <a:noFill/>
          </a:ln>
        </p:spPr>
        <p:txBody>
          <a:bodyPr wrap="square" lIns="68569" tIns="34275" rIns="68569" bIns="34275" anchor="t" anchorCtr="0">
            <a:noAutofit/>
          </a:bodyPr>
          <a:lstStyle/>
          <a:p>
            <a:pPr algn="ctr" defTabSz="685800">
              <a:buClrTx/>
              <a:buSzPct val="25000"/>
              <a:defRPr/>
            </a:pPr>
            <a:r>
              <a:rPr lang="en-US" sz="1800" b="1" dirty="0" err="1">
                <a:solidFill>
                  <a:srgbClr val="000000">
                    <a:lumMod val="75000"/>
                    <a:lumOff val="25000"/>
                  </a:srgbClr>
                </a:solidFill>
              </a:rPr>
              <a:t>Orden</a:t>
            </a:r>
            <a:r>
              <a:rPr lang="en-US" sz="1800" b="1" dirty="0">
                <a:solidFill>
                  <a:srgbClr val="000000">
                    <a:lumMod val="75000"/>
                    <a:lumOff val="25000"/>
                  </a:srgbClr>
                </a:solidFill>
              </a:rPr>
              <a:t> Territorial</a:t>
            </a:r>
          </a:p>
        </p:txBody>
      </p:sp>
      <p:sp>
        <p:nvSpPr>
          <p:cNvPr id="3" name="Rectángulo 2">
            <a:extLst>
              <a:ext uri="{FF2B5EF4-FFF2-40B4-BE49-F238E27FC236}">
                <a16:creationId xmlns:a16="http://schemas.microsoft.com/office/drawing/2014/main" id="{D335F48A-9711-C342-A7E8-A0B0E33D940A}"/>
              </a:ext>
            </a:extLst>
          </p:cNvPr>
          <p:cNvSpPr/>
          <p:nvPr/>
        </p:nvSpPr>
        <p:spPr>
          <a:xfrm>
            <a:off x="1478943" y="3087945"/>
            <a:ext cx="6543923" cy="1818009"/>
          </a:xfrm>
          <a:prstGeom prst="rect">
            <a:avLst/>
          </a:prstGeom>
          <a:noFill/>
          <a:ln>
            <a:noFill/>
          </a:ln>
        </p:spPr>
        <p:txBody>
          <a:bodyPr wrap="square" lIns="68569" tIns="34275" rIns="68569" bIns="34275" anchor="t" anchorCtr="0">
            <a:noAutofit/>
          </a:bodyPr>
          <a:lstStyle/>
          <a:p>
            <a:pPr algn="just" defTabSz="685800">
              <a:buClrTx/>
              <a:buSzPct val="25000"/>
              <a:defRPr/>
            </a:pPr>
            <a:r>
              <a:rPr lang="es-CO" dirty="0">
                <a:solidFill>
                  <a:srgbClr val="3F3F3F"/>
                </a:solidFill>
                <a:ea typeface="Arial" charset="0"/>
                <a:cs typeface="Arial" charset="0"/>
              </a:rPr>
              <a:t>Alta dirección territorial (Decreto 785 de 2005, artículo 4º, parágrafo)</a:t>
            </a:r>
          </a:p>
          <a:p>
            <a:pPr algn="just" defTabSz="685800">
              <a:buClrTx/>
              <a:buSzPct val="25000"/>
              <a:defRPr/>
            </a:pPr>
            <a:endParaRPr lang="es-CO" dirty="0">
              <a:solidFill>
                <a:srgbClr val="3F3F3F"/>
              </a:solidFill>
              <a:ea typeface="Arial" charset="0"/>
              <a:cs typeface="Arial" charset="0"/>
            </a:endParaRPr>
          </a:p>
          <a:p>
            <a:pPr algn="just" defTabSz="685800">
              <a:buClrTx/>
              <a:buSzPct val="25000"/>
              <a:defRPr/>
            </a:pPr>
            <a:r>
              <a:rPr lang="es-CO" b="1" dirty="0">
                <a:solidFill>
                  <a:srgbClr val="FFC000">
                    <a:lumMod val="75000"/>
                  </a:srgbClr>
                </a:solidFill>
                <a:ea typeface="Arial" charset="0"/>
                <a:cs typeface="Arial" charset="0"/>
              </a:rPr>
              <a:t>Se entiende por Alta Dirección territorial: </a:t>
            </a:r>
            <a:r>
              <a:rPr lang="es-CO" dirty="0">
                <a:solidFill>
                  <a:srgbClr val="3F3F3F"/>
                </a:solidFill>
                <a:ea typeface="Arial" charset="0"/>
                <a:cs typeface="Arial" charset="0"/>
              </a:rPr>
              <a:t>Los Diputados, Gobernadores, Concejales, Alcaldes Municipales o Distritales, Alcalde Local, Contralor Departamental, Distrital o Municipal, Personero Distrital o Municipal, Veedor Distrital, </a:t>
            </a:r>
            <a:r>
              <a:rPr lang="es-CO" b="1" dirty="0">
                <a:solidFill>
                  <a:srgbClr val="3F3F3F"/>
                </a:solidFill>
                <a:ea typeface="Arial" charset="0"/>
                <a:cs typeface="Arial" charset="0"/>
              </a:rPr>
              <a:t>Secretarios de Despacho</a:t>
            </a:r>
            <a:r>
              <a:rPr lang="es-CO" dirty="0">
                <a:solidFill>
                  <a:srgbClr val="3F3F3F"/>
                </a:solidFill>
                <a:ea typeface="Arial" charset="0"/>
                <a:cs typeface="Arial" charset="0"/>
              </a:rPr>
              <a:t>, Directores de Departamentos Administrativos, Gerentes de Unidades Administrativas Especiales y Directores, Gerentes o Presidentes de entidades descentralizadas.</a:t>
            </a:r>
          </a:p>
        </p:txBody>
      </p:sp>
      <p:sp>
        <p:nvSpPr>
          <p:cNvPr id="4" name="Shape 3878">
            <a:extLst>
              <a:ext uri="{FF2B5EF4-FFF2-40B4-BE49-F238E27FC236}">
                <a16:creationId xmlns:a16="http://schemas.microsoft.com/office/drawing/2014/main" id="{9131E0BF-9FE9-8244-B348-D2DC1B565139}"/>
              </a:ext>
            </a:extLst>
          </p:cNvPr>
          <p:cNvSpPr/>
          <p:nvPr/>
        </p:nvSpPr>
        <p:spPr>
          <a:xfrm>
            <a:off x="3050162" y="1824869"/>
            <a:ext cx="2780325" cy="300150"/>
          </a:xfrm>
          <a:prstGeom prst="rect">
            <a:avLst/>
          </a:prstGeom>
          <a:noFill/>
          <a:ln>
            <a:noFill/>
          </a:ln>
        </p:spPr>
        <p:txBody>
          <a:bodyPr wrap="square" lIns="68569" tIns="34275" rIns="68569" bIns="34275" anchor="t" anchorCtr="0">
            <a:noAutofit/>
          </a:bodyPr>
          <a:lstStyle/>
          <a:p>
            <a:pPr algn="ctr" defTabSz="685800">
              <a:buClrTx/>
              <a:buSzPct val="25000"/>
              <a:defRPr/>
            </a:pPr>
            <a:r>
              <a:rPr lang="en-US" sz="1800" b="1" dirty="0">
                <a:solidFill>
                  <a:srgbClr val="000000">
                    <a:lumMod val="75000"/>
                    <a:lumOff val="25000"/>
                  </a:srgbClr>
                </a:solidFill>
              </a:rPr>
              <a:t>Alta </a:t>
            </a:r>
            <a:r>
              <a:rPr lang="en-US" sz="1800" b="1" dirty="0" err="1">
                <a:solidFill>
                  <a:srgbClr val="000000">
                    <a:lumMod val="75000"/>
                    <a:lumOff val="25000"/>
                  </a:srgbClr>
                </a:solidFill>
              </a:rPr>
              <a:t>Dirección</a:t>
            </a:r>
            <a:endParaRPr lang="en-US" sz="1800" b="1" dirty="0">
              <a:solidFill>
                <a:srgbClr val="000000">
                  <a:lumMod val="75000"/>
                  <a:lumOff val="25000"/>
                </a:srgbClr>
              </a:solidFill>
            </a:endParaRPr>
          </a:p>
        </p:txBody>
      </p:sp>
      <p:grpSp>
        <p:nvGrpSpPr>
          <p:cNvPr id="5" name="Grupo 4">
            <a:extLst>
              <a:ext uri="{FF2B5EF4-FFF2-40B4-BE49-F238E27FC236}">
                <a16:creationId xmlns:a16="http://schemas.microsoft.com/office/drawing/2014/main" id="{3AB9FB9F-C12F-2847-AA87-3686C8AAE788}"/>
              </a:ext>
            </a:extLst>
          </p:cNvPr>
          <p:cNvGrpSpPr/>
          <p:nvPr/>
        </p:nvGrpSpPr>
        <p:grpSpPr>
          <a:xfrm>
            <a:off x="3163276" y="22528"/>
            <a:ext cx="2876324" cy="1593580"/>
            <a:chOff x="1155293" y="433853"/>
            <a:chExt cx="3835098" cy="2124773"/>
          </a:xfrm>
        </p:grpSpPr>
        <p:pic>
          <p:nvPicPr>
            <p:cNvPr id="6" name="Imagen 5">
              <a:extLst>
                <a:ext uri="{FF2B5EF4-FFF2-40B4-BE49-F238E27FC236}">
                  <a16:creationId xmlns:a16="http://schemas.microsoft.com/office/drawing/2014/main" id="{8328C3A2-7658-D14E-B5A8-45BDB132343F}"/>
                </a:ext>
              </a:extLst>
            </p:cNvPr>
            <p:cNvPicPr>
              <a:picLocks noChangeAspect="1"/>
            </p:cNvPicPr>
            <p:nvPr/>
          </p:nvPicPr>
          <p:blipFill>
            <a:blip r:embed="rId2"/>
            <a:stretch>
              <a:fillRect/>
            </a:stretch>
          </p:blipFill>
          <p:spPr>
            <a:xfrm>
              <a:off x="1155293" y="433853"/>
              <a:ext cx="3835098" cy="2124773"/>
            </a:xfrm>
            <a:prstGeom prst="rect">
              <a:avLst/>
            </a:prstGeom>
          </p:spPr>
        </p:pic>
        <p:pic>
          <p:nvPicPr>
            <p:cNvPr id="7" name="Imagen 6">
              <a:extLst>
                <a:ext uri="{FF2B5EF4-FFF2-40B4-BE49-F238E27FC236}">
                  <a16:creationId xmlns:a16="http://schemas.microsoft.com/office/drawing/2014/main" id="{159E059D-51E7-DA43-8FE9-6D4E589031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7318" y="1815432"/>
              <a:ext cx="1024443" cy="554172"/>
            </a:xfrm>
            <a:prstGeom prst="rect">
              <a:avLst/>
            </a:prstGeom>
          </p:spPr>
        </p:pic>
        <p:sp>
          <p:nvSpPr>
            <p:cNvPr id="8" name="Rectángulo 7">
              <a:extLst>
                <a:ext uri="{FF2B5EF4-FFF2-40B4-BE49-F238E27FC236}">
                  <a16:creationId xmlns:a16="http://schemas.microsoft.com/office/drawing/2014/main" id="{725D52FD-7FCE-F34A-8957-B32FE9262934}"/>
                </a:ext>
              </a:extLst>
            </p:cNvPr>
            <p:cNvSpPr/>
            <p:nvPr/>
          </p:nvSpPr>
          <p:spPr>
            <a:xfrm>
              <a:off x="2681481" y="1767877"/>
              <a:ext cx="1915457" cy="677108"/>
            </a:xfrm>
            <a:prstGeom prst="rect">
              <a:avLst/>
            </a:prstGeom>
          </p:spPr>
          <p:txBody>
            <a:bodyPr wrap="square">
              <a:spAutoFit/>
            </a:bodyPr>
            <a:lstStyle/>
            <a:p>
              <a:pPr defTabSz="685800">
                <a:buClrTx/>
                <a:defRPr/>
              </a:pPr>
              <a:r>
                <a:rPr lang="es-CO" sz="1350" b="1" kern="1200" dirty="0">
                  <a:solidFill>
                    <a:prstClr val="black"/>
                  </a:solidFill>
                  <a:ea typeface="+mn-ea"/>
                  <a:cs typeface="+mn-cs"/>
                </a:rPr>
                <a:t>LÍNEA ESTRATÉGICA</a:t>
              </a:r>
            </a:p>
          </p:txBody>
        </p:sp>
        <p:sp>
          <p:nvSpPr>
            <p:cNvPr id="9" name="CuadroTexto 8">
              <a:extLst>
                <a:ext uri="{FF2B5EF4-FFF2-40B4-BE49-F238E27FC236}">
                  <a16:creationId xmlns:a16="http://schemas.microsoft.com/office/drawing/2014/main" id="{C65F7084-C802-D747-90BC-9DC9EB797AA9}"/>
                </a:ext>
              </a:extLst>
            </p:cNvPr>
            <p:cNvSpPr txBox="1"/>
            <p:nvPr/>
          </p:nvSpPr>
          <p:spPr>
            <a:xfrm>
              <a:off x="1286920" y="699377"/>
              <a:ext cx="3142210" cy="1046440"/>
            </a:xfrm>
            <a:prstGeom prst="rect">
              <a:avLst/>
            </a:prstGeom>
            <a:noFill/>
          </p:spPr>
          <p:txBody>
            <a:bodyPr wrap="square" rtlCol="0">
              <a:spAutoFit/>
            </a:bodyPr>
            <a:lstStyle/>
            <a:p>
              <a:pPr algn="just" defTabSz="685800">
                <a:buClrTx/>
              </a:pPr>
              <a:r>
                <a:rPr lang="es-CO" sz="1125" kern="1200" dirty="0">
                  <a:solidFill>
                    <a:prstClr val="black"/>
                  </a:solidFill>
                  <a:latin typeface="Arial Narrow" panose="020B0606020202030204" pitchFamily="34" charset="0"/>
                  <a:ea typeface="+mn-ea"/>
                  <a:cs typeface="+mn-cs"/>
                </a:rPr>
                <a:t>Para la definición de los integrantes de la línea estratégica, tenga en cuenta la siguiente información sobre lo que se establece para la Alta Dirección:</a:t>
              </a:r>
            </a:p>
          </p:txBody>
        </p:sp>
      </p:grpSp>
    </p:spTree>
    <p:extLst>
      <p:ext uri="{BB962C8B-B14F-4D97-AF65-F5344CB8AC3E}">
        <p14:creationId xmlns:p14="http://schemas.microsoft.com/office/powerpoint/2010/main" val="3305399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8E1AE8A8-36CB-9644-BF2B-A54F2602446F}"/>
              </a:ext>
            </a:extLst>
          </p:cNvPr>
          <p:cNvGrpSpPr/>
          <p:nvPr/>
        </p:nvGrpSpPr>
        <p:grpSpPr>
          <a:xfrm>
            <a:off x="3041206" y="196313"/>
            <a:ext cx="2876324" cy="1593580"/>
            <a:chOff x="4217702" y="30037"/>
            <a:chExt cx="3835098" cy="2124773"/>
          </a:xfrm>
        </p:grpSpPr>
        <p:grpSp>
          <p:nvGrpSpPr>
            <p:cNvPr id="3" name="Grupo 2">
              <a:extLst>
                <a:ext uri="{FF2B5EF4-FFF2-40B4-BE49-F238E27FC236}">
                  <a16:creationId xmlns:a16="http://schemas.microsoft.com/office/drawing/2014/main" id="{A2E383A8-A761-F744-915D-360595088369}"/>
                </a:ext>
              </a:extLst>
            </p:cNvPr>
            <p:cNvGrpSpPr/>
            <p:nvPr/>
          </p:nvGrpSpPr>
          <p:grpSpPr>
            <a:xfrm>
              <a:off x="4217702" y="30037"/>
              <a:ext cx="3835098" cy="2124773"/>
              <a:chOff x="1155293" y="433853"/>
              <a:chExt cx="3835098" cy="2124773"/>
            </a:xfrm>
          </p:grpSpPr>
          <p:pic>
            <p:nvPicPr>
              <p:cNvPr id="5" name="Imagen 4">
                <a:extLst>
                  <a:ext uri="{FF2B5EF4-FFF2-40B4-BE49-F238E27FC236}">
                    <a16:creationId xmlns:a16="http://schemas.microsoft.com/office/drawing/2014/main" id="{DFA66731-1FFE-0848-A32D-2F0FA08886F1}"/>
                  </a:ext>
                </a:extLst>
              </p:cNvPr>
              <p:cNvPicPr>
                <a:picLocks noChangeAspect="1"/>
              </p:cNvPicPr>
              <p:nvPr/>
            </p:nvPicPr>
            <p:blipFill>
              <a:blip r:embed="rId2">
                <a:clrChange>
                  <a:clrFrom>
                    <a:srgbClr val="F6F6F6"/>
                  </a:clrFrom>
                  <a:clrTo>
                    <a:srgbClr val="F6F6F6">
                      <a:alpha val="0"/>
                    </a:srgbClr>
                  </a:clrTo>
                </a:clrChange>
              </a:blip>
              <a:stretch>
                <a:fillRect/>
              </a:stretch>
            </p:blipFill>
            <p:spPr>
              <a:xfrm>
                <a:off x="1155293" y="433853"/>
                <a:ext cx="3835098" cy="2124773"/>
              </a:xfrm>
              <a:prstGeom prst="rect">
                <a:avLst/>
              </a:prstGeom>
            </p:spPr>
          </p:pic>
          <p:sp>
            <p:nvSpPr>
              <p:cNvPr id="6" name="Rectángulo 5">
                <a:extLst>
                  <a:ext uri="{FF2B5EF4-FFF2-40B4-BE49-F238E27FC236}">
                    <a16:creationId xmlns:a16="http://schemas.microsoft.com/office/drawing/2014/main" id="{200CA9B9-F78D-4D4E-ACD1-DADDA26F669D}"/>
                  </a:ext>
                </a:extLst>
              </p:cNvPr>
              <p:cNvSpPr/>
              <p:nvPr/>
            </p:nvSpPr>
            <p:spPr>
              <a:xfrm>
                <a:off x="2681481" y="1767877"/>
                <a:ext cx="1915457" cy="677108"/>
              </a:xfrm>
              <a:prstGeom prst="rect">
                <a:avLst/>
              </a:prstGeom>
            </p:spPr>
            <p:txBody>
              <a:bodyPr wrap="square">
                <a:spAutoFit/>
              </a:bodyPr>
              <a:lstStyle/>
              <a:p>
                <a:pPr defTabSz="685800">
                  <a:buClrTx/>
                  <a:defRPr/>
                </a:pPr>
                <a:r>
                  <a:rPr lang="es-CO" sz="1350" b="1" kern="1200" dirty="0">
                    <a:solidFill>
                      <a:prstClr val="black"/>
                    </a:solidFill>
                    <a:ea typeface="+mn-ea"/>
                    <a:cs typeface="+mn-cs"/>
                  </a:rPr>
                  <a:t>1ª LÍNEA DE DEFENSA</a:t>
                </a:r>
              </a:p>
            </p:txBody>
          </p:sp>
          <p:sp>
            <p:nvSpPr>
              <p:cNvPr id="7" name="CuadroTexto 6">
                <a:extLst>
                  <a:ext uri="{FF2B5EF4-FFF2-40B4-BE49-F238E27FC236}">
                    <a16:creationId xmlns:a16="http://schemas.microsoft.com/office/drawing/2014/main" id="{3B3E60BB-2053-9C46-96EA-E8CE34025C0D}"/>
                  </a:ext>
                </a:extLst>
              </p:cNvPr>
              <p:cNvSpPr txBox="1"/>
              <p:nvPr/>
            </p:nvSpPr>
            <p:spPr>
              <a:xfrm>
                <a:off x="1303544" y="836940"/>
                <a:ext cx="3142210" cy="815608"/>
              </a:xfrm>
              <a:prstGeom prst="rect">
                <a:avLst/>
              </a:prstGeom>
              <a:noFill/>
            </p:spPr>
            <p:txBody>
              <a:bodyPr wrap="square" rtlCol="0">
                <a:spAutoFit/>
              </a:bodyPr>
              <a:lstStyle/>
              <a:p>
                <a:pPr algn="just" defTabSz="685800">
                  <a:buClrTx/>
                </a:pPr>
                <a:r>
                  <a:rPr lang="es-CO" sz="1125" kern="1200" dirty="0">
                    <a:solidFill>
                      <a:prstClr val="black"/>
                    </a:solidFill>
                    <a:latin typeface="Arial Narrow" panose="020B0606020202030204" pitchFamily="34" charset="0"/>
                    <a:ea typeface="+mn-ea"/>
                    <a:cs typeface="+mn-cs"/>
                  </a:rPr>
                  <a:t>Para la definición de los integrantes de la 1ª Línea de Defensa, tenga en cuenta los siguientes aspectos:</a:t>
                </a:r>
              </a:p>
            </p:txBody>
          </p:sp>
        </p:grpSp>
        <p:pic>
          <p:nvPicPr>
            <p:cNvPr id="4" name="Imagen 3">
              <a:extLst>
                <a:ext uri="{FF2B5EF4-FFF2-40B4-BE49-F238E27FC236}">
                  <a16:creationId xmlns:a16="http://schemas.microsoft.com/office/drawing/2014/main" id="{89D93D43-E333-8E4C-893F-400C0BDB7E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5487" y="1398850"/>
              <a:ext cx="1101641" cy="576751"/>
            </a:xfrm>
            <a:prstGeom prst="rect">
              <a:avLst/>
            </a:prstGeom>
          </p:spPr>
        </p:pic>
      </p:grpSp>
      <p:sp>
        <p:nvSpPr>
          <p:cNvPr id="8" name="Rectángulo 14">
            <a:extLst>
              <a:ext uri="{FF2B5EF4-FFF2-40B4-BE49-F238E27FC236}">
                <a16:creationId xmlns:a16="http://schemas.microsoft.com/office/drawing/2014/main" id="{CFF9BCD6-0298-6343-BB11-405DC92BFE1F}"/>
              </a:ext>
            </a:extLst>
          </p:cNvPr>
          <p:cNvSpPr/>
          <p:nvPr/>
        </p:nvSpPr>
        <p:spPr>
          <a:xfrm>
            <a:off x="939526" y="2958177"/>
            <a:ext cx="2073261" cy="1792275"/>
          </a:xfrm>
          <a:prstGeom prst="rect">
            <a:avLst/>
          </a:prstGeom>
          <a:solidFill>
            <a:srgbClr val="EED14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s-ES_tradnl" sz="1350" kern="1200">
              <a:solidFill>
                <a:srgbClr val="FFFFFF"/>
              </a:solidFill>
              <a:latin typeface="Arial"/>
            </a:endParaRPr>
          </a:p>
        </p:txBody>
      </p:sp>
      <p:sp>
        <p:nvSpPr>
          <p:cNvPr id="9" name="Rectángulo 15">
            <a:extLst>
              <a:ext uri="{FF2B5EF4-FFF2-40B4-BE49-F238E27FC236}">
                <a16:creationId xmlns:a16="http://schemas.microsoft.com/office/drawing/2014/main" id="{37CB71F4-069A-EB4F-847C-5F726E7470D5}"/>
              </a:ext>
            </a:extLst>
          </p:cNvPr>
          <p:cNvSpPr/>
          <p:nvPr/>
        </p:nvSpPr>
        <p:spPr>
          <a:xfrm>
            <a:off x="901974" y="2989203"/>
            <a:ext cx="2018691" cy="1702790"/>
          </a:xfrm>
          <a:prstGeom prst="rect">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s-ES_tradnl" sz="1350" kern="1200">
              <a:solidFill>
                <a:srgbClr val="FFFFFF"/>
              </a:solidFill>
              <a:latin typeface="Arial"/>
            </a:endParaRPr>
          </a:p>
        </p:txBody>
      </p:sp>
      <p:sp>
        <p:nvSpPr>
          <p:cNvPr id="10" name="Rectángulo 3">
            <a:extLst>
              <a:ext uri="{FF2B5EF4-FFF2-40B4-BE49-F238E27FC236}">
                <a16:creationId xmlns:a16="http://schemas.microsoft.com/office/drawing/2014/main" id="{7F225F65-2185-2C4E-A0DD-5C305EFEC156}"/>
              </a:ext>
            </a:extLst>
          </p:cNvPr>
          <p:cNvSpPr/>
          <p:nvPr/>
        </p:nvSpPr>
        <p:spPr>
          <a:xfrm>
            <a:off x="901974" y="3006917"/>
            <a:ext cx="1962302" cy="1708160"/>
          </a:xfrm>
          <a:prstGeom prst="rect">
            <a:avLst/>
          </a:prstGeom>
        </p:spPr>
        <p:txBody>
          <a:bodyPr wrap="square">
            <a:spAutoFit/>
          </a:bodyPr>
          <a:lstStyle/>
          <a:p>
            <a:pPr algn="just" defTabSz="685800">
              <a:buClrTx/>
              <a:defRPr/>
            </a:pPr>
            <a:r>
              <a:rPr lang="es-CO" sz="1500" kern="1200" dirty="0">
                <a:latin typeface="Arial" panose="020B0604020202020204" pitchFamily="34" charset="0"/>
                <a:ea typeface="Calibri" panose="020F0502020204030204" pitchFamily="34" charset="0"/>
                <a:cs typeface="+mn-cs"/>
              </a:rPr>
              <a:t>Su objetivo es asegurar la gestión, mediante la ejecución  efectiva de controles internos, sobre una base del día a día. </a:t>
            </a:r>
          </a:p>
        </p:txBody>
      </p:sp>
      <p:pic>
        <p:nvPicPr>
          <p:cNvPr id="11" name="Imagen 13">
            <a:extLst>
              <a:ext uri="{FF2B5EF4-FFF2-40B4-BE49-F238E27FC236}">
                <a16:creationId xmlns:a16="http://schemas.microsoft.com/office/drawing/2014/main" id="{8F894CB1-7825-AA4F-BCF9-05375993E0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495" y="2615257"/>
            <a:ext cx="639862" cy="630975"/>
          </a:xfrm>
          <a:prstGeom prst="rect">
            <a:avLst/>
          </a:prstGeom>
        </p:spPr>
      </p:pic>
      <p:sp>
        <p:nvSpPr>
          <p:cNvPr id="12" name="Triángulo isósceles 16">
            <a:extLst>
              <a:ext uri="{FF2B5EF4-FFF2-40B4-BE49-F238E27FC236}">
                <a16:creationId xmlns:a16="http://schemas.microsoft.com/office/drawing/2014/main" id="{49A9DB91-652D-CD44-AFF5-62011C02C112}"/>
              </a:ext>
            </a:extLst>
          </p:cNvPr>
          <p:cNvSpPr/>
          <p:nvPr/>
        </p:nvSpPr>
        <p:spPr>
          <a:xfrm rot="5400000">
            <a:off x="3130345" y="3721736"/>
            <a:ext cx="319146" cy="242062"/>
          </a:xfrm>
          <a:prstGeom prst="triangle">
            <a:avLst/>
          </a:prstGeom>
          <a:solidFill>
            <a:srgbClr val="EED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s-CO" sz="1350" kern="1200" dirty="0">
              <a:solidFill>
                <a:prstClr val="white"/>
              </a:solidFill>
              <a:latin typeface="Arial"/>
            </a:endParaRPr>
          </a:p>
        </p:txBody>
      </p:sp>
      <p:sp>
        <p:nvSpPr>
          <p:cNvPr id="13" name="Rectángulo 17">
            <a:extLst>
              <a:ext uri="{FF2B5EF4-FFF2-40B4-BE49-F238E27FC236}">
                <a16:creationId xmlns:a16="http://schemas.microsoft.com/office/drawing/2014/main" id="{1963F7DE-E566-A44A-B5DF-FA8E24087D01}"/>
              </a:ext>
            </a:extLst>
          </p:cNvPr>
          <p:cNvSpPr/>
          <p:nvPr/>
        </p:nvSpPr>
        <p:spPr>
          <a:xfrm>
            <a:off x="3567049" y="3159760"/>
            <a:ext cx="4856326" cy="1358878"/>
          </a:xfrm>
          <a:prstGeom prst="rect">
            <a:avLst/>
          </a:prstGeom>
          <a:solidFill>
            <a:srgbClr val="EED14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s-ES_tradnl" sz="1350" kern="1200">
              <a:solidFill>
                <a:srgbClr val="FFFFFF"/>
              </a:solidFill>
              <a:latin typeface="Arial"/>
            </a:endParaRPr>
          </a:p>
        </p:txBody>
      </p:sp>
      <p:sp>
        <p:nvSpPr>
          <p:cNvPr id="14" name="Rectángulo 18">
            <a:extLst>
              <a:ext uri="{FF2B5EF4-FFF2-40B4-BE49-F238E27FC236}">
                <a16:creationId xmlns:a16="http://schemas.microsoft.com/office/drawing/2014/main" id="{866C518F-FA34-A347-95ED-77C700C71A6A}"/>
              </a:ext>
            </a:extLst>
          </p:cNvPr>
          <p:cNvSpPr/>
          <p:nvPr/>
        </p:nvSpPr>
        <p:spPr>
          <a:xfrm>
            <a:off x="3567050" y="3193324"/>
            <a:ext cx="4808153" cy="1291748"/>
          </a:xfrm>
          <a:prstGeom prst="rect">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s-ES_tradnl" sz="1350" kern="1200">
              <a:solidFill>
                <a:srgbClr val="FFFFFF"/>
              </a:solidFill>
              <a:latin typeface="Arial"/>
            </a:endParaRPr>
          </a:p>
        </p:txBody>
      </p:sp>
      <p:sp>
        <p:nvSpPr>
          <p:cNvPr id="15" name="Rectángulo 4">
            <a:extLst>
              <a:ext uri="{FF2B5EF4-FFF2-40B4-BE49-F238E27FC236}">
                <a16:creationId xmlns:a16="http://schemas.microsoft.com/office/drawing/2014/main" id="{F41AE104-7AC7-4740-862C-CB36362E515E}"/>
              </a:ext>
            </a:extLst>
          </p:cNvPr>
          <p:cNvSpPr/>
          <p:nvPr/>
        </p:nvSpPr>
        <p:spPr>
          <a:xfrm>
            <a:off x="3609405" y="3210834"/>
            <a:ext cx="4723441" cy="1265411"/>
          </a:xfrm>
          <a:prstGeom prst="rect">
            <a:avLst/>
          </a:prstGeom>
        </p:spPr>
        <p:txBody>
          <a:bodyPr wrap="square">
            <a:spAutoFit/>
          </a:bodyPr>
          <a:lstStyle/>
          <a:p>
            <a:pPr algn="just" defTabSz="685800">
              <a:lnSpc>
                <a:spcPct val="107000"/>
              </a:lnSpc>
              <a:spcAft>
                <a:spcPts val="600"/>
              </a:spcAft>
              <a:buClrTx/>
              <a:defRPr/>
            </a:pPr>
            <a:r>
              <a:rPr lang="es-CO" sz="1425" kern="1200" dirty="0">
                <a:latin typeface="Arial" panose="020B0604020202020204" pitchFamily="34" charset="0"/>
                <a:ea typeface="Calibri" panose="020F0502020204030204" pitchFamily="34" charset="0"/>
                <a:cs typeface="Times New Roman" panose="02020603050405020304" pitchFamily="18" charset="0"/>
              </a:rPr>
              <a:t>Dependiendo de la estructura organizacional de la entidad (organigrama), así como de los procesos, se podrán definir cabezas visibles (líderes) en temas misionales y de apoyo, quienes garantizan la gestión en el día a día, en conjunto con sus equipos de trabajo.</a:t>
            </a:r>
            <a:endParaRPr lang="es-CO" sz="1425" kern="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CEEEA10B-57B7-8844-AC17-58D8F8E72C86}"/>
              </a:ext>
            </a:extLst>
          </p:cNvPr>
          <p:cNvPicPr>
            <a:picLocks noChangeAspect="1"/>
          </p:cNvPicPr>
          <p:nvPr/>
        </p:nvPicPr>
        <p:blipFill>
          <a:blip r:embed="rId5">
            <a:clrChange>
              <a:clrFrom>
                <a:srgbClr val="F6F6F6"/>
              </a:clrFrom>
              <a:clrTo>
                <a:srgbClr val="F6F6F6">
                  <a:alpha val="0"/>
                </a:srgbClr>
              </a:clrTo>
            </a:clrChange>
          </a:blip>
          <a:stretch>
            <a:fillRect/>
          </a:stretch>
        </p:blipFill>
        <p:spPr>
          <a:xfrm>
            <a:off x="4968846" y="1899473"/>
            <a:ext cx="3767687" cy="1089731"/>
          </a:xfrm>
          <a:prstGeom prst="rect">
            <a:avLst/>
          </a:prstGeom>
        </p:spPr>
      </p:pic>
      <p:sp>
        <p:nvSpPr>
          <p:cNvPr id="17" name="CuadroTexto 16">
            <a:extLst>
              <a:ext uri="{FF2B5EF4-FFF2-40B4-BE49-F238E27FC236}">
                <a16:creationId xmlns:a16="http://schemas.microsoft.com/office/drawing/2014/main" id="{34D17182-DC22-0E46-A6D8-ECB9C1C8E016}"/>
              </a:ext>
            </a:extLst>
          </p:cNvPr>
          <p:cNvSpPr txBox="1"/>
          <p:nvPr/>
        </p:nvSpPr>
        <p:spPr>
          <a:xfrm>
            <a:off x="5088628" y="2091636"/>
            <a:ext cx="2850569" cy="542456"/>
          </a:xfrm>
          <a:prstGeom prst="rect">
            <a:avLst/>
          </a:prstGeom>
          <a:noFill/>
        </p:spPr>
        <p:txBody>
          <a:bodyPr wrap="square" rtlCol="0">
            <a:spAutoFit/>
          </a:bodyPr>
          <a:lstStyle/>
          <a:p>
            <a:pPr algn="just" defTabSz="685800">
              <a:buClrTx/>
            </a:pPr>
            <a:r>
              <a:rPr lang="es-CO" sz="975" kern="1200" dirty="0">
                <a:solidFill>
                  <a:prstClr val="black"/>
                </a:solidFill>
                <a:latin typeface="Arial Narrow" panose="020B0606020202030204" pitchFamily="34" charset="0"/>
                <a:ea typeface="+mn-ea"/>
                <a:cs typeface="+mn-cs"/>
              </a:rPr>
              <a:t>Es posible que líderes en 1ª línea de Defensa, tengan participación en la 2ª línea de Defensa, en tanto sean responsables de temas críticos para toda la entidad. </a:t>
            </a:r>
          </a:p>
        </p:txBody>
      </p:sp>
    </p:spTree>
    <p:extLst>
      <p:ext uri="{BB962C8B-B14F-4D97-AF65-F5344CB8AC3E}">
        <p14:creationId xmlns:p14="http://schemas.microsoft.com/office/powerpoint/2010/main" val="1136772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4">
            <a:extLst>
              <a:ext uri="{FF2B5EF4-FFF2-40B4-BE49-F238E27FC236}">
                <a16:creationId xmlns:a16="http://schemas.microsoft.com/office/drawing/2014/main" id="{8FE5FD60-FAD4-8A4D-81C7-5622FABC084C}"/>
              </a:ext>
            </a:extLst>
          </p:cNvPr>
          <p:cNvSpPr/>
          <p:nvPr/>
        </p:nvSpPr>
        <p:spPr>
          <a:xfrm>
            <a:off x="999251" y="2503327"/>
            <a:ext cx="2073261" cy="1502983"/>
          </a:xfrm>
          <a:prstGeom prst="rect">
            <a:avLst/>
          </a:prstGeom>
          <a:solidFill>
            <a:srgbClr val="EED14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s-ES_tradnl" sz="1350" kern="1200">
              <a:solidFill>
                <a:srgbClr val="FFFFFF"/>
              </a:solidFill>
              <a:latin typeface="Arial"/>
            </a:endParaRPr>
          </a:p>
        </p:txBody>
      </p:sp>
      <p:sp>
        <p:nvSpPr>
          <p:cNvPr id="3" name="Rectángulo 15">
            <a:extLst>
              <a:ext uri="{FF2B5EF4-FFF2-40B4-BE49-F238E27FC236}">
                <a16:creationId xmlns:a16="http://schemas.microsoft.com/office/drawing/2014/main" id="{958C4384-4AB9-5749-A020-81A78B863EC6}"/>
              </a:ext>
            </a:extLst>
          </p:cNvPr>
          <p:cNvSpPr/>
          <p:nvPr/>
        </p:nvSpPr>
        <p:spPr>
          <a:xfrm>
            <a:off x="961699" y="2534354"/>
            <a:ext cx="2018691" cy="1471955"/>
          </a:xfrm>
          <a:prstGeom prst="rect">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s-ES_tradnl" sz="1350" kern="1200">
              <a:solidFill>
                <a:srgbClr val="FFFFFF"/>
              </a:solidFill>
              <a:latin typeface="Arial"/>
            </a:endParaRPr>
          </a:p>
        </p:txBody>
      </p:sp>
      <p:sp>
        <p:nvSpPr>
          <p:cNvPr id="4" name="Rectángulo 3">
            <a:extLst>
              <a:ext uri="{FF2B5EF4-FFF2-40B4-BE49-F238E27FC236}">
                <a16:creationId xmlns:a16="http://schemas.microsoft.com/office/drawing/2014/main" id="{A0EE8281-1394-8041-9FF1-EA74E9133A9D}"/>
              </a:ext>
            </a:extLst>
          </p:cNvPr>
          <p:cNvSpPr/>
          <p:nvPr/>
        </p:nvSpPr>
        <p:spPr>
          <a:xfrm>
            <a:off x="961699" y="2552067"/>
            <a:ext cx="1791485" cy="1477328"/>
          </a:xfrm>
          <a:prstGeom prst="rect">
            <a:avLst/>
          </a:prstGeom>
        </p:spPr>
        <p:txBody>
          <a:bodyPr wrap="square">
            <a:spAutoFit/>
          </a:bodyPr>
          <a:lstStyle/>
          <a:p>
            <a:pPr algn="just" defTabSz="685800">
              <a:buClrTx/>
              <a:defRPr/>
            </a:pPr>
            <a:r>
              <a:rPr lang="es-CO" sz="1500" kern="1200" dirty="0">
                <a:latin typeface="Arial" panose="020B0604020202020204" pitchFamily="34" charset="0"/>
                <a:ea typeface="Calibri" panose="020F0502020204030204" pitchFamily="34" charset="0"/>
                <a:cs typeface="+mn-cs"/>
              </a:rPr>
              <a:t>Su objetivo es asegurar que la primera línea está diseñada y opera de manera efectiva.</a:t>
            </a:r>
            <a:endParaRPr lang="es-CO" sz="1500" kern="1200" dirty="0">
              <a:ea typeface="+mn-ea"/>
              <a:cs typeface="+mn-cs"/>
            </a:endParaRPr>
          </a:p>
        </p:txBody>
      </p:sp>
      <p:pic>
        <p:nvPicPr>
          <p:cNvPr id="5" name="Imagen 13">
            <a:extLst>
              <a:ext uri="{FF2B5EF4-FFF2-40B4-BE49-F238E27FC236}">
                <a16:creationId xmlns:a16="http://schemas.microsoft.com/office/drawing/2014/main" id="{694DDABF-8109-6A41-A8BC-78543BA94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609" y="2100070"/>
            <a:ext cx="639862" cy="630975"/>
          </a:xfrm>
          <a:prstGeom prst="rect">
            <a:avLst/>
          </a:prstGeom>
        </p:spPr>
      </p:pic>
      <p:sp>
        <p:nvSpPr>
          <p:cNvPr id="6" name="Triángulo isósceles 16">
            <a:extLst>
              <a:ext uri="{FF2B5EF4-FFF2-40B4-BE49-F238E27FC236}">
                <a16:creationId xmlns:a16="http://schemas.microsoft.com/office/drawing/2014/main" id="{0CDCF904-8B11-B34F-B7B3-ACDD20C95110}"/>
              </a:ext>
            </a:extLst>
          </p:cNvPr>
          <p:cNvSpPr/>
          <p:nvPr/>
        </p:nvSpPr>
        <p:spPr>
          <a:xfrm rot="5400000">
            <a:off x="3190978" y="2974458"/>
            <a:ext cx="319146" cy="242062"/>
          </a:xfrm>
          <a:prstGeom prst="triangle">
            <a:avLst/>
          </a:prstGeom>
          <a:solidFill>
            <a:srgbClr val="EED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s-CO" sz="1350" kern="1200" dirty="0">
              <a:solidFill>
                <a:prstClr val="white"/>
              </a:solidFill>
              <a:latin typeface="Arial"/>
            </a:endParaRPr>
          </a:p>
        </p:txBody>
      </p:sp>
      <p:sp>
        <p:nvSpPr>
          <p:cNvPr id="7" name="Rectángulo 17">
            <a:extLst>
              <a:ext uri="{FF2B5EF4-FFF2-40B4-BE49-F238E27FC236}">
                <a16:creationId xmlns:a16="http://schemas.microsoft.com/office/drawing/2014/main" id="{8DAA4A2D-994A-5B46-AD2D-AF1F72E5865F}"/>
              </a:ext>
            </a:extLst>
          </p:cNvPr>
          <p:cNvSpPr/>
          <p:nvPr/>
        </p:nvSpPr>
        <p:spPr>
          <a:xfrm>
            <a:off x="3682277" y="2548905"/>
            <a:ext cx="4856326" cy="1358878"/>
          </a:xfrm>
          <a:prstGeom prst="rect">
            <a:avLst/>
          </a:prstGeom>
          <a:solidFill>
            <a:srgbClr val="EED14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s-ES_tradnl" sz="1350" kern="1200">
              <a:solidFill>
                <a:srgbClr val="FFFFFF"/>
              </a:solidFill>
              <a:latin typeface="Arial"/>
            </a:endParaRPr>
          </a:p>
        </p:txBody>
      </p:sp>
      <p:sp>
        <p:nvSpPr>
          <p:cNvPr id="8" name="Rectángulo 18">
            <a:extLst>
              <a:ext uri="{FF2B5EF4-FFF2-40B4-BE49-F238E27FC236}">
                <a16:creationId xmlns:a16="http://schemas.microsoft.com/office/drawing/2014/main" id="{7556FE06-2B46-EB47-8AB2-4F9E47D378F5}"/>
              </a:ext>
            </a:extLst>
          </p:cNvPr>
          <p:cNvSpPr/>
          <p:nvPr/>
        </p:nvSpPr>
        <p:spPr>
          <a:xfrm>
            <a:off x="3682277" y="2582470"/>
            <a:ext cx="4808153" cy="1291748"/>
          </a:xfrm>
          <a:prstGeom prst="rect">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s-ES_tradnl" sz="1350" kern="1200">
              <a:solidFill>
                <a:srgbClr val="FFFFFF"/>
              </a:solidFill>
              <a:latin typeface="Arial"/>
            </a:endParaRPr>
          </a:p>
        </p:txBody>
      </p:sp>
      <p:sp>
        <p:nvSpPr>
          <p:cNvPr id="9" name="Rectángulo 4">
            <a:extLst>
              <a:ext uri="{FF2B5EF4-FFF2-40B4-BE49-F238E27FC236}">
                <a16:creationId xmlns:a16="http://schemas.microsoft.com/office/drawing/2014/main" id="{4FBD87B5-2822-354C-AF69-1D59C97C9AD8}"/>
              </a:ext>
            </a:extLst>
          </p:cNvPr>
          <p:cNvSpPr/>
          <p:nvPr/>
        </p:nvSpPr>
        <p:spPr>
          <a:xfrm>
            <a:off x="3724632" y="2705964"/>
            <a:ext cx="4723441" cy="1080296"/>
          </a:xfrm>
          <a:prstGeom prst="rect">
            <a:avLst/>
          </a:prstGeom>
        </p:spPr>
        <p:txBody>
          <a:bodyPr wrap="square">
            <a:spAutoFit/>
          </a:bodyPr>
          <a:lstStyle/>
          <a:p>
            <a:pPr algn="just" defTabSz="685800">
              <a:lnSpc>
                <a:spcPct val="107000"/>
              </a:lnSpc>
              <a:spcAft>
                <a:spcPts val="600"/>
              </a:spcAft>
              <a:buClrTx/>
              <a:defRPr/>
            </a:pPr>
            <a:r>
              <a:rPr lang="es-CO" sz="1500" kern="1200" dirty="0">
                <a:latin typeface="Arial" panose="020B0604020202020204" pitchFamily="34" charset="0"/>
                <a:ea typeface="Calibri" panose="020F0502020204030204" pitchFamily="34" charset="0"/>
                <a:cs typeface="Times New Roman" panose="02020603050405020304" pitchFamily="18" charset="0"/>
              </a:rPr>
              <a:t>Control financiero, seguridad y salud en el trabajo, seguridad de TI, gestión de riesgos, cumplimiento legal, gestión documental, ambiental, entre otros que se definan y que evalúen la primera línea de defensa.</a:t>
            </a:r>
            <a:endParaRPr lang="es-CO" sz="1500" kern="12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upo 9">
            <a:extLst>
              <a:ext uri="{FF2B5EF4-FFF2-40B4-BE49-F238E27FC236}">
                <a16:creationId xmlns:a16="http://schemas.microsoft.com/office/drawing/2014/main" id="{19B4046B-46CF-8C44-A21D-EDFF76768911}"/>
              </a:ext>
            </a:extLst>
          </p:cNvPr>
          <p:cNvGrpSpPr/>
          <p:nvPr/>
        </p:nvGrpSpPr>
        <p:grpSpPr>
          <a:xfrm>
            <a:off x="3072512" y="399838"/>
            <a:ext cx="2876324" cy="1593580"/>
            <a:chOff x="3079970" y="-514286"/>
            <a:chExt cx="3835098" cy="2124773"/>
          </a:xfrm>
        </p:grpSpPr>
        <p:grpSp>
          <p:nvGrpSpPr>
            <p:cNvPr id="11" name="Grupo 10">
              <a:extLst>
                <a:ext uri="{FF2B5EF4-FFF2-40B4-BE49-F238E27FC236}">
                  <a16:creationId xmlns:a16="http://schemas.microsoft.com/office/drawing/2014/main" id="{A63FB535-4C58-9841-8A44-1F026FA2985E}"/>
                </a:ext>
              </a:extLst>
            </p:cNvPr>
            <p:cNvGrpSpPr/>
            <p:nvPr/>
          </p:nvGrpSpPr>
          <p:grpSpPr>
            <a:xfrm>
              <a:off x="3079970" y="-514286"/>
              <a:ext cx="3835098" cy="2124773"/>
              <a:chOff x="1155293" y="433853"/>
              <a:chExt cx="3835098" cy="2124773"/>
            </a:xfrm>
          </p:grpSpPr>
          <p:pic>
            <p:nvPicPr>
              <p:cNvPr id="13" name="Imagen 12">
                <a:extLst>
                  <a:ext uri="{FF2B5EF4-FFF2-40B4-BE49-F238E27FC236}">
                    <a16:creationId xmlns:a16="http://schemas.microsoft.com/office/drawing/2014/main" id="{1696478B-555B-2B40-AE80-2C23E810788A}"/>
                  </a:ext>
                </a:extLst>
              </p:cNvPr>
              <p:cNvPicPr>
                <a:picLocks noChangeAspect="1"/>
              </p:cNvPicPr>
              <p:nvPr/>
            </p:nvPicPr>
            <p:blipFill>
              <a:blip r:embed="rId3"/>
              <a:stretch>
                <a:fillRect/>
              </a:stretch>
            </p:blipFill>
            <p:spPr>
              <a:xfrm>
                <a:off x="1155293" y="433853"/>
                <a:ext cx="3835098" cy="2124773"/>
              </a:xfrm>
              <a:prstGeom prst="rect">
                <a:avLst/>
              </a:prstGeom>
            </p:spPr>
          </p:pic>
          <p:sp>
            <p:nvSpPr>
              <p:cNvPr id="14" name="Rectángulo 13">
                <a:extLst>
                  <a:ext uri="{FF2B5EF4-FFF2-40B4-BE49-F238E27FC236}">
                    <a16:creationId xmlns:a16="http://schemas.microsoft.com/office/drawing/2014/main" id="{405D8B7F-252D-3244-9450-304687A48073}"/>
                  </a:ext>
                </a:extLst>
              </p:cNvPr>
              <p:cNvSpPr/>
              <p:nvPr/>
            </p:nvSpPr>
            <p:spPr>
              <a:xfrm>
                <a:off x="2681481" y="1767877"/>
                <a:ext cx="1915457" cy="677108"/>
              </a:xfrm>
              <a:prstGeom prst="rect">
                <a:avLst/>
              </a:prstGeom>
            </p:spPr>
            <p:txBody>
              <a:bodyPr wrap="square">
                <a:spAutoFit/>
              </a:bodyPr>
              <a:lstStyle/>
              <a:p>
                <a:pPr defTabSz="685800">
                  <a:buClrTx/>
                  <a:defRPr/>
                </a:pPr>
                <a:r>
                  <a:rPr lang="es-CO" sz="1350" b="1" kern="1200" dirty="0">
                    <a:solidFill>
                      <a:prstClr val="black"/>
                    </a:solidFill>
                    <a:ea typeface="+mn-ea"/>
                    <a:cs typeface="+mn-cs"/>
                  </a:rPr>
                  <a:t>2ª LÍNEA DE DEFENSA</a:t>
                </a:r>
              </a:p>
            </p:txBody>
          </p:sp>
          <p:sp>
            <p:nvSpPr>
              <p:cNvPr id="15" name="CuadroTexto 14">
                <a:extLst>
                  <a:ext uri="{FF2B5EF4-FFF2-40B4-BE49-F238E27FC236}">
                    <a16:creationId xmlns:a16="http://schemas.microsoft.com/office/drawing/2014/main" id="{B9E52FCF-D832-2A4D-8C44-24995A90610A}"/>
                  </a:ext>
                </a:extLst>
              </p:cNvPr>
              <p:cNvSpPr txBox="1"/>
              <p:nvPr/>
            </p:nvSpPr>
            <p:spPr>
              <a:xfrm>
                <a:off x="1316330" y="792462"/>
                <a:ext cx="3142210" cy="861775"/>
              </a:xfrm>
              <a:prstGeom prst="rect">
                <a:avLst/>
              </a:prstGeom>
              <a:noFill/>
            </p:spPr>
            <p:txBody>
              <a:bodyPr wrap="square" rtlCol="0">
                <a:spAutoFit/>
              </a:bodyPr>
              <a:lstStyle/>
              <a:p>
                <a:pPr algn="just" defTabSz="685800">
                  <a:buClrTx/>
                </a:pPr>
                <a:r>
                  <a:rPr lang="es-CO" sz="1200" kern="1200" dirty="0">
                    <a:solidFill>
                      <a:prstClr val="black"/>
                    </a:solidFill>
                    <a:latin typeface="Arial Narrow" panose="020B0606020202030204" pitchFamily="34" charset="0"/>
                    <a:ea typeface="+mn-ea"/>
                    <a:cs typeface="+mn-cs"/>
                  </a:rPr>
                  <a:t>Para la definición de los integrantes de la 2ª Línea de Defensa, tenga en cuenta los siguientes aspectos:</a:t>
                </a:r>
              </a:p>
            </p:txBody>
          </p:sp>
        </p:grpSp>
        <p:pic>
          <p:nvPicPr>
            <p:cNvPr id="12" name="Imagen 11">
              <a:extLst>
                <a:ext uri="{FF2B5EF4-FFF2-40B4-BE49-F238E27FC236}">
                  <a16:creationId xmlns:a16="http://schemas.microsoft.com/office/drawing/2014/main" id="{209CEAA6-F00F-964C-97FB-16BCC79710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6109" y="838200"/>
              <a:ext cx="811023" cy="632384"/>
            </a:xfrm>
            <a:prstGeom prst="rect">
              <a:avLst/>
            </a:prstGeom>
          </p:spPr>
        </p:pic>
      </p:grpSp>
    </p:spTree>
    <p:extLst>
      <p:ext uri="{BB962C8B-B14F-4D97-AF65-F5344CB8AC3E}">
        <p14:creationId xmlns:p14="http://schemas.microsoft.com/office/powerpoint/2010/main" val="2949402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subTitle" idx="4294967295"/>
          </p:nvPr>
        </p:nvSpPr>
        <p:spPr>
          <a:xfrm>
            <a:off x="3768725" y="2553350"/>
            <a:ext cx="4299182" cy="412874"/>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800"/>
              </a:spcBef>
              <a:spcAft>
                <a:spcPts val="0"/>
              </a:spcAft>
              <a:buClr>
                <a:srgbClr val="0054BC"/>
              </a:buClr>
              <a:buSzPts val="2100"/>
              <a:buFont typeface="Arial"/>
              <a:buNone/>
            </a:pPr>
            <a:r>
              <a:rPr lang="es-CO" sz="1500" dirty="0">
                <a:solidFill>
                  <a:srgbClr val="FFFFFF"/>
                </a:solidFill>
              </a:rPr>
              <a:t>Construcción en la democracia participativa </a:t>
            </a:r>
            <a:endParaRPr sz="1500" dirty="0">
              <a:solidFill>
                <a:srgbClr val="FFFFFF"/>
              </a:solidFill>
            </a:endParaRPr>
          </a:p>
        </p:txBody>
      </p:sp>
      <p:sp>
        <p:nvSpPr>
          <p:cNvPr id="141" name="Google Shape;141;p22"/>
          <p:cNvSpPr txBox="1">
            <a:spLocks noGrp="1"/>
          </p:cNvSpPr>
          <p:nvPr>
            <p:ph type="title"/>
          </p:nvPr>
        </p:nvSpPr>
        <p:spPr>
          <a:xfrm>
            <a:off x="3761125" y="1733025"/>
            <a:ext cx="4752600" cy="643800"/>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0"/>
              </a:spcBef>
              <a:spcAft>
                <a:spcPts val="0"/>
              </a:spcAft>
              <a:buSzPts val="1400"/>
              <a:buNone/>
            </a:pPr>
            <a:r>
              <a:rPr lang="es-ES" dirty="0"/>
              <a:t>La participación en la construcción de paz </a:t>
            </a:r>
            <a:endParaRPr dirty="0">
              <a:sym typeface="Work Sans Medium"/>
            </a:endParaRPr>
          </a:p>
        </p:txBody>
      </p:sp>
      <p:sp>
        <p:nvSpPr>
          <p:cNvPr id="142" name="Google Shape;142;p22"/>
          <p:cNvSpPr txBox="1">
            <a:spLocks noGrp="1"/>
          </p:cNvSpPr>
          <p:nvPr>
            <p:ph type="title"/>
          </p:nvPr>
        </p:nvSpPr>
        <p:spPr>
          <a:xfrm>
            <a:off x="641750" y="1317111"/>
            <a:ext cx="2708700" cy="643800"/>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SzPts val="1400"/>
              <a:buNone/>
            </a:pPr>
            <a:r>
              <a:rPr lang="es-CO" sz="7200" b="1" dirty="0">
                <a:latin typeface="Work Sans"/>
                <a:ea typeface="Work Sans"/>
                <a:cs typeface="Work Sans"/>
                <a:sym typeface="Work Sans"/>
              </a:rPr>
              <a:t>01.</a:t>
            </a:r>
            <a:endParaRPr sz="7200" b="1" dirty="0">
              <a:solidFill>
                <a:srgbClr val="FFFFFF"/>
              </a:solidFill>
              <a:latin typeface="Work Sans"/>
              <a:ea typeface="Work Sans"/>
              <a:cs typeface="Work Sans"/>
              <a:sym typeface="Work Sans"/>
            </a:endParaRPr>
          </a:p>
        </p:txBody>
      </p:sp>
    </p:spTree>
    <p:extLst>
      <p:ext uri="{BB962C8B-B14F-4D97-AF65-F5344CB8AC3E}">
        <p14:creationId xmlns:p14="http://schemas.microsoft.com/office/powerpoint/2010/main" val="591671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4">
            <a:extLst>
              <a:ext uri="{FF2B5EF4-FFF2-40B4-BE49-F238E27FC236}">
                <a16:creationId xmlns:a16="http://schemas.microsoft.com/office/drawing/2014/main" id="{6B6D618A-A76E-894A-92F2-323C1E2C5269}"/>
              </a:ext>
            </a:extLst>
          </p:cNvPr>
          <p:cNvSpPr/>
          <p:nvPr/>
        </p:nvSpPr>
        <p:spPr>
          <a:xfrm>
            <a:off x="924407" y="2109885"/>
            <a:ext cx="2073261" cy="2357063"/>
          </a:xfrm>
          <a:prstGeom prst="rect">
            <a:avLst/>
          </a:prstGeom>
          <a:solidFill>
            <a:srgbClr val="EED14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s-ES_tradnl" sz="1350" kern="1200">
              <a:solidFill>
                <a:srgbClr val="FFFFFF"/>
              </a:solidFill>
              <a:latin typeface="Arial"/>
            </a:endParaRPr>
          </a:p>
        </p:txBody>
      </p:sp>
      <p:sp>
        <p:nvSpPr>
          <p:cNvPr id="3" name="Rectángulo 15">
            <a:extLst>
              <a:ext uri="{FF2B5EF4-FFF2-40B4-BE49-F238E27FC236}">
                <a16:creationId xmlns:a16="http://schemas.microsoft.com/office/drawing/2014/main" id="{E3EBE3A3-BAB8-2749-A496-6F76280416D8}"/>
              </a:ext>
            </a:extLst>
          </p:cNvPr>
          <p:cNvSpPr/>
          <p:nvPr/>
        </p:nvSpPr>
        <p:spPr>
          <a:xfrm>
            <a:off x="886855" y="2140911"/>
            <a:ext cx="2018691" cy="2256159"/>
          </a:xfrm>
          <a:prstGeom prst="rect">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buClrTx/>
              <a:defRPr/>
            </a:pPr>
            <a:endParaRPr lang="es-ES_tradnl" sz="1350" kern="1200" dirty="0">
              <a:solidFill>
                <a:srgbClr val="FFFFFF"/>
              </a:solidFill>
              <a:latin typeface="Arial"/>
            </a:endParaRPr>
          </a:p>
        </p:txBody>
      </p:sp>
      <p:sp>
        <p:nvSpPr>
          <p:cNvPr id="4" name="Rectángulo 3">
            <a:extLst>
              <a:ext uri="{FF2B5EF4-FFF2-40B4-BE49-F238E27FC236}">
                <a16:creationId xmlns:a16="http://schemas.microsoft.com/office/drawing/2014/main" id="{21D65FE2-5933-6F47-B45F-3F3E722C462D}"/>
              </a:ext>
            </a:extLst>
          </p:cNvPr>
          <p:cNvSpPr/>
          <p:nvPr/>
        </p:nvSpPr>
        <p:spPr>
          <a:xfrm>
            <a:off x="886855" y="2158625"/>
            <a:ext cx="1962302" cy="2308324"/>
          </a:xfrm>
          <a:prstGeom prst="rect">
            <a:avLst/>
          </a:prstGeom>
        </p:spPr>
        <p:txBody>
          <a:bodyPr wrap="square">
            <a:spAutoFit/>
          </a:bodyPr>
          <a:lstStyle/>
          <a:p>
            <a:pPr algn="just" defTabSz="685800">
              <a:buClrTx/>
              <a:defRPr/>
            </a:pPr>
            <a:r>
              <a:rPr lang="es-CO" sz="1200" kern="1200" dirty="0">
                <a:latin typeface="Arial" panose="020B0604020202020204" pitchFamily="34" charset="0"/>
                <a:ea typeface="Calibri" panose="020F0502020204030204" pitchFamily="34" charset="0"/>
                <a:cs typeface="+mn-cs"/>
              </a:rPr>
              <a:t>Su objetivo es proporcionar </a:t>
            </a:r>
            <a:r>
              <a:rPr lang="es-CO" sz="1200" kern="1200" dirty="0">
                <a:solidFill>
                  <a:srgbClr val="FFC000">
                    <a:lumMod val="75000"/>
                  </a:srgbClr>
                </a:solidFill>
                <a:latin typeface="Arial" panose="020B0604020202020204" pitchFamily="34" charset="0"/>
                <a:ea typeface="Calibri" panose="020F0502020204030204" pitchFamily="34" charset="0"/>
                <a:cs typeface="+mn-cs"/>
              </a:rPr>
              <a:t>aseguramiento independiente </a:t>
            </a:r>
            <a:r>
              <a:rPr lang="es-CO" sz="1200" kern="1200" dirty="0">
                <a:latin typeface="Arial" panose="020B0604020202020204" pitchFamily="34" charset="0"/>
                <a:ea typeface="Calibri" panose="020F0502020204030204" pitchFamily="34" charset="0"/>
                <a:cs typeface="+mn-cs"/>
              </a:rPr>
              <a:t>sobre la eficacia de la gestión de riesgos y control interno a la Alta Dirección de la entidad. Se incluye la evaluación frente a la las maneras en que funciona la 1ª y 2ª línea de defensa. </a:t>
            </a:r>
            <a:endParaRPr lang="es-CO" sz="1200" kern="1200" dirty="0">
              <a:ea typeface="+mn-ea"/>
              <a:cs typeface="+mn-cs"/>
            </a:endParaRPr>
          </a:p>
        </p:txBody>
      </p:sp>
      <p:pic>
        <p:nvPicPr>
          <p:cNvPr id="5" name="Imagen 13">
            <a:extLst>
              <a:ext uri="{FF2B5EF4-FFF2-40B4-BE49-F238E27FC236}">
                <a16:creationId xmlns:a16="http://schemas.microsoft.com/office/drawing/2014/main" id="{54A74B6F-DE4C-0C46-93D8-ACE2D2EF91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65" y="1706628"/>
            <a:ext cx="639862" cy="630975"/>
          </a:xfrm>
          <a:prstGeom prst="rect">
            <a:avLst/>
          </a:prstGeom>
        </p:spPr>
      </p:pic>
      <p:sp>
        <p:nvSpPr>
          <p:cNvPr id="6" name="Triángulo isósceles 16">
            <a:extLst>
              <a:ext uri="{FF2B5EF4-FFF2-40B4-BE49-F238E27FC236}">
                <a16:creationId xmlns:a16="http://schemas.microsoft.com/office/drawing/2014/main" id="{2302C7FD-4142-044E-95BC-55AE835E75CA}"/>
              </a:ext>
            </a:extLst>
          </p:cNvPr>
          <p:cNvSpPr/>
          <p:nvPr/>
        </p:nvSpPr>
        <p:spPr>
          <a:xfrm rot="5400000">
            <a:off x="3142707" y="2953930"/>
            <a:ext cx="319146" cy="242062"/>
          </a:xfrm>
          <a:prstGeom prst="triangle">
            <a:avLst/>
          </a:prstGeom>
          <a:solidFill>
            <a:srgbClr val="EED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s-CO" sz="1350" kern="1200" dirty="0">
              <a:solidFill>
                <a:prstClr val="white"/>
              </a:solidFill>
              <a:latin typeface="Arial"/>
            </a:endParaRPr>
          </a:p>
        </p:txBody>
      </p:sp>
      <p:sp>
        <p:nvSpPr>
          <p:cNvPr id="7" name="Rectángulo 17">
            <a:extLst>
              <a:ext uri="{FF2B5EF4-FFF2-40B4-BE49-F238E27FC236}">
                <a16:creationId xmlns:a16="http://schemas.microsoft.com/office/drawing/2014/main" id="{441E5F9E-644B-5B4D-B2A2-39C2603CB90A}"/>
              </a:ext>
            </a:extLst>
          </p:cNvPr>
          <p:cNvSpPr/>
          <p:nvPr/>
        </p:nvSpPr>
        <p:spPr>
          <a:xfrm>
            <a:off x="3607433" y="2109884"/>
            <a:ext cx="4856326" cy="2287185"/>
          </a:xfrm>
          <a:prstGeom prst="rect">
            <a:avLst/>
          </a:prstGeom>
          <a:solidFill>
            <a:srgbClr val="EED14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s-ES_tradnl" sz="1350" kern="1200">
              <a:solidFill>
                <a:srgbClr val="FFFFFF"/>
              </a:solidFill>
              <a:latin typeface="Arial"/>
            </a:endParaRPr>
          </a:p>
        </p:txBody>
      </p:sp>
      <p:sp>
        <p:nvSpPr>
          <p:cNvPr id="8" name="Rectángulo 18">
            <a:extLst>
              <a:ext uri="{FF2B5EF4-FFF2-40B4-BE49-F238E27FC236}">
                <a16:creationId xmlns:a16="http://schemas.microsoft.com/office/drawing/2014/main" id="{C0B152F2-FB7C-6E4F-80EE-8889456B976E}"/>
              </a:ext>
            </a:extLst>
          </p:cNvPr>
          <p:cNvSpPr/>
          <p:nvPr/>
        </p:nvSpPr>
        <p:spPr>
          <a:xfrm>
            <a:off x="3607433" y="2143449"/>
            <a:ext cx="4808153" cy="2175436"/>
          </a:xfrm>
          <a:prstGeom prst="rect">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s-ES_tradnl" sz="1350" kern="1200">
              <a:solidFill>
                <a:srgbClr val="FFFFFF"/>
              </a:solidFill>
              <a:latin typeface="Arial"/>
            </a:endParaRPr>
          </a:p>
        </p:txBody>
      </p:sp>
      <p:sp>
        <p:nvSpPr>
          <p:cNvPr id="9" name="Rectángulo 4">
            <a:extLst>
              <a:ext uri="{FF2B5EF4-FFF2-40B4-BE49-F238E27FC236}">
                <a16:creationId xmlns:a16="http://schemas.microsoft.com/office/drawing/2014/main" id="{5089639D-528B-5244-A577-852C20E6C35C}"/>
              </a:ext>
            </a:extLst>
          </p:cNvPr>
          <p:cNvSpPr/>
          <p:nvPr/>
        </p:nvSpPr>
        <p:spPr>
          <a:xfrm>
            <a:off x="3649788" y="2173426"/>
            <a:ext cx="4723441" cy="2145459"/>
          </a:xfrm>
          <a:prstGeom prst="rect">
            <a:avLst/>
          </a:prstGeom>
        </p:spPr>
        <p:txBody>
          <a:bodyPr wrap="square">
            <a:spAutoFit/>
          </a:bodyPr>
          <a:lstStyle/>
          <a:p>
            <a:pPr algn="just" defTabSz="685800">
              <a:lnSpc>
                <a:spcPct val="107000"/>
              </a:lnSpc>
              <a:spcAft>
                <a:spcPts val="600"/>
              </a:spcAft>
              <a:buClrTx/>
              <a:defRPr/>
            </a:pPr>
            <a:r>
              <a:rPr lang="es-CO" sz="1200" kern="1200" dirty="0">
                <a:latin typeface="Arial" panose="020B0604020202020204" pitchFamily="34" charset="0"/>
                <a:ea typeface="Calibri" panose="020F0502020204030204" pitchFamily="34" charset="0"/>
                <a:cs typeface="Times New Roman" panose="02020603050405020304" pitchFamily="18" charset="0"/>
              </a:rPr>
              <a:t>Dependiendo de la entidad y su estructura, podrá tratarse de un Jefe de Oficina de Control Interno, un asesor de control interno, un profesional con asignación de funciones de control interno, adscritos al nivel jerárquico superior, es decir dependientes en la estructura organizacional del Representante Legal.</a:t>
            </a:r>
          </a:p>
          <a:p>
            <a:pPr algn="just" defTabSz="685800">
              <a:lnSpc>
                <a:spcPct val="107000"/>
              </a:lnSpc>
              <a:spcAft>
                <a:spcPts val="600"/>
              </a:spcAft>
              <a:buClrTx/>
              <a:defRPr/>
            </a:pPr>
            <a:r>
              <a:rPr lang="es-CO" sz="1200" kern="1200" dirty="0">
                <a:solidFill>
                  <a:srgbClr val="FFC000">
                    <a:lumMod val="75000"/>
                  </a:srgbClr>
                </a:solidFill>
                <a:latin typeface="Arial" panose="020B0604020202020204" pitchFamily="34" charset="0"/>
                <a:ea typeface="Calibri" panose="020F0502020204030204" pitchFamily="34" charset="0"/>
                <a:cs typeface="Times New Roman" panose="02020603050405020304" pitchFamily="18" charset="0"/>
              </a:rPr>
              <a:t>Nota</a:t>
            </a:r>
            <a:r>
              <a:rPr lang="es-CO" sz="1200" kern="1200" dirty="0">
                <a:latin typeface="Arial" panose="020B0604020202020204" pitchFamily="34" charset="0"/>
                <a:ea typeface="Calibri" panose="020F0502020204030204" pitchFamily="34" charset="0"/>
                <a:cs typeface="Times New Roman" panose="02020603050405020304" pitchFamily="18" charset="0"/>
              </a:rPr>
              <a:t>: Para las entidades pertenecientes a los municipios de 3ª a 6ª categoría, acorde con el parágrafo 1º del artículo 75 de la Ley 617 de 2000, las funciones asociadas al Jefe de Control Interno podrán ser ejercidas por dependencias afines dentro de la respectiva entidad.</a:t>
            </a:r>
            <a:endParaRPr lang="es-CO" sz="1200" kern="12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upo 9">
            <a:extLst>
              <a:ext uri="{FF2B5EF4-FFF2-40B4-BE49-F238E27FC236}">
                <a16:creationId xmlns:a16="http://schemas.microsoft.com/office/drawing/2014/main" id="{AE18AA26-9C80-674F-A9E3-334774253886}"/>
              </a:ext>
            </a:extLst>
          </p:cNvPr>
          <p:cNvGrpSpPr/>
          <p:nvPr/>
        </p:nvGrpSpPr>
        <p:grpSpPr>
          <a:xfrm>
            <a:off x="3072512" y="113049"/>
            <a:ext cx="2876324" cy="1593580"/>
            <a:chOff x="4096683" y="533117"/>
            <a:chExt cx="3835098" cy="2124773"/>
          </a:xfrm>
        </p:grpSpPr>
        <p:grpSp>
          <p:nvGrpSpPr>
            <p:cNvPr id="11" name="Grupo 10">
              <a:extLst>
                <a:ext uri="{FF2B5EF4-FFF2-40B4-BE49-F238E27FC236}">
                  <a16:creationId xmlns:a16="http://schemas.microsoft.com/office/drawing/2014/main" id="{77D250CA-9E34-C44E-9376-0E7E50ED43DB}"/>
                </a:ext>
              </a:extLst>
            </p:cNvPr>
            <p:cNvGrpSpPr/>
            <p:nvPr/>
          </p:nvGrpSpPr>
          <p:grpSpPr>
            <a:xfrm>
              <a:off x="4096683" y="533117"/>
              <a:ext cx="3835098" cy="2124773"/>
              <a:chOff x="1155293" y="433853"/>
              <a:chExt cx="3835098" cy="2124773"/>
            </a:xfrm>
          </p:grpSpPr>
          <p:pic>
            <p:nvPicPr>
              <p:cNvPr id="13" name="Imagen 12">
                <a:extLst>
                  <a:ext uri="{FF2B5EF4-FFF2-40B4-BE49-F238E27FC236}">
                    <a16:creationId xmlns:a16="http://schemas.microsoft.com/office/drawing/2014/main" id="{1EAD73CC-7EF7-9647-80A5-86767CB92E0F}"/>
                  </a:ext>
                </a:extLst>
              </p:cNvPr>
              <p:cNvPicPr>
                <a:picLocks noChangeAspect="1"/>
              </p:cNvPicPr>
              <p:nvPr/>
            </p:nvPicPr>
            <p:blipFill>
              <a:blip r:embed="rId3"/>
              <a:stretch>
                <a:fillRect/>
              </a:stretch>
            </p:blipFill>
            <p:spPr>
              <a:xfrm>
                <a:off x="1155293" y="433853"/>
                <a:ext cx="3835098" cy="2124773"/>
              </a:xfrm>
              <a:prstGeom prst="rect">
                <a:avLst/>
              </a:prstGeom>
            </p:spPr>
          </p:pic>
          <p:sp>
            <p:nvSpPr>
              <p:cNvPr id="14" name="Rectángulo 13">
                <a:extLst>
                  <a:ext uri="{FF2B5EF4-FFF2-40B4-BE49-F238E27FC236}">
                    <a16:creationId xmlns:a16="http://schemas.microsoft.com/office/drawing/2014/main" id="{4E137588-C8DD-5D4E-9675-25FB3FE79D25}"/>
                  </a:ext>
                </a:extLst>
              </p:cNvPr>
              <p:cNvSpPr/>
              <p:nvPr/>
            </p:nvSpPr>
            <p:spPr>
              <a:xfrm>
                <a:off x="2669701" y="1767877"/>
                <a:ext cx="1927237" cy="677108"/>
              </a:xfrm>
              <a:prstGeom prst="rect">
                <a:avLst/>
              </a:prstGeom>
            </p:spPr>
            <p:txBody>
              <a:bodyPr wrap="square">
                <a:spAutoFit/>
              </a:bodyPr>
              <a:lstStyle/>
              <a:p>
                <a:pPr defTabSz="685800">
                  <a:buClrTx/>
                  <a:defRPr/>
                </a:pPr>
                <a:r>
                  <a:rPr lang="es-CO" sz="1350" b="1" kern="1200" dirty="0">
                    <a:solidFill>
                      <a:prstClr val="black"/>
                    </a:solidFill>
                    <a:ea typeface="+mn-ea"/>
                    <a:cs typeface="+mn-cs"/>
                  </a:rPr>
                  <a:t>3ª LÍNEA DE DEFENSA</a:t>
                </a:r>
              </a:p>
            </p:txBody>
          </p:sp>
          <p:sp>
            <p:nvSpPr>
              <p:cNvPr id="15" name="CuadroTexto 14">
                <a:extLst>
                  <a:ext uri="{FF2B5EF4-FFF2-40B4-BE49-F238E27FC236}">
                    <a16:creationId xmlns:a16="http://schemas.microsoft.com/office/drawing/2014/main" id="{EAB58B51-DDFD-7441-875F-680B085BCE5B}"/>
                  </a:ext>
                </a:extLst>
              </p:cNvPr>
              <p:cNvSpPr txBox="1"/>
              <p:nvPr/>
            </p:nvSpPr>
            <p:spPr>
              <a:xfrm>
                <a:off x="1316330" y="792462"/>
                <a:ext cx="3142210" cy="861775"/>
              </a:xfrm>
              <a:prstGeom prst="rect">
                <a:avLst/>
              </a:prstGeom>
              <a:noFill/>
            </p:spPr>
            <p:txBody>
              <a:bodyPr wrap="square" rtlCol="0">
                <a:spAutoFit/>
              </a:bodyPr>
              <a:lstStyle/>
              <a:p>
                <a:pPr algn="just" defTabSz="685800">
                  <a:buClrTx/>
                </a:pPr>
                <a:r>
                  <a:rPr lang="es-CO" sz="1200" kern="1200" dirty="0">
                    <a:solidFill>
                      <a:prstClr val="black"/>
                    </a:solidFill>
                    <a:latin typeface="Arial Narrow" panose="020B0606020202030204" pitchFamily="34" charset="0"/>
                    <a:ea typeface="+mn-ea"/>
                    <a:cs typeface="+mn-cs"/>
                  </a:rPr>
                  <a:t>Para la definición de los integrantes de la 2ª Línea de Defensa, tenga en cuenta los siguientes aspectos:</a:t>
                </a:r>
              </a:p>
            </p:txBody>
          </p:sp>
        </p:grpSp>
        <p:pic>
          <p:nvPicPr>
            <p:cNvPr id="12" name="Imagen 11">
              <a:extLst>
                <a:ext uri="{FF2B5EF4-FFF2-40B4-BE49-F238E27FC236}">
                  <a16:creationId xmlns:a16="http://schemas.microsoft.com/office/drawing/2014/main" id="{AE254E3A-3278-A045-BB4F-B9EFCE04BD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414" y="1865023"/>
              <a:ext cx="910677" cy="673388"/>
            </a:xfrm>
            <a:prstGeom prst="rect">
              <a:avLst/>
            </a:prstGeom>
          </p:spPr>
        </p:pic>
      </p:grpSp>
    </p:spTree>
    <p:extLst>
      <p:ext uri="{BB962C8B-B14F-4D97-AF65-F5344CB8AC3E}">
        <p14:creationId xmlns:p14="http://schemas.microsoft.com/office/powerpoint/2010/main" val="70513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921308-80BA-A648-A224-544A5FCD6B2B}"/>
              </a:ext>
            </a:extLst>
          </p:cNvPr>
          <p:cNvPicPr>
            <a:picLocks noChangeAspect="1"/>
          </p:cNvPicPr>
          <p:nvPr/>
        </p:nvPicPr>
        <p:blipFill rotWithShape="1">
          <a:blip r:embed="rId2"/>
          <a:srcRect l="2594" t="9624" r="1493" b="8701"/>
          <a:stretch/>
        </p:blipFill>
        <p:spPr>
          <a:xfrm>
            <a:off x="60968" y="1808019"/>
            <a:ext cx="6963317" cy="3335482"/>
          </a:xfrm>
          <a:prstGeom prst="rect">
            <a:avLst/>
          </a:prstGeom>
        </p:spPr>
      </p:pic>
      <p:grpSp>
        <p:nvGrpSpPr>
          <p:cNvPr id="3" name="Grupo 2">
            <a:extLst>
              <a:ext uri="{FF2B5EF4-FFF2-40B4-BE49-F238E27FC236}">
                <a16:creationId xmlns:a16="http://schemas.microsoft.com/office/drawing/2014/main" id="{56C44F72-E24A-D344-A7FA-A3C11BC0ACD5}"/>
              </a:ext>
            </a:extLst>
          </p:cNvPr>
          <p:cNvGrpSpPr/>
          <p:nvPr/>
        </p:nvGrpSpPr>
        <p:grpSpPr>
          <a:xfrm>
            <a:off x="3073632" y="1"/>
            <a:ext cx="2119659" cy="1533698"/>
            <a:chOff x="8448395" y="1246806"/>
            <a:chExt cx="2214637" cy="1765100"/>
          </a:xfrm>
        </p:grpSpPr>
        <p:pic>
          <p:nvPicPr>
            <p:cNvPr id="4" name="Imagen 3">
              <a:extLst>
                <a:ext uri="{FF2B5EF4-FFF2-40B4-BE49-F238E27FC236}">
                  <a16:creationId xmlns:a16="http://schemas.microsoft.com/office/drawing/2014/main" id="{D618829C-AC34-694D-ADDC-58D02FB028B8}"/>
                </a:ext>
              </a:extLst>
            </p:cNvPr>
            <p:cNvPicPr>
              <a:picLocks noChangeAspect="1"/>
            </p:cNvPicPr>
            <p:nvPr/>
          </p:nvPicPr>
          <p:blipFill>
            <a:blip r:embed="rId3"/>
            <a:stretch>
              <a:fillRect/>
            </a:stretch>
          </p:blipFill>
          <p:spPr>
            <a:xfrm>
              <a:off x="8448395" y="1246806"/>
              <a:ext cx="2214637" cy="1765100"/>
            </a:xfrm>
            <a:prstGeom prst="rect">
              <a:avLst/>
            </a:prstGeom>
          </p:spPr>
        </p:pic>
        <p:sp>
          <p:nvSpPr>
            <p:cNvPr id="5" name="CuadroTexto 4">
              <a:extLst>
                <a:ext uri="{FF2B5EF4-FFF2-40B4-BE49-F238E27FC236}">
                  <a16:creationId xmlns:a16="http://schemas.microsoft.com/office/drawing/2014/main" id="{57BA3577-B194-6F40-8359-74A5D5ACD3DD}"/>
                </a:ext>
              </a:extLst>
            </p:cNvPr>
            <p:cNvSpPr txBox="1"/>
            <p:nvPr/>
          </p:nvSpPr>
          <p:spPr>
            <a:xfrm>
              <a:off x="8784977" y="1608556"/>
              <a:ext cx="1541472" cy="850112"/>
            </a:xfrm>
            <a:prstGeom prst="rect">
              <a:avLst/>
            </a:prstGeom>
            <a:noFill/>
          </p:spPr>
          <p:txBody>
            <a:bodyPr wrap="square" rtlCol="0">
              <a:spAutoFit/>
            </a:bodyPr>
            <a:lstStyle/>
            <a:p>
              <a:pPr algn="just" defTabSz="685800">
                <a:buClrTx/>
              </a:pPr>
              <a:r>
                <a:rPr lang="es-CO" sz="1050" kern="1200" dirty="0">
                  <a:solidFill>
                    <a:prstClr val="black">
                      <a:lumMod val="65000"/>
                      <a:lumOff val="35000"/>
                    </a:prstClr>
                  </a:solidFill>
                  <a:latin typeface="Arial Narrow" panose="020B0606020202030204" pitchFamily="34" charset="0"/>
                  <a:ea typeface="+mn-ea"/>
                  <a:cs typeface="+mn-cs"/>
                </a:rPr>
                <a:t>Ejemplo para entidades del orden territorial, haciendo uso del organigrama.</a:t>
              </a:r>
            </a:p>
          </p:txBody>
        </p:sp>
      </p:grpSp>
      <p:grpSp>
        <p:nvGrpSpPr>
          <p:cNvPr id="6" name="Grupo 5">
            <a:extLst>
              <a:ext uri="{FF2B5EF4-FFF2-40B4-BE49-F238E27FC236}">
                <a16:creationId xmlns:a16="http://schemas.microsoft.com/office/drawing/2014/main" id="{2B6A13C6-6721-314C-9E54-F38C3660CD1E}"/>
              </a:ext>
            </a:extLst>
          </p:cNvPr>
          <p:cNvGrpSpPr/>
          <p:nvPr/>
        </p:nvGrpSpPr>
        <p:grpSpPr>
          <a:xfrm>
            <a:off x="6604960" y="1419334"/>
            <a:ext cx="2117083" cy="2117083"/>
            <a:chOff x="9247302" y="2150139"/>
            <a:chExt cx="2822777" cy="2822777"/>
          </a:xfrm>
        </p:grpSpPr>
        <p:pic>
          <p:nvPicPr>
            <p:cNvPr id="7" name="Imagen 6">
              <a:extLst>
                <a:ext uri="{FF2B5EF4-FFF2-40B4-BE49-F238E27FC236}">
                  <a16:creationId xmlns:a16="http://schemas.microsoft.com/office/drawing/2014/main" id="{EC2C0D19-EF54-BF4C-B8BD-209738DB709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247302" y="2150139"/>
              <a:ext cx="2822777" cy="2822777"/>
            </a:xfrm>
            <a:prstGeom prst="rect">
              <a:avLst/>
            </a:prstGeom>
          </p:spPr>
        </p:pic>
        <p:sp>
          <p:nvSpPr>
            <p:cNvPr id="8" name="CuadroTexto 7">
              <a:extLst>
                <a:ext uri="{FF2B5EF4-FFF2-40B4-BE49-F238E27FC236}">
                  <a16:creationId xmlns:a16="http://schemas.microsoft.com/office/drawing/2014/main" id="{A16729DF-1DC2-9E48-9B55-834AC96DF4CD}"/>
                </a:ext>
              </a:extLst>
            </p:cNvPr>
            <p:cNvSpPr txBox="1"/>
            <p:nvPr/>
          </p:nvSpPr>
          <p:spPr>
            <a:xfrm>
              <a:off x="9734321" y="2926878"/>
              <a:ext cx="1878561" cy="1123384"/>
            </a:xfrm>
            <a:prstGeom prst="rect">
              <a:avLst/>
            </a:prstGeom>
            <a:noFill/>
          </p:spPr>
          <p:txBody>
            <a:bodyPr wrap="square" rtlCol="0">
              <a:spAutoFit/>
            </a:bodyPr>
            <a:lstStyle/>
            <a:p>
              <a:pPr algn="just" defTabSz="685800">
                <a:buClrTx/>
              </a:pPr>
              <a:r>
                <a:rPr lang="es-CO" sz="975" kern="1200" dirty="0">
                  <a:solidFill>
                    <a:prstClr val="black">
                      <a:lumMod val="65000"/>
                      <a:lumOff val="35000"/>
                    </a:prstClr>
                  </a:solidFill>
                  <a:latin typeface="Arial Narrow" panose="020B0606020202030204" pitchFamily="34" charset="0"/>
                  <a:ea typeface="+mn-ea"/>
                  <a:cs typeface="+mn-cs"/>
                </a:rPr>
                <a:t>En este caso el Alcalde Municipal con sus Secretarios de Despacho conformarían la </a:t>
              </a:r>
              <a:r>
                <a:rPr lang="es-CO" sz="975" b="1" kern="1200" dirty="0">
                  <a:solidFill>
                    <a:srgbClr val="FFC000">
                      <a:lumMod val="75000"/>
                    </a:srgbClr>
                  </a:solidFill>
                  <a:latin typeface="Arial Narrow" panose="020B0606020202030204" pitchFamily="34" charset="0"/>
                  <a:ea typeface="+mn-ea"/>
                  <a:cs typeface="+mn-cs"/>
                </a:rPr>
                <a:t>Línea Estratégica.</a:t>
              </a:r>
            </a:p>
          </p:txBody>
        </p:sp>
      </p:grpSp>
    </p:spTree>
    <p:extLst>
      <p:ext uri="{BB962C8B-B14F-4D97-AF65-F5344CB8AC3E}">
        <p14:creationId xmlns:p14="http://schemas.microsoft.com/office/powerpoint/2010/main" val="3702476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ABA7CA2-FBD6-DA41-A597-418D9C36A745}"/>
              </a:ext>
            </a:extLst>
          </p:cNvPr>
          <p:cNvPicPr>
            <a:picLocks noChangeAspect="1"/>
          </p:cNvPicPr>
          <p:nvPr/>
        </p:nvPicPr>
        <p:blipFill rotWithShape="1">
          <a:blip r:embed="rId2"/>
          <a:srcRect l="2594" t="9624" r="1493" b="8701"/>
          <a:stretch/>
        </p:blipFill>
        <p:spPr>
          <a:xfrm>
            <a:off x="60968" y="1808019"/>
            <a:ext cx="6963317" cy="3335482"/>
          </a:xfrm>
          <a:prstGeom prst="rect">
            <a:avLst/>
          </a:prstGeom>
        </p:spPr>
      </p:pic>
      <p:grpSp>
        <p:nvGrpSpPr>
          <p:cNvPr id="3" name="Grupo 2">
            <a:extLst>
              <a:ext uri="{FF2B5EF4-FFF2-40B4-BE49-F238E27FC236}">
                <a16:creationId xmlns:a16="http://schemas.microsoft.com/office/drawing/2014/main" id="{8C4A791B-EE53-F540-82C0-529DAB983C05}"/>
              </a:ext>
            </a:extLst>
          </p:cNvPr>
          <p:cNvGrpSpPr/>
          <p:nvPr/>
        </p:nvGrpSpPr>
        <p:grpSpPr>
          <a:xfrm>
            <a:off x="3073632" y="1"/>
            <a:ext cx="2119659" cy="1533698"/>
            <a:chOff x="8448395" y="1246806"/>
            <a:chExt cx="2214637" cy="1765100"/>
          </a:xfrm>
        </p:grpSpPr>
        <p:pic>
          <p:nvPicPr>
            <p:cNvPr id="4" name="Imagen 3">
              <a:extLst>
                <a:ext uri="{FF2B5EF4-FFF2-40B4-BE49-F238E27FC236}">
                  <a16:creationId xmlns:a16="http://schemas.microsoft.com/office/drawing/2014/main" id="{DDDA707D-8192-5A46-88B2-6DB481505EA0}"/>
                </a:ext>
              </a:extLst>
            </p:cNvPr>
            <p:cNvPicPr>
              <a:picLocks noChangeAspect="1"/>
            </p:cNvPicPr>
            <p:nvPr/>
          </p:nvPicPr>
          <p:blipFill>
            <a:blip r:embed="rId3"/>
            <a:stretch>
              <a:fillRect/>
            </a:stretch>
          </p:blipFill>
          <p:spPr>
            <a:xfrm>
              <a:off x="8448395" y="1246806"/>
              <a:ext cx="2214637" cy="1765100"/>
            </a:xfrm>
            <a:prstGeom prst="rect">
              <a:avLst/>
            </a:prstGeom>
          </p:spPr>
        </p:pic>
        <p:sp>
          <p:nvSpPr>
            <p:cNvPr id="5" name="CuadroTexto 4">
              <a:extLst>
                <a:ext uri="{FF2B5EF4-FFF2-40B4-BE49-F238E27FC236}">
                  <a16:creationId xmlns:a16="http://schemas.microsoft.com/office/drawing/2014/main" id="{F7C2ED0E-1D48-3542-B7CF-6A09DA234899}"/>
                </a:ext>
              </a:extLst>
            </p:cNvPr>
            <p:cNvSpPr txBox="1"/>
            <p:nvPr/>
          </p:nvSpPr>
          <p:spPr>
            <a:xfrm>
              <a:off x="8784977" y="1608556"/>
              <a:ext cx="1541472" cy="850112"/>
            </a:xfrm>
            <a:prstGeom prst="rect">
              <a:avLst/>
            </a:prstGeom>
            <a:noFill/>
          </p:spPr>
          <p:txBody>
            <a:bodyPr wrap="square" rtlCol="0">
              <a:spAutoFit/>
            </a:bodyPr>
            <a:lstStyle/>
            <a:p>
              <a:pPr algn="just" defTabSz="685800">
                <a:buClrTx/>
              </a:pPr>
              <a:r>
                <a:rPr lang="es-CO" sz="1050" kern="1200" dirty="0">
                  <a:solidFill>
                    <a:prstClr val="black">
                      <a:lumMod val="65000"/>
                      <a:lumOff val="35000"/>
                    </a:prstClr>
                  </a:solidFill>
                  <a:latin typeface="Arial Narrow" panose="020B0606020202030204" pitchFamily="34" charset="0"/>
                  <a:ea typeface="+mn-ea"/>
                  <a:cs typeface="+mn-cs"/>
                </a:rPr>
                <a:t>Ejemplo para entidades del orden territorial, haciendo uso del organigrama.</a:t>
              </a:r>
            </a:p>
          </p:txBody>
        </p:sp>
      </p:grpSp>
      <p:grpSp>
        <p:nvGrpSpPr>
          <p:cNvPr id="6" name="Grupo 5">
            <a:extLst>
              <a:ext uri="{FF2B5EF4-FFF2-40B4-BE49-F238E27FC236}">
                <a16:creationId xmlns:a16="http://schemas.microsoft.com/office/drawing/2014/main" id="{5E6CDE33-7FD5-3D45-A323-30AD102DE2D0}"/>
              </a:ext>
            </a:extLst>
          </p:cNvPr>
          <p:cNvGrpSpPr/>
          <p:nvPr/>
        </p:nvGrpSpPr>
        <p:grpSpPr>
          <a:xfrm>
            <a:off x="6953099" y="2541552"/>
            <a:ext cx="2117083" cy="2117083"/>
            <a:chOff x="9247302" y="2150139"/>
            <a:chExt cx="2822777" cy="2822777"/>
          </a:xfrm>
        </p:grpSpPr>
        <p:pic>
          <p:nvPicPr>
            <p:cNvPr id="7" name="Imagen 6">
              <a:extLst>
                <a:ext uri="{FF2B5EF4-FFF2-40B4-BE49-F238E27FC236}">
                  <a16:creationId xmlns:a16="http://schemas.microsoft.com/office/drawing/2014/main" id="{1285780A-FA0C-C84C-A401-2CBFD25D4C93}"/>
                </a:ext>
              </a:extLst>
            </p:cNvPr>
            <p:cNvPicPr>
              <a:picLocks noChangeAspect="1"/>
            </p:cNvPicPr>
            <p:nvPr/>
          </p:nvPicPr>
          <p:blipFill>
            <a:blip r:embed="rId4">
              <a:clrChange>
                <a:clrFrom>
                  <a:srgbClr val="FFFFFF"/>
                </a:clrFrom>
                <a:clrTo>
                  <a:srgbClr val="FFFFFF">
                    <a:alpha val="0"/>
                  </a:srgbClr>
                </a:clrTo>
              </a:clrChange>
              <a:duotone>
                <a:schemeClr val="accent6">
                  <a:shade val="45000"/>
                  <a:satMod val="135000"/>
                </a:schemeClr>
                <a:prstClr val="white"/>
              </a:duotone>
            </a:blip>
            <a:stretch>
              <a:fillRect/>
            </a:stretch>
          </p:blipFill>
          <p:spPr>
            <a:xfrm>
              <a:off x="9247302" y="2150139"/>
              <a:ext cx="2822777" cy="2822777"/>
            </a:xfrm>
            <a:prstGeom prst="rect">
              <a:avLst/>
            </a:prstGeom>
          </p:spPr>
        </p:pic>
        <p:sp>
          <p:nvSpPr>
            <p:cNvPr id="8" name="CuadroTexto 7">
              <a:extLst>
                <a:ext uri="{FF2B5EF4-FFF2-40B4-BE49-F238E27FC236}">
                  <a16:creationId xmlns:a16="http://schemas.microsoft.com/office/drawing/2014/main" id="{ED83B74E-44FB-1C4C-889A-1D105AB5F3CC}"/>
                </a:ext>
              </a:extLst>
            </p:cNvPr>
            <p:cNvSpPr txBox="1"/>
            <p:nvPr/>
          </p:nvSpPr>
          <p:spPr>
            <a:xfrm>
              <a:off x="9734321" y="2926878"/>
              <a:ext cx="1878561" cy="1123384"/>
            </a:xfrm>
            <a:prstGeom prst="rect">
              <a:avLst/>
            </a:prstGeom>
            <a:noFill/>
          </p:spPr>
          <p:txBody>
            <a:bodyPr wrap="square" rtlCol="0">
              <a:spAutoFit/>
            </a:bodyPr>
            <a:lstStyle/>
            <a:p>
              <a:pPr algn="just" defTabSz="685800">
                <a:buClrTx/>
              </a:pPr>
              <a:r>
                <a:rPr lang="es-CO" sz="975" kern="1200" dirty="0">
                  <a:solidFill>
                    <a:prstClr val="black">
                      <a:lumMod val="65000"/>
                      <a:lumOff val="35000"/>
                    </a:prstClr>
                  </a:solidFill>
                  <a:latin typeface="Arial Narrow" panose="020B0606020202030204" pitchFamily="34" charset="0"/>
                  <a:ea typeface="+mn-ea"/>
                  <a:cs typeface="+mn-cs"/>
                </a:rPr>
                <a:t>Para la </a:t>
              </a:r>
              <a:r>
                <a:rPr lang="es-CO" sz="975" b="1" kern="1200" dirty="0">
                  <a:solidFill>
                    <a:srgbClr val="FFC000">
                      <a:lumMod val="75000"/>
                    </a:srgbClr>
                  </a:solidFill>
                  <a:latin typeface="Arial Narrow" panose="020B0606020202030204" pitchFamily="34" charset="0"/>
                  <a:ea typeface="+mn-ea"/>
                  <a:cs typeface="+mn-cs"/>
                </a:rPr>
                <a:t>1ª y 2ª Línea de Defensa</a:t>
              </a:r>
              <a:r>
                <a:rPr lang="es-CO" sz="975" kern="1200" dirty="0">
                  <a:solidFill>
                    <a:prstClr val="black">
                      <a:lumMod val="65000"/>
                      <a:lumOff val="35000"/>
                    </a:prstClr>
                  </a:solidFill>
                  <a:latin typeface="Arial Narrow" panose="020B0606020202030204" pitchFamily="34" charset="0"/>
                  <a:ea typeface="+mn-ea"/>
                  <a:cs typeface="+mn-cs"/>
                </a:rPr>
                <a:t>, participarían los Secretarios de Despacho con las subdirecciones y sus equipos de trabajo.</a:t>
              </a:r>
            </a:p>
          </p:txBody>
        </p:sp>
      </p:grpSp>
    </p:spTree>
    <p:extLst>
      <p:ext uri="{BB962C8B-B14F-4D97-AF65-F5344CB8AC3E}">
        <p14:creationId xmlns:p14="http://schemas.microsoft.com/office/powerpoint/2010/main" val="4031727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0983AD6-DA74-BD42-9EF9-D477FE3970F1}"/>
              </a:ext>
            </a:extLst>
          </p:cNvPr>
          <p:cNvPicPr>
            <a:picLocks noChangeAspect="1"/>
          </p:cNvPicPr>
          <p:nvPr/>
        </p:nvPicPr>
        <p:blipFill rotWithShape="1">
          <a:blip r:embed="rId2"/>
          <a:srcRect l="2594" t="9624" r="1493" b="8701"/>
          <a:stretch/>
        </p:blipFill>
        <p:spPr>
          <a:xfrm>
            <a:off x="1052261" y="1848024"/>
            <a:ext cx="6963317" cy="3335482"/>
          </a:xfrm>
          <a:prstGeom prst="rect">
            <a:avLst/>
          </a:prstGeom>
        </p:spPr>
      </p:pic>
      <p:grpSp>
        <p:nvGrpSpPr>
          <p:cNvPr id="3" name="Grupo 2">
            <a:extLst>
              <a:ext uri="{FF2B5EF4-FFF2-40B4-BE49-F238E27FC236}">
                <a16:creationId xmlns:a16="http://schemas.microsoft.com/office/drawing/2014/main" id="{89608373-8E72-9948-A83D-941074683A7A}"/>
              </a:ext>
            </a:extLst>
          </p:cNvPr>
          <p:cNvGrpSpPr/>
          <p:nvPr/>
        </p:nvGrpSpPr>
        <p:grpSpPr>
          <a:xfrm>
            <a:off x="3073632" y="1"/>
            <a:ext cx="2119659" cy="1533698"/>
            <a:chOff x="8448395" y="1246806"/>
            <a:chExt cx="2214637" cy="1765100"/>
          </a:xfrm>
        </p:grpSpPr>
        <p:pic>
          <p:nvPicPr>
            <p:cNvPr id="4" name="Imagen 3">
              <a:extLst>
                <a:ext uri="{FF2B5EF4-FFF2-40B4-BE49-F238E27FC236}">
                  <a16:creationId xmlns:a16="http://schemas.microsoft.com/office/drawing/2014/main" id="{E3C6D780-D298-C14B-8FA3-BA93C4C6B4F6}"/>
                </a:ext>
              </a:extLst>
            </p:cNvPr>
            <p:cNvPicPr>
              <a:picLocks noChangeAspect="1"/>
            </p:cNvPicPr>
            <p:nvPr/>
          </p:nvPicPr>
          <p:blipFill>
            <a:blip r:embed="rId3"/>
            <a:stretch>
              <a:fillRect/>
            </a:stretch>
          </p:blipFill>
          <p:spPr>
            <a:xfrm>
              <a:off x="8448395" y="1246806"/>
              <a:ext cx="2214637" cy="1765100"/>
            </a:xfrm>
            <a:prstGeom prst="rect">
              <a:avLst/>
            </a:prstGeom>
          </p:spPr>
        </p:pic>
        <p:sp>
          <p:nvSpPr>
            <p:cNvPr id="5" name="CuadroTexto 4">
              <a:extLst>
                <a:ext uri="{FF2B5EF4-FFF2-40B4-BE49-F238E27FC236}">
                  <a16:creationId xmlns:a16="http://schemas.microsoft.com/office/drawing/2014/main" id="{6A0BAA70-3E66-AD44-B775-5C8E24EE4AE9}"/>
                </a:ext>
              </a:extLst>
            </p:cNvPr>
            <p:cNvSpPr txBox="1"/>
            <p:nvPr/>
          </p:nvSpPr>
          <p:spPr>
            <a:xfrm>
              <a:off x="8784977" y="1608556"/>
              <a:ext cx="1541472" cy="850112"/>
            </a:xfrm>
            <a:prstGeom prst="rect">
              <a:avLst/>
            </a:prstGeom>
            <a:noFill/>
          </p:spPr>
          <p:txBody>
            <a:bodyPr wrap="square" rtlCol="0">
              <a:spAutoFit/>
            </a:bodyPr>
            <a:lstStyle/>
            <a:p>
              <a:pPr algn="just" defTabSz="685800">
                <a:buClrTx/>
              </a:pPr>
              <a:r>
                <a:rPr lang="es-CO" sz="1050" kern="1200" dirty="0">
                  <a:solidFill>
                    <a:prstClr val="black">
                      <a:lumMod val="65000"/>
                      <a:lumOff val="35000"/>
                    </a:prstClr>
                  </a:solidFill>
                  <a:latin typeface="Arial Narrow" panose="020B0606020202030204" pitchFamily="34" charset="0"/>
                  <a:ea typeface="+mn-ea"/>
                  <a:cs typeface="+mn-cs"/>
                </a:rPr>
                <a:t>Ejemplo para entidades del orden territorial, haciendo uso del organigrama.</a:t>
              </a:r>
            </a:p>
          </p:txBody>
        </p:sp>
      </p:grpSp>
      <p:grpSp>
        <p:nvGrpSpPr>
          <p:cNvPr id="6" name="Grupo 5">
            <a:extLst>
              <a:ext uri="{FF2B5EF4-FFF2-40B4-BE49-F238E27FC236}">
                <a16:creationId xmlns:a16="http://schemas.microsoft.com/office/drawing/2014/main" id="{2D13EB19-685D-6A49-A3B1-88319B070B58}"/>
              </a:ext>
            </a:extLst>
          </p:cNvPr>
          <p:cNvGrpSpPr/>
          <p:nvPr/>
        </p:nvGrpSpPr>
        <p:grpSpPr>
          <a:xfrm>
            <a:off x="1892410" y="1769573"/>
            <a:ext cx="1563300" cy="1141731"/>
            <a:chOff x="3832170" y="2244435"/>
            <a:chExt cx="1872722" cy="1522307"/>
          </a:xfrm>
        </p:grpSpPr>
        <p:pic>
          <p:nvPicPr>
            <p:cNvPr id="7" name="Imagen 6">
              <a:extLst>
                <a:ext uri="{FF2B5EF4-FFF2-40B4-BE49-F238E27FC236}">
                  <a16:creationId xmlns:a16="http://schemas.microsoft.com/office/drawing/2014/main" id="{2981128A-1578-534C-B35E-70EA8F8F05B2}"/>
                </a:ext>
              </a:extLst>
            </p:cNvPr>
            <p:cNvPicPr>
              <a:picLocks noChangeAspect="1"/>
            </p:cNvPicPr>
            <p:nvPr/>
          </p:nvPicPr>
          <p:blipFill>
            <a:blip r:embed="rId4">
              <a:duotone>
                <a:schemeClr val="accent4">
                  <a:shade val="45000"/>
                  <a:satMod val="135000"/>
                </a:schemeClr>
                <a:prstClr val="white"/>
              </a:duotone>
            </a:blip>
            <a:stretch>
              <a:fillRect/>
            </a:stretch>
          </p:blipFill>
          <p:spPr>
            <a:xfrm rot="16200000">
              <a:off x="4032292" y="2044313"/>
              <a:ext cx="1472477" cy="1872722"/>
            </a:xfrm>
            <a:prstGeom prst="rect">
              <a:avLst/>
            </a:prstGeom>
          </p:spPr>
        </p:pic>
        <p:sp>
          <p:nvSpPr>
            <p:cNvPr id="8" name="CuadroTexto 7">
              <a:extLst>
                <a:ext uri="{FF2B5EF4-FFF2-40B4-BE49-F238E27FC236}">
                  <a16:creationId xmlns:a16="http://schemas.microsoft.com/office/drawing/2014/main" id="{AC49233C-59CB-A845-9072-FED1BDD548FB}"/>
                </a:ext>
              </a:extLst>
            </p:cNvPr>
            <p:cNvSpPr txBox="1"/>
            <p:nvPr/>
          </p:nvSpPr>
          <p:spPr>
            <a:xfrm>
              <a:off x="3888262" y="2350970"/>
              <a:ext cx="1232380" cy="1415772"/>
            </a:xfrm>
            <a:prstGeom prst="rect">
              <a:avLst/>
            </a:prstGeom>
            <a:noFill/>
          </p:spPr>
          <p:txBody>
            <a:bodyPr wrap="square" rtlCol="0">
              <a:spAutoFit/>
            </a:bodyPr>
            <a:lstStyle/>
            <a:p>
              <a:pPr algn="just" defTabSz="685800">
                <a:buClrTx/>
              </a:pPr>
              <a:r>
                <a:rPr lang="es-CO" sz="900" kern="1200" dirty="0">
                  <a:solidFill>
                    <a:prstClr val="black">
                      <a:lumMod val="65000"/>
                      <a:lumOff val="35000"/>
                    </a:prstClr>
                  </a:solidFill>
                  <a:latin typeface="Arial Narrow" panose="020B0606020202030204" pitchFamily="34" charset="0"/>
                  <a:ea typeface="+mn-ea"/>
                  <a:cs typeface="+mn-cs"/>
                </a:rPr>
                <a:t>Para la </a:t>
              </a:r>
              <a:r>
                <a:rPr lang="es-CO" sz="900" b="1" kern="1200" dirty="0">
                  <a:solidFill>
                    <a:srgbClr val="FFC000">
                      <a:lumMod val="75000"/>
                    </a:srgbClr>
                  </a:solidFill>
                  <a:latin typeface="Arial Narrow" panose="020B0606020202030204" pitchFamily="34" charset="0"/>
                  <a:ea typeface="+mn-ea"/>
                  <a:cs typeface="+mn-cs"/>
                </a:rPr>
                <a:t>3ª Línea de Defensa</a:t>
              </a:r>
              <a:r>
                <a:rPr lang="es-CO" sz="900" kern="1200" dirty="0">
                  <a:solidFill>
                    <a:prstClr val="black">
                      <a:lumMod val="65000"/>
                      <a:lumOff val="35000"/>
                    </a:prstClr>
                  </a:solidFill>
                  <a:latin typeface="Arial Narrow" panose="020B0606020202030204" pitchFamily="34" charset="0"/>
                  <a:ea typeface="+mn-ea"/>
                  <a:cs typeface="+mn-cs"/>
                </a:rPr>
                <a:t>, se identifica a la Oficina de Control Interno o quien haga sus veces.</a:t>
              </a:r>
            </a:p>
          </p:txBody>
        </p:sp>
      </p:grpSp>
    </p:spTree>
    <p:extLst>
      <p:ext uri="{BB962C8B-B14F-4D97-AF65-F5344CB8AC3E}">
        <p14:creationId xmlns:p14="http://schemas.microsoft.com/office/powerpoint/2010/main" val="1107523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97CA24D-5638-0743-B5D3-B20E3716D6E1}"/>
              </a:ext>
            </a:extLst>
          </p:cNvPr>
          <p:cNvSpPr txBox="1"/>
          <p:nvPr/>
        </p:nvSpPr>
        <p:spPr>
          <a:xfrm>
            <a:off x="1066177" y="1120579"/>
            <a:ext cx="1782317" cy="553998"/>
          </a:xfrm>
          <a:prstGeom prst="rect">
            <a:avLst/>
          </a:prstGeom>
          <a:noFill/>
        </p:spPr>
        <p:txBody>
          <a:bodyPr wrap="square" rtlCol="0">
            <a:spAutoFit/>
          </a:bodyPr>
          <a:lstStyle/>
          <a:p>
            <a:pPr defTabSz="685800">
              <a:buClrTx/>
            </a:pPr>
            <a:r>
              <a:rPr lang="es-ES_tradnl" sz="1500" b="1" kern="1200" dirty="0">
                <a:solidFill>
                  <a:srgbClr val="0066CD"/>
                </a:solidFill>
                <a:latin typeface="Work Sans" pitchFamily="2" charset="77"/>
                <a:ea typeface="Arial" charset="0"/>
                <a:cs typeface="Arial" charset="0"/>
              </a:rPr>
              <a:t>Roles que deben desarrollar</a:t>
            </a:r>
            <a:endParaRPr lang="es-ES" sz="1500" b="1" kern="1200" dirty="0">
              <a:solidFill>
                <a:srgbClr val="0066CD"/>
              </a:solidFill>
              <a:latin typeface="Work Sans" pitchFamily="2" charset="77"/>
              <a:ea typeface="Arial" charset="0"/>
              <a:cs typeface="Arial" charset="0"/>
            </a:endParaRPr>
          </a:p>
        </p:txBody>
      </p:sp>
      <p:pic>
        <p:nvPicPr>
          <p:cNvPr id="3" name="Imagen 2">
            <a:extLst>
              <a:ext uri="{FF2B5EF4-FFF2-40B4-BE49-F238E27FC236}">
                <a16:creationId xmlns:a16="http://schemas.microsoft.com/office/drawing/2014/main" id="{159922CC-A132-074F-9E91-3C8F86138F9A}"/>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72669" y="1085564"/>
            <a:ext cx="763839" cy="686720"/>
          </a:xfrm>
          <a:prstGeom prst="rect">
            <a:avLst/>
          </a:prstGeom>
        </p:spPr>
      </p:pic>
      <p:sp>
        <p:nvSpPr>
          <p:cNvPr id="7" name="Arco de bloque 6">
            <a:extLst>
              <a:ext uri="{FF2B5EF4-FFF2-40B4-BE49-F238E27FC236}">
                <a16:creationId xmlns:a16="http://schemas.microsoft.com/office/drawing/2014/main" id="{EEEE315A-E890-EE42-B7D2-739DC154656F}"/>
              </a:ext>
            </a:extLst>
          </p:cNvPr>
          <p:cNvSpPr/>
          <p:nvPr/>
        </p:nvSpPr>
        <p:spPr>
          <a:xfrm rot="10800000">
            <a:off x="208427" y="2509864"/>
            <a:ext cx="1808024" cy="1694442"/>
          </a:xfrm>
          <a:prstGeom prst="blockArc">
            <a:avLst>
              <a:gd name="adj1" fmla="val 10800000"/>
              <a:gd name="adj2" fmla="val 21492264"/>
              <a:gd name="adj3" fmla="val 1639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s-ES_tradnl" sz="1050" kern="1200">
              <a:solidFill>
                <a:srgbClr val="0066CD"/>
              </a:solidFill>
              <a:latin typeface="Work Sans" pitchFamily="2" charset="77"/>
            </a:endParaRPr>
          </a:p>
        </p:txBody>
      </p:sp>
      <p:sp>
        <p:nvSpPr>
          <p:cNvPr id="8" name="TextBox 3">
            <a:extLst>
              <a:ext uri="{FF2B5EF4-FFF2-40B4-BE49-F238E27FC236}">
                <a16:creationId xmlns:a16="http://schemas.microsoft.com/office/drawing/2014/main" id="{361709EF-BC7D-A440-8B71-E4B2EEEE8ED2}"/>
              </a:ext>
            </a:extLst>
          </p:cNvPr>
          <p:cNvSpPr txBox="1"/>
          <p:nvPr/>
        </p:nvSpPr>
        <p:spPr>
          <a:xfrm>
            <a:off x="524283" y="4327225"/>
            <a:ext cx="1196033" cy="430887"/>
          </a:xfrm>
          <a:prstGeom prst="rect">
            <a:avLst/>
          </a:prstGeom>
          <a:noFill/>
        </p:spPr>
        <p:txBody>
          <a:bodyPr wrap="square" rtlCol="0">
            <a:spAutoFit/>
          </a:bodyPr>
          <a:lstStyle/>
          <a:p>
            <a:pPr algn="ctr" defTabSz="685800">
              <a:buClrTx/>
            </a:pPr>
            <a:r>
              <a:rPr lang="es-ES_tradnl" sz="1050" b="1" kern="1400" spc="75" dirty="0">
                <a:solidFill>
                  <a:srgbClr val="0066CD"/>
                </a:solidFill>
                <a:latin typeface="Work Sans" pitchFamily="2" charset="77"/>
                <a:ea typeface="+mn-ea"/>
                <a:cs typeface="Arial Narrow"/>
              </a:rPr>
              <a:t>1. </a:t>
            </a:r>
            <a:r>
              <a:rPr lang="es-ES_tradnl" sz="1050" kern="1400" spc="75" dirty="0">
                <a:solidFill>
                  <a:srgbClr val="0066CD"/>
                </a:solidFill>
                <a:latin typeface="Work Sans" pitchFamily="2" charset="77"/>
                <a:ea typeface="+mn-ea"/>
                <a:cs typeface="Arial Narrow"/>
              </a:rPr>
              <a:t>Liderazgo Estratégico</a:t>
            </a:r>
          </a:p>
        </p:txBody>
      </p:sp>
      <p:pic>
        <p:nvPicPr>
          <p:cNvPr id="6" name="Imagen 55">
            <a:extLst>
              <a:ext uri="{FF2B5EF4-FFF2-40B4-BE49-F238E27FC236}">
                <a16:creationId xmlns:a16="http://schemas.microsoft.com/office/drawing/2014/main" id="{312A6989-7E8E-024D-9708-91CD968040F7}"/>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28842" t="6266" r="48102" b="11979"/>
          <a:stretch/>
        </p:blipFill>
        <p:spPr>
          <a:xfrm>
            <a:off x="372669" y="2694110"/>
            <a:ext cx="1481811" cy="1166899"/>
          </a:xfrm>
          <a:prstGeom prst="rect">
            <a:avLst/>
          </a:prstGeom>
        </p:spPr>
      </p:pic>
      <p:pic>
        <p:nvPicPr>
          <p:cNvPr id="10" name="Imagen 3">
            <a:extLst>
              <a:ext uri="{FF2B5EF4-FFF2-40B4-BE49-F238E27FC236}">
                <a16:creationId xmlns:a16="http://schemas.microsoft.com/office/drawing/2014/main" id="{A7242F3C-6AF9-9F4B-A37E-35BE84A2E48A}"/>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201120" y="2658359"/>
            <a:ext cx="1235215" cy="742770"/>
          </a:xfrm>
          <a:prstGeom prst="rect">
            <a:avLst/>
          </a:prstGeom>
        </p:spPr>
      </p:pic>
      <p:sp>
        <p:nvSpPr>
          <p:cNvPr id="12" name="Arco de bloque 19">
            <a:extLst>
              <a:ext uri="{FF2B5EF4-FFF2-40B4-BE49-F238E27FC236}">
                <a16:creationId xmlns:a16="http://schemas.microsoft.com/office/drawing/2014/main" id="{1BC1D7E4-A3A9-5B41-A0FC-E664FDBDAFB5}"/>
              </a:ext>
            </a:extLst>
          </p:cNvPr>
          <p:cNvSpPr/>
          <p:nvPr/>
        </p:nvSpPr>
        <p:spPr>
          <a:xfrm>
            <a:off x="1854479" y="2296549"/>
            <a:ext cx="1928498" cy="1672798"/>
          </a:xfrm>
          <a:prstGeom prst="blockArc">
            <a:avLst>
              <a:gd name="adj1" fmla="val 10800000"/>
              <a:gd name="adj2" fmla="val 21492264"/>
              <a:gd name="adj3" fmla="val 1639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s-ES_tradnl" sz="1050" kern="1200">
              <a:solidFill>
                <a:srgbClr val="0066CD"/>
              </a:solidFill>
              <a:latin typeface="Work Sans" pitchFamily="2" charset="77"/>
            </a:endParaRPr>
          </a:p>
        </p:txBody>
      </p:sp>
      <p:sp>
        <p:nvSpPr>
          <p:cNvPr id="13" name="TextBox 3">
            <a:extLst>
              <a:ext uri="{FF2B5EF4-FFF2-40B4-BE49-F238E27FC236}">
                <a16:creationId xmlns:a16="http://schemas.microsoft.com/office/drawing/2014/main" id="{781AB9BB-60E7-224A-8725-B56B842E3131}"/>
              </a:ext>
            </a:extLst>
          </p:cNvPr>
          <p:cNvSpPr txBox="1"/>
          <p:nvPr/>
        </p:nvSpPr>
        <p:spPr>
          <a:xfrm>
            <a:off x="2101662" y="1776843"/>
            <a:ext cx="1598836" cy="430887"/>
          </a:xfrm>
          <a:prstGeom prst="rect">
            <a:avLst/>
          </a:prstGeom>
          <a:noFill/>
        </p:spPr>
        <p:txBody>
          <a:bodyPr wrap="square" rtlCol="0">
            <a:spAutoFit/>
          </a:bodyPr>
          <a:lstStyle/>
          <a:p>
            <a:pPr algn="ctr" defTabSz="685800">
              <a:buClrTx/>
            </a:pPr>
            <a:r>
              <a:rPr lang="es-ES" sz="1050" b="1" kern="1400" spc="75" dirty="0">
                <a:solidFill>
                  <a:srgbClr val="0066CD"/>
                </a:solidFill>
                <a:latin typeface="Work Sans" pitchFamily="2" charset="77"/>
                <a:ea typeface="+mn-ea"/>
                <a:cs typeface="Arial Narrow"/>
              </a:rPr>
              <a:t>2. </a:t>
            </a:r>
            <a:r>
              <a:rPr lang="es-ES" sz="1050" kern="1400" spc="75" dirty="0">
                <a:solidFill>
                  <a:srgbClr val="0066CD"/>
                </a:solidFill>
                <a:latin typeface="Work Sans" pitchFamily="2" charset="77"/>
                <a:ea typeface="+mn-ea"/>
                <a:cs typeface="Arial Narrow"/>
              </a:rPr>
              <a:t>Enfoque hacia la prevención</a:t>
            </a:r>
          </a:p>
        </p:txBody>
      </p:sp>
      <p:sp>
        <p:nvSpPr>
          <p:cNvPr id="17" name="Arco de bloque 20">
            <a:extLst>
              <a:ext uri="{FF2B5EF4-FFF2-40B4-BE49-F238E27FC236}">
                <a16:creationId xmlns:a16="http://schemas.microsoft.com/office/drawing/2014/main" id="{74F1CBCC-B2F4-3C42-A222-B48E21AA75A1}"/>
              </a:ext>
            </a:extLst>
          </p:cNvPr>
          <p:cNvSpPr/>
          <p:nvPr/>
        </p:nvSpPr>
        <p:spPr>
          <a:xfrm rot="10800000">
            <a:off x="3547901" y="2296548"/>
            <a:ext cx="1907792" cy="1775225"/>
          </a:xfrm>
          <a:prstGeom prst="blockArc">
            <a:avLst>
              <a:gd name="adj1" fmla="val 10800000"/>
              <a:gd name="adj2" fmla="val 21492264"/>
              <a:gd name="adj3" fmla="val 16392"/>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s-ES_tradnl" sz="1050" kern="1200">
              <a:solidFill>
                <a:srgbClr val="0066CD"/>
              </a:solidFill>
              <a:latin typeface="Work Sans" pitchFamily="2" charset="77"/>
            </a:endParaRPr>
          </a:p>
        </p:txBody>
      </p:sp>
      <p:sp>
        <p:nvSpPr>
          <p:cNvPr id="18" name="TextBox 3">
            <a:extLst>
              <a:ext uri="{FF2B5EF4-FFF2-40B4-BE49-F238E27FC236}">
                <a16:creationId xmlns:a16="http://schemas.microsoft.com/office/drawing/2014/main" id="{6D4FDFAA-9E24-5C4C-97EE-856BFD620FC6}"/>
              </a:ext>
            </a:extLst>
          </p:cNvPr>
          <p:cNvSpPr txBox="1"/>
          <p:nvPr/>
        </p:nvSpPr>
        <p:spPr>
          <a:xfrm>
            <a:off x="3762831" y="4140532"/>
            <a:ext cx="1645984" cy="415498"/>
          </a:xfrm>
          <a:prstGeom prst="rect">
            <a:avLst/>
          </a:prstGeom>
          <a:noFill/>
        </p:spPr>
        <p:txBody>
          <a:bodyPr wrap="square" rtlCol="0">
            <a:spAutoFit/>
          </a:bodyPr>
          <a:lstStyle/>
          <a:p>
            <a:pPr algn="ctr" defTabSz="685800">
              <a:buClrTx/>
            </a:pPr>
            <a:r>
              <a:rPr lang="es-ES" sz="1050" b="1" kern="1400" spc="75" dirty="0">
                <a:solidFill>
                  <a:srgbClr val="0066CD"/>
                </a:solidFill>
                <a:latin typeface="Work Sans" pitchFamily="2" charset="77"/>
                <a:ea typeface="+mn-ea"/>
                <a:cs typeface="Arial Narrow"/>
              </a:rPr>
              <a:t>3. </a:t>
            </a:r>
            <a:r>
              <a:rPr lang="es-CO" sz="1050" kern="1400" spc="75" dirty="0">
                <a:solidFill>
                  <a:srgbClr val="0066CD"/>
                </a:solidFill>
                <a:latin typeface="Work Sans" pitchFamily="2" charset="77"/>
                <a:ea typeface="+mn-ea"/>
                <a:cs typeface="Arial Narrow"/>
              </a:rPr>
              <a:t>Evaluación de la Gestión del Riesgo</a:t>
            </a:r>
          </a:p>
        </p:txBody>
      </p:sp>
      <p:pic>
        <p:nvPicPr>
          <p:cNvPr id="16" name="Imagen 45">
            <a:extLst>
              <a:ext uri="{FF2B5EF4-FFF2-40B4-BE49-F238E27FC236}">
                <a16:creationId xmlns:a16="http://schemas.microsoft.com/office/drawing/2014/main" id="{09FDDC61-1E9C-A142-9CD6-DB40F9780BBE}"/>
              </a:ext>
            </a:extLst>
          </p:cNvPr>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68387" t="22742" r="18735" b="20161"/>
          <a:stretch/>
        </p:blipFill>
        <p:spPr>
          <a:xfrm>
            <a:off x="4138141" y="2919099"/>
            <a:ext cx="727310" cy="716922"/>
          </a:xfrm>
          <a:prstGeom prst="rect">
            <a:avLst/>
          </a:prstGeom>
        </p:spPr>
      </p:pic>
      <p:sp>
        <p:nvSpPr>
          <p:cNvPr id="22" name="Arco de bloque 21">
            <a:extLst>
              <a:ext uri="{FF2B5EF4-FFF2-40B4-BE49-F238E27FC236}">
                <a16:creationId xmlns:a16="http://schemas.microsoft.com/office/drawing/2014/main" id="{FECF79ED-D589-8B42-BE37-E9FD9F7379E9}"/>
              </a:ext>
            </a:extLst>
          </p:cNvPr>
          <p:cNvSpPr/>
          <p:nvPr/>
        </p:nvSpPr>
        <p:spPr>
          <a:xfrm>
            <a:off x="5209558" y="2231399"/>
            <a:ext cx="1890747" cy="1668335"/>
          </a:xfrm>
          <a:prstGeom prst="blockArc">
            <a:avLst>
              <a:gd name="adj1" fmla="val 10800000"/>
              <a:gd name="adj2" fmla="val 21492264"/>
              <a:gd name="adj3" fmla="val 16392"/>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s-ES_tradnl" sz="1050" kern="1200">
              <a:solidFill>
                <a:srgbClr val="0066CD"/>
              </a:solidFill>
              <a:latin typeface="Work Sans" pitchFamily="2" charset="77"/>
            </a:endParaRPr>
          </a:p>
        </p:txBody>
      </p:sp>
      <p:sp>
        <p:nvSpPr>
          <p:cNvPr id="23" name="TextBox 3">
            <a:extLst>
              <a:ext uri="{FF2B5EF4-FFF2-40B4-BE49-F238E27FC236}">
                <a16:creationId xmlns:a16="http://schemas.microsoft.com/office/drawing/2014/main" id="{08DAB9BD-1D77-CB4A-8267-36CFBD6309C1}"/>
              </a:ext>
            </a:extLst>
          </p:cNvPr>
          <p:cNvSpPr txBox="1"/>
          <p:nvPr/>
        </p:nvSpPr>
        <p:spPr>
          <a:xfrm>
            <a:off x="5490250" y="1543457"/>
            <a:ext cx="1329362" cy="577081"/>
          </a:xfrm>
          <a:prstGeom prst="rect">
            <a:avLst/>
          </a:prstGeom>
          <a:noFill/>
        </p:spPr>
        <p:txBody>
          <a:bodyPr wrap="square" rtlCol="0">
            <a:spAutoFit/>
          </a:bodyPr>
          <a:lstStyle/>
          <a:p>
            <a:pPr algn="ctr" defTabSz="685800">
              <a:buClrTx/>
            </a:pPr>
            <a:r>
              <a:rPr lang="es-ES" sz="1050" b="1" kern="1400" spc="75" dirty="0">
                <a:solidFill>
                  <a:srgbClr val="0066CD"/>
                </a:solidFill>
                <a:latin typeface="Work Sans" pitchFamily="2" charset="77"/>
                <a:ea typeface="+mn-ea"/>
                <a:cs typeface="Arial Narrow"/>
              </a:rPr>
              <a:t>4. </a:t>
            </a:r>
            <a:r>
              <a:rPr lang="es-CO" sz="1050" kern="1400" spc="75" dirty="0">
                <a:solidFill>
                  <a:srgbClr val="0066CD"/>
                </a:solidFill>
                <a:latin typeface="Work Sans" pitchFamily="2" charset="77"/>
                <a:ea typeface="+mn-ea"/>
                <a:cs typeface="Arial Narrow"/>
              </a:rPr>
              <a:t>Relación con Entes Externos de Control</a:t>
            </a:r>
          </a:p>
        </p:txBody>
      </p:sp>
      <p:pic>
        <p:nvPicPr>
          <p:cNvPr id="21" name="Imagen 56">
            <a:extLst>
              <a:ext uri="{FF2B5EF4-FFF2-40B4-BE49-F238E27FC236}">
                <a16:creationId xmlns:a16="http://schemas.microsoft.com/office/drawing/2014/main" id="{A66B4B61-09F2-494C-987C-8D531A16F992}"/>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72516" t="15250" r="4428" b="2995"/>
          <a:stretch/>
        </p:blipFill>
        <p:spPr>
          <a:xfrm>
            <a:off x="5490250" y="2512875"/>
            <a:ext cx="1127966" cy="888253"/>
          </a:xfrm>
          <a:prstGeom prst="rect">
            <a:avLst/>
          </a:prstGeom>
        </p:spPr>
      </p:pic>
      <p:sp>
        <p:nvSpPr>
          <p:cNvPr id="27" name="Arco de bloque 20">
            <a:extLst>
              <a:ext uri="{FF2B5EF4-FFF2-40B4-BE49-F238E27FC236}">
                <a16:creationId xmlns:a16="http://schemas.microsoft.com/office/drawing/2014/main" id="{28004819-C472-9248-886C-72852B804FB3}"/>
              </a:ext>
            </a:extLst>
          </p:cNvPr>
          <p:cNvSpPr/>
          <p:nvPr/>
        </p:nvSpPr>
        <p:spPr>
          <a:xfrm rot="10800000">
            <a:off x="6819613" y="2341887"/>
            <a:ext cx="1819421" cy="1620296"/>
          </a:xfrm>
          <a:prstGeom prst="blockArc">
            <a:avLst>
              <a:gd name="adj1" fmla="val 10800000"/>
              <a:gd name="adj2" fmla="val 21492264"/>
              <a:gd name="adj3" fmla="val 16392"/>
            </a:avLst>
          </a:prstGeom>
          <a:solidFill>
            <a:srgbClr val="006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s-ES_tradnl" sz="1050" kern="1200">
              <a:solidFill>
                <a:srgbClr val="0066CD"/>
              </a:solidFill>
              <a:latin typeface="Work Sans" pitchFamily="2" charset="77"/>
            </a:endParaRPr>
          </a:p>
        </p:txBody>
      </p:sp>
      <p:sp>
        <p:nvSpPr>
          <p:cNvPr id="28" name="TextBox 3">
            <a:extLst>
              <a:ext uri="{FF2B5EF4-FFF2-40B4-BE49-F238E27FC236}">
                <a16:creationId xmlns:a16="http://schemas.microsoft.com/office/drawing/2014/main" id="{86879B2B-B638-0640-BCA4-6D482E05D97D}"/>
              </a:ext>
            </a:extLst>
          </p:cNvPr>
          <p:cNvSpPr txBox="1"/>
          <p:nvPr/>
        </p:nvSpPr>
        <p:spPr>
          <a:xfrm>
            <a:off x="7100305" y="4100979"/>
            <a:ext cx="1303995" cy="430887"/>
          </a:xfrm>
          <a:prstGeom prst="rect">
            <a:avLst/>
          </a:prstGeom>
          <a:noFill/>
        </p:spPr>
        <p:txBody>
          <a:bodyPr wrap="square" rtlCol="0">
            <a:spAutoFit/>
          </a:bodyPr>
          <a:lstStyle/>
          <a:p>
            <a:pPr algn="ctr" defTabSz="685800">
              <a:buClrTx/>
            </a:pPr>
            <a:r>
              <a:rPr lang="es-ES" sz="1050" b="1" kern="1400" spc="75" dirty="0">
                <a:solidFill>
                  <a:srgbClr val="0066CD"/>
                </a:solidFill>
                <a:latin typeface="Work Sans" pitchFamily="2" charset="77"/>
                <a:ea typeface="+mn-ea"/>
                <a:cs typeface="Arial Narrow"/>
              </a:rPr>
              <a:t>5. </a:t>
            </a:r>
            <a:r>
              <a:rPr lang="es-CO" sz="1050" kern="1400" spc="75" dirty="0">
                <a:solidFill>
                  <a:srgbClr val="0066CD"/>
                </a:solidFill>
                <a:latin typeface="Work Sans" pitchFamily="2" charset="77"/>
                <a:ea typeface="+mn-ea"/>
                <a:cs typeface="Arial Narrow"/>
              </a:rPr>
              <a:t>Evaluación y Seguimiento</a:t>
            </a:r>
          </a:p>
        </p:txBody>
      </p:sp>
      <p:pic>
        <p:nvPicPr>
          <p:cNvPr id="26" name="Imagen 44">
            <a:extLst>
              <a:ext uri="{FF2B5EF4-FFF2-40B4-BE49-F238E27FC236}">
                <a16:creationId xmlns:a16="http://schemas.microsoft.com/office/drawing/2014/main" id="{773AFCC2-8613-3F45-ABE3-37B653B3C47C}"/>
              </a:ext>
            </a:extLst>
          </p:cNvPr>
          <p:cNvPicPr>
            <a:picLocks noChangeAspect="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50609" t="19066" r="35063" b="19152"/>
          <a:stretch/>
        </p:blipFill>
        <p:spPr>
          <a:xfrm>
            <a:off x="7313459" y="2755528"/>
            <a:ext cx="868158" cy="832235"/>
          </a:xfrm>
          <a:prstGeom prst="rect">
            <a:avLst/>
          </a:prstGeom>
        </p:spPr>
      </p:pic>
      <p:sp>
        <p:nvSpPr>
          <p:cNvPr id="30" name="Título 1">
            <a:extLst>
              <a:ext uri="{FF2B5EF4-FFF2-40B4-BE49-F238E27FC236}">
                <a16:creationId xmlns:a16="http://schemas.microsoft.com/office/drawing/2014/main" id="{1540DF88-4C19-E541-9535-CECB5BB97348}"/>
              </a:ext>
            </a:extLst>
          </p:cNvPr>
          <p:cNvSpPr txBox="1">
            <a:spLocks/>
          </p:cNvSpPr>
          <p:nvPr/>
        </p:nvSpPr>
        <p:spPr>
          <a:xfrm>
            <a:off x="348599" y="289896"/>
            <a:ext cx="7243691" cy="682894"/>
          </a:xfrm>
          <a:prstGeom prst="rect">
            <a:avLst/>
          </a:prstGeom>
        </p:spPr>
        <p:txBody>
          <a:bodyPr vert="horz" lIns="68580" tIns="34290" rIns="68580" bIns="34290" rtlCol="0" anchor="b">
            <a:normAutofit fontScale="82500" lnSpcReduction="10000"/>
          </a:bodyPr>
          <a:lstStyle>
            <a:lvl1pPr algn="ctr" defTabSz="1075243" rtl="0" eaLnBrk="1" latinLnBrk="0" hangingPunct="1">
              <a:lnSpc>
                <a:spcPct val="90000"/>
              </a:lnSpc>
              <a:spcBef>
                <a:spcPct val="0"/>
              </a:spcBef>
              <a:buNone/>
              <a:defRPr sz="7055" kern="1200">
                <a:solidFill>
                  <a:schemeClr val="tx1"/>
                </a:solidFill>
                <a:latin typeface="+mj-lt"/>
                <a:ea typeface="+mj-ea"/>
                <a:cs typeface="+mj-cs"/>
              </a:defRPr>
            </a:lvl1pPr>
          </a:lstStyle>
          <a:p>
            <a:pPr algn="l" defTabSz="806432">
              <a:buClrTx/>
              <a:defRPr/>
            </a:pPr>
            <a:r>
              <a:rPr lang="es-CO" sz="3000" dirty="0">
                <a:solidFill>
                  <a:srgbClr val="0166CD"/>
                </a:solidFill>
                <a:latin typeface="Work Sans Light"/>
              </a:rPr>
              <a:t>Para aquellas entidades que cuentan con Jefe de Control Interno o quien hace sus veces</a:t>
            </a:r>
          </a:p>
        </p:txBody>
      </p:sp>
    </p:spTree>
    <p:extLst>
      <p:ext uri="{BB962C8B-B14F-4D97-AF65-F5344CB8AC3E}">
        <p14:creationId xmlns:p14="http://schemas.microsoft.com/office/powerpoint/2010/main" val="1665912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AB00"/>
        </a:solidFill>
        <a:effectLst/>
      </p:bgPr>
    </p:bg>
    <p:spTree>
      <p:nvGrpSpPr>
        <p:cNvPr id="1" name=""/>
        <p:cNvGrpSpPr/>
        <p:nvPr/>
      </p:nvGrpSpPr>
      <p:grpSpPr>
        <a:xfrm>
          <a:off x="0" y="0"/>
          <a:ext cx="0" cy="0"/>
          <a:chOff x="0" y="0"/>
          <a:chExt cx="0" cy="0"/>
        </a:xfrm>
      </p:grpSpPr>
      <p:sp>
        <p:nvSpPr>
          <p:cNvPr id="5" name="Marcador de texto 1">
            <a:extLst>
              <a:ext uri="{FF2B5EF4-FFF2-40B4-BE49-F238E27FC236}">
                <a16:creationId xmlns:a16="http://schemas.microsoft.com/office/drawing/2014/main" id="{C412C33B-F483-6E47-BC8E-9208B9558B5C}"/>
              </a:ext>
            </a:extLst>
          </p:cNvPr>
          <p:cNvSpPr txBox="1">
            <a:spLocks/>
          </p:cNvSpPr>
          <p:nvPr/>
        </p:nvSpPr>
        <p:spPr>
          <a:xfrm>
            <a:off x="1588337" y="2793363"/>
            <a:ext cx="4023513" cy="1865331"/>
          </a:xfrm>
          <a:prstGeom prst="rect">
            <a:avLst/>
          </a:prstGeom>
          <a:noFill/>
          <a:ln>
            <a:noFill/>
          </a:ln>
        </p:spPr>
        <p:txBody>
          <a:bodyPr spcFirstLastPara="1" vert="horz" wrap="square" lIns="51431" tIns="25706" rIns="51431" bIns="25706" rtlCol="0" anchor="t" anchorCtr="0">
            <a:noAutofit/>
          </a:bodyPr>
          <a:lstStyle>
            <a:lvl1pPr marL="609585" lvl="0" indent="-304792" algn="l" defTabSz="914400" rtl="0" eaLnBrk="1" latinLnBrk="0" hangingPunct="1">
              <a:lnSpc>
                <a:spcPct val="90000"/>
              </a:lnSpc>
              <a:spcBef>
                <a:spcPts val="1067"/>
              </a:spcBef>
              <a:spcAft>
                <a:spcPts val="0"/>
              </a:spcAft>
              <a:buSzPts val="1100"/>
              <a:buFont typeface="Work Sans Light"/>
              <a:buNone/>
              <a:defRPr sz="1333" kern="1200">
                <a:solidFill>
                  <a:srgbClr val="0066CD"/>
                </a:solidFill>
                <a:latin typeface="Work Sans"/>
                <a:ea typeface="Work Sans"/>
                <a:cs typeface="Work Sans"/>
                <a:sym typeface="Work Sans"/>
              </a:defRPr>
            </a:lvl1pPr>
            <a:lvl2pPr marL="1219170" lvl="1" indent="-397923" algn="l" defTabSz="914400" rtl="0" eaLnBrk="1" latinLnBrk="0" hangingPunct="1">
              <a:lnSpc>
                <a:spcPct val="90000"/>
              </a:lnSpc>
              <a:spcBef>
                <a:spcPts val="533"/>
              </a:spcBef>
              <a:spcAft>
                <a:spcPts val="0"/>
              </a:spcAft>
              <a:buSzPts val="1100"/>
              <a:buFont typeface="Work Sans Light"/>
              <a:buChar char="•"/>
              <a:defRPr sz="1467" kern="1200">
                <a:solidFill>
                  <a:schemeClr val="tx1"/>
                </a:solidFill>
                <a:latin typeface="Work Sans Light"/>
                <a:ea typeface="Work Sans Light"/>
                <a:cs typeface="Work Sans Light"/>
                <a:sym typeface="Work Sans Light"/>
              </a:defRPr>
            </a:lvl2pPr>
            <a:lvl3pPr marL="1828754" lvl="2" indent="-397923" algn="l" defTabSz="914400" rtl="0" eaLnBrk="1" latinLnBrk="0" hangingPunct="1">
              <a:lnSpc>
                <a:spcPct val="90000"/>
              </a:lnSpc>
              <a:spcBef>
                <a:spcPts val="533"/>
              </a:spcBef>
              <a:spcAft>
                <a:spcPts val="0"/>
              </a:spcAft>
              <a:buSzPts val="1100"/>
              <a:buFont typeface="Work Sans Light"/>
              <a:buChar char="•"/>
              <a:defRPr sz="1467" kern="1200">
                <a:solidFill>
                  <a:schemeClr val="tx1"/>
                </a:solidFill>
                <a:latin typeface="Work Sans Light"/>
                <a:ea typeface="Work Sans Light"/>
                <a:cs typeface="Work Sans Light"/>
                <a:sym typeface="Work Sans Light"/>
              </a:defRPr>
            </a:lvl3pPr>
            <a:lvl4pPr marL="2438339" lvl="3" indent="-397923" algn="l" defTabSz="914400" rtl="0" eaLnBrk="1" latinLnBrk="0" hangingPunct="1">
              <a:lnSpc>
                <a:spcPct val="90000"/>
              </a:lnSpc>
              <a:spcBef>
                <a:spcPts val="533"/>
              </a:spcBef>
              <a:spcAft>
                <a:spcPts val="0"/>
              </a:spcAft>
              <a:buSzPts val="1100"/>
              <a:buFont typeface="Work Sans Light"/>
              <a:buChar char="•"/>
              <a:defRPr sz="1467" kern="1200">
                <a:solidFill>
                  <a:schemeClr val="tx1"/>
                </a:solidFill>
                <a:latin typeface="Work Sans Light"/>
                <a:ea typeface="Work Sans Light"/>
                <a:cs typeface="Work Sans Light"/>
                <a:sym typeface="Work Sans Light"/>
              </a:defRPr>
            </a:lvl4pPr>
            <a:lvl5pPr marL="3047924" lvl="4" indent="-397923" algn="l" defTabSz="914400" rtl="0" eaLnBrk="1" latinLnBrk="0" hangingPunct="1">
              <a:lnSpc>
                <a:spcPct val="90000"/>
              </a:lnSpc>
              <a:spcBef>
                <a:spcPts val="533"/>
              </a:spcBef>
              <a:spcAft>
                <a:spcPts val="0"/>
              </a:spcAft>
              <a:buSzPts val="1100"/>
              <a:buFont typeface="Work Sans Light"/>
              <a:buChar char="•"/>
              <a:defRPr sz="1467" kern="1200">
                <a:solidFill>
                  <a:schemeClr val="tx1"/>
                </a:solidFill>
                <a:latin typeface="Work Sans Light"/>
                <a:ea typeface="Work Sans Light"/>
                <a:cs typeface="Work Sans Light"/>
                <a:sym typeface="Work Sans Light"/>
              </a:defRPr>
            </a:lvl5pPr>
            <a:lvl6pPr marL="3657509" lvl="5" indent="-397923" algn="l" defTabSz="914400" rtl="0" eaLnBrk="1" latinLnBrk="0" hangingPunct="1">
              <a:lnSpc>
                <a:spcPct val="90000"/>
              </a:lnSpc>
              <a:spcBef>
                <a:spcPts val="533"/>
              </a:spcBef>
              <a:spcAft>
                <a:spcPts val="0"/>
              </a:spcAft>
              <a:buSzPts val="1100"/>
              <a:buFont typeface="Work Sans Light"/>
              <a:buChar char="•"/>
              <a:defRPr sz="1467" kern="1200">
                <a:solidFill>
                  <a:schemeClr val="tx1"/>
                </a:solidFill>
                <a:latin typeface="Work Sans Light"/>
                <a:ea typeface="Work Sans Light"/>
                <a:cs typeface="Work Sans Light"/>
                <a:sym typeface="Work Sans Light"/>
              </a:defRPr>
            </a:lvl6pPr>
            <a:lvl7pPr marL="4267093" lvl="6" indent="-397923" algn="l" defTabSz="914400" rtl="0" eaLnBrk="1" latinLnBrk="0" hangingPunct="1">
              <a:lnSpc>
                <a:spcPct val="90000"/>
              </a:lnSpc>
              <a:spcBef>
                <a:spcPts val="533"/>
              </a:spcBef>
              <a:spcAft>
                <a:spcPts val="0"/>
              </a:spcAft>
              <a:buSzPts val="1100"/>
              <a:buFont typeface="Work Sans Light"/>
              <a:buChar char="•"/>
              <a:defRPr sz="1467" kern="1200">
                <a:solidFill>
                  <a:schemeClr val="tx1"/>
                </a:solidFill>
                <a:latin typeface="Work Sans Light"/>
                <a:ea typeface="Work Sans Light"/>
                <a:cs typeface="Work Sans Light"/>
                <a:sym typeface="Work Sans Light"/>
              </a:defRPr>
            </a:lvl7pPr>
            <a:lvl8pPr marL="4876678" lvl="7" indent="-397923" algn="l" defTabSz="914400" rtl="0" eaLnBrk="1" latinLnBrk="0" hangingPunct="1">
              <a:lnSpc>
                <a:spcPct val="90000"/>
              </a:lnSpc>
              <a:spcBef>
                <a:spcPts val="533"/>
              </a:spcBef>
              <a:spcAft>
                <a:spcPts val="0"/>
              </a:spcAft>
              <a:buSzPts val="1100"/>
              <a:buFont typeface="Work Sans Light"/>
              <a:buChar char="•"/>
              <a:defRPr sz="1467" kern="1200">
                <a:solidFill>
                  <a:schemeClr val="tx1"/>
                </a:solidFill>
                <a:latin typeface="Work Sans Light"/>
                <a:ea typeface="Work Sans Light"/>
                <a:cs typeface="Work Sans Light"/>
                <a:sym typeface="Work Sans Light"/>
              </a:defRPr>
            </a:lvl8pPr>
            <a:lvl9pPr marL="5486263" lvl="8" indent="-397923" algn="l" defTabSz="914400" rtl="0" eaLnBrk="1" latinLnBrk="0" hangingPunct="1">
              <a:lnSpc>
                <a:spcPct val="90000"/>
              </a:lnSpc>
              <a:spcBef>
                <a:spcPts val="533"/>
              </a:spcBef>
              <a:spcAft>
                <a:spcPts val="0"/>
              </a:spcAft>
              <a:buSzPts val="1100"/>
              <a:buFont typeface="Work Sans Light"/>
              <a:buChar char="•"/>
              <a:defRPr sz="1467" kern="1200">
                <a:solidFill>
                  <a:schemeClr val="tx1"/>
                </a:solidFill>
                <a:latin typeface="Work Sans Light"/>
                <a:ea typeface="Work Sans Light"/>
                <a:cs typeface="Work Sans Light"/>
                <a:sym typeface="Work Sans Light"/>
              </a:defRPr>
            </a:lvl9pPr>
          </a:lstStyle>
          <a:p>
            <a:pPr marL="0" indent="0" algn="r">
              <a:lnSpc>
                <a:spcPct val="70000"/>
              </a:lnSpc>
              <a:spcBef>
                <a:spcPts val="0"/>
              </a:spcBef>
              <a:buSzTx/>
              <a:defRPr/>
            </a:pPr>
            <a:r>
              <a:rPr lang="es-ES" sz="4950" b="1" dirty="0">
                <a:solidFill>
                  <a:schemeClr val="bg1"/>
                </a:solidFill>
                <a:latin typeface="Work Sans SemiBold" pitchFamily="2" charset="77"/>
                <a:ea typeface="MS PGothic" pitchFamily="34" charset="-128"/>
                <a:cs typeface="Calibri" pitchFamily="34" charset="0"/>
              </a:rPr>
              <a:t>Gracias</a:t>
            </a:r>
          </a:p>
          <a:p>
            <a:pPr marL="0" indent="0" algn="r">
              <a:lnSpc>
                <a:spcPct val="100000"/>
              </a:lnSpc>
              <a:spcBef>
                <a:spcPts val="0"/>
              </a:spcBef>
              <a:buSzTx/>
              <a:defRPr/>
            </a:pPr>
            <a:r>
              <a:rPr lang="es-ES" sz="1200" dirty="0">
                <a:solidFill>
                  <a:schemeClr val="bg1"/>
                </a:solidFill>
                <a:latin typeface="Work Sans" pitchFamily="2" charset="77"/>
                <a:ea typeface="MS PGothic" pitchFamily="34" charset="-128"/>
                <a:cs typeface="Calibri" pitchFamily="34" charset="0"/>
              </a:rPr>
              <a:t>Carrera 6 No 12-62, Bogotá D.C., Colombia</a:t>
            </a:r>
          </a:p>
          <a:p>
            <a:pPr marL="0" indent="0" algn="r">
              <a:lnSpc>
                <a:spcPct val="100000"/>
              </a:lnSpc>
              <a:spcBef>
                <a:spcPts val="0"/>
              </a:spcBef>
              <a:buSzTx/>
              <a:defRPr/>
            </a:pPr>
            <a:r>
              <a:rPr lang="es-ES" sz="1200" dirty="0">
                <a:solidFill>
                  <a:schemeClr val="bg1"/>
                </a:solidFill>
                <a:latin typeface="Work Sans" pitchFamily="2" charset="77"/>
                <a:ea typeface="MS PGothic" pitchFamily="34" charset="-128"/>
                <a:cs typeface="Calibri" pitchFamily="34" charset="0"/>
              </a:rPr>
              <a:t>7395656 Fax: 7395657</a:t>
            </a:r>
          </a:p>
          <a:p>
            <a:pPr marL="0" indent="0" algn="r">
              <a:lnSpc>
                <a:spcPct val="100000"/>
              </a:lnSpc>
              <a:spcBef>
                <a:spcPts val="0"/>
              </a:spcBef>
              <a:buSzTx/>
              <a:defRPr/>
            </a:pPr>
            <a:r>
              <a:rPr lang="es-ES" sz="1200" b="1" dirty="0">
                <a:solidFill>
                  <a:schemeClr val="bg1"/>
                </a:solidFill>
                <a:latin typeface="Work Sans SemiBold" pitchFamily="2" charset="77"/>
                <a:ea typeface="MS PGothic" pitchFamily="34" charset="-128"/>
                <a:cs typeface="Calibri" pitchFamily="34" charset="0"/>
              </a:rPr>
              <a:t>Línea gratuita de atención al usuario: </a:t>
            </a:r>
            <a:r>
              <a:rPr lang="es-ES" sz="1200" dirty="0">
                <a:solidFill>
                  <a:schemeClr val="bg1"/>
                </a:solidFill>
                <a:latin typeface="Work Sans" pitchFamily="2" charset="77"/>
                <a:ea typeface="MS PGothic" pitchFamily="34" charset="-128"/>
                <a:cs typeface="Calibri" pitchFamily="34" charset="0"/>
              </a:rPr>
              <a:t>018000917770</a:t>
            </a:r>
          </a:p>
          <a:p>
            <a:pPr marL="0" indent="0" algn="r">
              <a:lnSpc>
                <a:spcPct val="100000"/>
              </a:lnSpc>
              <a:spcBef>
                <a:spcPts val="0"/>
              </a:spcBef>
              <a:buSzTx/>
              <a:defRPr/>
            </a:pPr>
            <a:r>
              <a:rPr lang="es-ES" sz="1200" dirty="0">
                <a:solidFill>
                  <a:schemeClr val="bg1"/>
                </a:solidFill>
                <a:latin typeface="Work Sans" pitchFamily="2" charset="77"/>
                <a:ea typeface="MS PGothic" pitchFamily="34" charset="-128"/>
                <a:cs typeface="Calibri" pitchFamily="34" charset="0"/>
              </a:rPr>
              <a:t>www.funcionpublica.gov.co</a:t>
            </a:r>
          </a:p>
          <a:p>
            <a:pPr marL="0" indent="0" algn="r">
              <a:lnSpc>
                <a:spcPct val="100000"/>
              </a:lnSpc>
              <a:spcBef>
                <a:spcPts val="0"/>
              </a:spcBef>
              <a:buSzTx/>
              <a:defRPr/>
            </a:pPr>
            <a:r>
              <a:rPr lang="es-ES" sz="1200" dirty="0" err="1">
                <a:solidFill>
                  <a:schemeClr val="bg1"/>
                </a:solidFill>
                <a:latin typeface="Work Sans" pitchFamily="2" charset="77"/>
                <a:ea typeface="MS PGothic" pitchFamily="34" charset="-128"/>
                <a:cs typeface="Calibri" pitchFamily="34" charset="0"/>
              </a:rPr>
              <a:t>eva@funcionpublica.gov.co</a:t>
            </a:r>
            <a:endParaRPr lang="es-CO" sz="1200" dirty="0">
              <a:solidFill>
                <a:schemeClr val="bg1"/>
              </a:solidFill>
              <a:latin typeface="Work Sans" pitchFamily="2" charset="77"/>
              <a:ea typeface="MS PGothic" pitchFamily="34" charset="-128"/>
              <a:cs typeface="Calibri" pitchFamily="34" charset="0"/>
            </a:endParaRPr>
          </a:p>
        </p:txBody>
      </p:sp>
      <p:grpSp>
        <p:nvGrpSpPr>
          <p:cNvPr id="2" name="Grupo 1">
            <a:extLst>
              <a:ext uri="{FF2B5EF4-FFF2-40B4-BE49-F238E27FC236}">
                <a16:creationId xmlns:a16="http://schemas.microsoft.com/office/drawing/2014/main" id="{EC9C8638-B610-454B-9EEA-801EE3858F49}"/>
              </a:ext>
            </a:extLst>
          </p:cNvPr>
          <p:cNvGrpSpPr/>
          <p:nvPr/>
        </p:nvGrpSpPr>
        <p:grpSpPr>
          <a:xfrm>
            <a:off x="3911428" y="-105508"/>
            <a:ext cx="5232572" cy="5354516"/>
            <a:chOff x="5494962" y="4890"/>
            <a:chExt cx="6697038" cy="6853110"/>
          </a:xfrm>
        </p:grpSpPr>
        <p:sp>
          <p:nvSpPr>
            <p:cNvPr id="7" name="Google Shape;20;p3">
              <a:extLst>
                <a:ext uri="{FF2B5EF4-FFF2-40B4-BE49-F238E27FC236}">
                  <a16:creationId xmlns:a16="http://schemas.microsoft.com/office/drawing/2014/main" id="{7ADF3211-7C6E-A14A-84A8-9E33A971263B}"/>
                </a:ext>
              </a:extLst>
            </p:cNvPr>
            <p:cNvSpPr/>
            <p:nvPr/>
          </p:nvSpPr>
          <p:spPr>
            <a:xfrm>
              <a:off x="8639735" y="4890"/>
              <a:ext cx="3552265" cy="6853110"/>
            </a:xfrm>
            <a:prstGeom prst="rect">
              <a:avLst/>
            </a:prstGeom>
            <a:solidFill>
              <a:srgbClr val="DCEAFB"/>
            </a:solidFill>
            <a:ln>
              <a:noFill/>
            </a:ln>
          </p:spPr>
          <p:txBody>
            <a:bodyPr spcFirstLastPara="1" wrap="square" lIns="68533" tIns="34257" rIns="68533" bIns="34257" anchor="ctr" anchorCtr="0">
              <a:noAutofit/>
            </a:bodyPr>
            <a:lstStyle/>
            <a:p>
              <a:pPr algn="ctr"/>
              <a:endParaRPr sz="1050">
                <a:solidFill>
                  <a:schemeClr val="lt1"/>
                </a:solidFill>
              </a:endParaRPr>
            </a:p>
          </p:txBody>
        </p:sp>
        <p:pic>
          <p:nvPicPr>
            <p:cNvPr id="8" name="Imagen 7">
              <a:extLst>
                <a:ext uri="{FF2B5EF4-FFF2-40B4-BE49-F238E27FC236}">
                  <a16:creationId xmlns:a16="http://schemas.microsoft.com/office/drawing/2014/main" id="{10A6B3E1-61F4-D444-B102-8F1F9C857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4962" y="1944065"/>
              <a:ext cx="4352654" cy="831579"/>
            </a:xfrm>
            <a:prstGeom prst="rect">
              <a:avLst/>
            </a:prstGeom>
          </p:spPr>
        </p:pic>
      </p:grpSp>
    </p:spTree>
    <p:extLst>
      <p:ext uri="{BB962C8B-B14F-4D97-AF65-F5344CB8AC3E}">
        <p14:creationId xmlns:p14="http://schemas.microsoft.com/office/powerpoint/2010/main" val="1624610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a:extLst>
              <a:ext uri="{FF2B5EF4-FFF2-40B4-BE49-F238E27FC236}">
                <a16:creationId xmlns:a16="http://schemas.microsoft.com/office/drawing/2014/main" id="{20E7515E-E4AA-1D4A-8005-E78B86FE2592}"/>
              </a:ext>
            </a:extLst>
          </p:cNvPr>
          <p:cNvSpPr txBox="1"/>
          <p:nvPr/>
        </p:nvSpPr>
        <p:spPr>
          <a:xfrm>
            <a:off x="3392905" y="1236244"/>
            <a:ext cx="3863975" cy="30777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p>
            <a:pPr algn="ctr" eaLnBrk="1" fontAlgn="auto" hangingPunct="1">
              <a:spcBef>
                <a:spcPts val="0"/>
              </a:spcBef>
              <a:spcAft>
                <a:spcPts val="0"/>
              </a:spcAft>
              <a:defRPr/>
            </a:pPr>
            <a:r>
              <a:rPr lang="es-CO" dirty="0">
                <a:solidFill>
                  <a:srgbClr val="2054B4"/>
                </a:solidFill>
                <a:latin typeface="Work Sans Light" pitchFamily="2" charset="77"/>
              </a:rPr>
              <a:t> Constitución Política – Artículo 103</a:t>
            </a:r>
          </a:p>
        </p:txBody>
      </p:sp>
      <p:pic>
        <p:nvPicPr>
          <p:cNvPr id="20" name="Picture 2">
            <a:extLst>
              <a:ext uri="{FF2B5EF4-FFF2-40B4-BE49-F238E27FC236}">
                <a16:creationId xmlns:a16="http://schemas.microsoft.com/office/drawing/2014/main" id="{2F74232F-BBC4-544E-AD22-AAFDA3932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822" y="2227865"/>
            <a:ext cx="962025" cy="47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32 CuadroTexto">
            <a:extLst>
              <a:ext uri="{FF2B5EF4-FFF2-40B4-BE49-F238E27FC236}">
                <a16:creationId xmlns:a16="http://schemas.microsoft.com/office/drawing/2014/main" id="{EEC12F23-403C-B744-BD58-E3D0E2C9AB3A}"/>
              </a:ext>
            </a:extLst>
          </p:cNvPr>
          <p:cNvSpPr txBox="1">
            <a:spLocks noChangeArrowheads="1"/>
          </p:cNvSpPr>
          <p:nvPr/>
        </p:nvSpPr>
        <p:spPr bwMode="auto">
          <a:xfrm>
            <a:off x="2797959" y="2765370"/>
            <a:ext cx="11457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CO" altLang="es-CO" sz="1100" dirty="0">
                <a:solidFill>
                  <a:srgbClr val="0066CD"/>
                </a:solidFill>
                <a:latin typeface="Work Sans"/>
                <a:sym typeface="Work Sans"/>
              </a:rPr>
              <a:t>Participación en la Gestión</a:t>
            </a:r>
          </a:p>
        </p:txBody>
      </p:sp>
      <p:pic>
        <p:nvPicPr>
          <p:cNvPr id="22" name="Picture 2">
            <a:extLst>
              <a:ext uri="{FF2B5EF4-FFF2-40B4-BE49-F238E27FC236}">
                <a16:creationId xmlns:a16="http://schemas.microsoft.com/office/drawing/2014/main" id="{72987E6A-0218-D747-8CF0-23D77F3756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2887" y="2225369"/>
            <a:ext cx="684212"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32 CuadroTexto">
            <a:extLst>
              <a:ext uri="{FF2B5EF4-FFF2-40B4-BE49-F238E27FC236}">
                <a16:creationId xmlns:a16="http://schemas.microsoft.com/office/drawing/2014/main" id="{67ED03D0-EB3D-B54B-9470-7CF055618F4C}"/>
              </a:ext>
            </a:extLst>
          </p:cNvPr>
          <p:cNvSpPr txBox="1">
            <a:spLocks noChangeArrowheads="1"/>
          </p:cNvSpPr>
          <p:nvPr/>
        </p:nvSpPr>
        <p:spPr bwMode="auto">
          <a:xfrm>
            <a:off x="6484562" y="2133949"/>
            <a:ext cx="1873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s-CO" altLang="es-CO" sz="1400" dirty="0">
                <a:solidFill>
                  <a:srgbClr val="0066CD"/>
                </a:solidFill>
                <a:latin typeface="Work Sans"/>
                <a:ea typeface="Work Sans"/>
                <a:cs typeface="Work Sans"/>
              </a:rPr>
              <a:t>Participación Directa</a:t>
            </a:r>
          </a:p>
        </p:txBody>
      </p:sp>
      <p:cxnSp>
        <p:nvCxnSpPr>
          <p:cNvPr id="24" name="Conector recto de flecha 23">
            <a:extLst>
              <a:ext uri="{FF2B5EF4-FFF2-40B4-BE49-F238E27FC236}">
                <a16:creationId xmlns:a16="http://schemas.microsoft.com/office/drawing/2014/main" id="{77CB7C63-A949-D049-BD79-8E764001DE89}"/>
              </a:ext>
            </a:extLst>
          </p:cNvPr>
          <p:cNvCxnSpPr>
            <a:cxnSpLocks/>
          </p:cNvCxnSpPr>
          <p:nvPr/>
        </p:nvCxnSpPr>
        <p:spPr>
          <a:xfrm flipH="1">
            <a:off x="3874168" y="1573542"/>
            <a:ext cx="1520825" cy="475042"/>
          </a:xfrm>
          <a:prstGeom prst="straightConnector1">
            <a:avLst/>
          </a:prstGeom>
          <a:ln w="25400">
            <a:tailEnd type="triangle"/>
          </a:ln>
          <a:effectLst>
            <a:outerShdw blurRad="40000" dist="23000" dir="5400000" rotWithShape="0">
              <a:srgbClr val="000000">
                <a:alpha val="0"/>
              </a:srgbClr>
            </a:outerShdw>
          </a:effectLst>
        </p:spPr>
        <p:style>
          <a:lnRef idx="3">
            <a:schemeClr val="accent6"/>
          </a:lnRef>
          <a:fillRef idx="0">
            <a:schemeClr val="accent6"/>
          </a:fillRef>
          <a:effectRef idx="2">
            <a:schemeClr val="accent6"/>
          </a:effectRef>
          <a:fontRef idx="minor">
            <a:schemeClr val="tx1"/>
          </a:fontRef>
        </p:style>
      </p:cxnSp>
      <p:cxnSp>
        <p:nvCxnSpPr>
          <p:cNvPr id="25" name="Conector recto de flecha 24">
            <a:extLst>
              <a:ext uri="{FF2B5EF4-FFF2-40B4-BE49-F238E27FC236}">
                <a16:creationId xmlns:a16="http://schemas.microsoft.com/office/drawing/2014/main" id="{48B7EE13-1678-F04C-A641-4AA60000D61E}"/>
              </a:ext>
            </a:extLst>
          </p:cNvPr>
          <p:cNvCxnSpPr>
            <a:cxnSpLocks/>
          </p:cNvCxnSpPr>
          <p:nvPr/>
        </p:nvCxnSpPr>
        <p:spPr>
          <a:xfrm>
            <a:off x="5386971" y="1570205"/>
            <a:ext cx="1246440" cy="455543"/>
          </a:xfrm>
          <a:prstGeom prst="straightConnector1">
            <a:avLst/>
          </a:prstGeom>
          <a:ln w="25400">
            <a:tailEnd type="triangle"/>
          </a:ln>
          <a:effectLst>
            <a:outerShdw blurRad="40000" dist="23000" dir="5400000" rotWithShape="0">
              <a:srgbClr val="000000">
                <a:alpha val="0"/>
              </a:srgbClr>
            </a:outerShdw>
          </a:effectLst>
        </p:spPr>
        <p:style>
          <a:lnRef idx="3">
            <a:schemeClr val="accent6"/>
          </a:lnRef>
          <a:fillRef idx="0">
            <a:schemeClr val="accent6"/>
          </a:fillRef>
          <a:effectRef idx="2">
            <a:schemeClr val="accent6"/>
          </a:effectRef>
          <a:fontRef idx="minor">
            <a:schemeClr val="tx1"/>
          </a:fontRef>
        </p:style>
      </p:cxnSp>
      <p:sp>
        <p:nvSpPr>
          <p:cNvPr id="26" name="13 CuadroTexto">
            <a:extLst>
              <a:ext uri="{FF2B5EF4-FFF2-40B4-BE49-F238E27FC236}">
                <a16:creationId xmlns:a16="http://schemas.microsoft.com/office/drawing/2014/main" id="{88ACA517-00FD-4244-9C36-6F44CE1BE30C}"/>
              </a:ext>
            </a:extLst>
          </p:cNvPr>
          <p:cNvSpPr txBox="1"/>
          <p:nvPr/>
        </p:nvSpPr>
        <p:spPr>
          <a:xfrm>
            <a:off x="2679854" y="3612530"/>
            <a:ext cx="1500187" cy="93871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p>
            <a:pPr marL="171450" indent="-171450" fontAlgn="auto">
              <a:spcBef>
                <a:spcPct val="0"/>
              </a:spcBef>
              <a:buFont typeface="Arial" panose="020B0604020202020204" pitchFamily="34" charset="0"/>
              <a:buChar char="•"/>
              <a:defRPr/>
            </a:pPr>
            <a:r>
              <a:rPr lang="es-ES" sz="1100" dirty="0">
                <a:solidFill>
                  <a:srgbClr val="0066CD"/>
                </a:solidFill>
                <a:latin typeface="Work Sans"/>
                <a:ea typeface="Work Sans"/>
                <a:cs typeface="Work Sans"/>
              </a:rPr>
              <a:t>Diagnóstico</a:t>
            </a:r>
          </a:p>
          <a:p>
            <a:pPr marL="171450" indent="-171450" fontAlgn="auto">
              <a:spcBef>
                <a:spcPct val="0"/>
              </a:spcBef>
              <a:buFont typeface="Arial" panose="020B0604020202020204" pitchFamily="34" charset="0"/>
              <a:buChar char="•"/>
              <a:defRPr/>
            </a:pPr>
            <a:r>
              <a:rPr lang="es-ES" sz="1100" dirty="0">
                <a:solidFill>
                  <a:srgbClr val="0066CD"/>
                </a:solidFill>
                <a:latin typeface="Work Sans"/>
                <a:ea typeface="Work Sans"/>
                <a:cs typeface="Work Sans"/>
              </a:rPr>
              <a:t>Planeación</a:t>
            </a:r>
          </a:p>
          <a:p>
            <a:pPr marL="171450" indent="-171450" fontAlgn="auto">
              <a:spcBef>
                <a:spcPct val="0"/>
              </a:spcBef>
              <a:buFont typeface="Arial" panose="020B0604020202020204" pitchFamily="34" charset="0"/>
              <a:buChar char="•"/>
              <a:defRPr/>
            </a:pPr>
            <a:r>
              <a:rPr lang="es-ES" sz="1100" dirty="0">
                <a:solidFill>
                  <a:srgbClr val="0066CD"/>
                </a:solidFill>
                <a:latin typeface="Work Sans"/>
                <a:ea typeface="Work Sans"/>
                <a:cs typeface="Work Sans"/>
              </a:rPr>
              <a:t>Implementación</a:t>
            </a:r>
          </a:p>
          <a:p>
            <a:pPr marL="171450" indent="-171450" fontAlgn="auto">
              <a:spcBef>
                <a:spcPct val="0"/>
              </a:spcBef>
              <a:buFont typeface="Arial" panose="020B0604020202020204" pitchFamily="34" charset="0"/>
              <a:buChar char="•"/>
              <a:defRPr/>
            </a:pPr>
            <a:r>
              <a:rPr lang="es-ES" sz="1100" dirty="0">
                <a:solidFill>
                  <a:srgbClr val="0066CD"/>
                </a:solidFill>
                <a:latin typeface="Work Sans"/>
                <a:ea typeface="Work Sans"/>
                <a:cs typeface="Work Sans"/>
              </a:rPr>
              <a:t>Seguimiento y/o evaluación </a:t>
            </a:r>
            <a:endParaRPr lang="es-CO" sz="1100" dirty="0">
              <a:solidFill>
                <a:srgbClr val="0066CD"/>
              </a:solidFill>
              <a:latin typeface="Work Sans"/>
              <a:ea typeface="Work Sans"/>
              <a:cs typeface="Work Sans"/>
            </a:endParaRPr>
          </a:p>
        </p:txBody>
      </p:sp>
      <p:sp>
        <p:nvSpPr>
          <p:cNvPr id="27" name="Rectángulo 26">
            <a:extLst>
              <a:ext uri="{FF2B5EF4-FFF2-40B4-BE49-F238E27FC236}">
                <a16:creationId xmlns:a16="http://schemas.microsoft.com/office/drawing/2014/main" id="{EB3071AE-E79F-474C-B484-C3A963949F49}"/>
              </a:ext>
            </a:extLst>
          </p:cNvPr>
          <p:cNvSpPr/>
          <p:nvPr/>
        </p:nvSpPr>
        <p:spPr>
          <a:xfrm>
            <a:off x="6721642" y="2765370"/>
            <a:ext cx="1819275" cy="1954381"/>
          </a:xfrm>
          <a:prstGeom prst="rect">
            <a:avLst/>
          </a:prstGeom>
        </p:spPr>
        <p:txBody>
          <a:bodyPr>
            <a:spAutoFit/>
          </a:bodyPr>
          <a:lstStyle/>
          <a:p>
            <a:pPr>
              <a:defRPr/>
            </a:pPr>
            <a:r>
              <a:rPr lang="es-CO" sz="1100" dirty="0">
                <a:solidFill>
                  <a:srgbClr val="0066CD"/>
                </a:solidFill>
                <a:latin typeface="Work Sans"/>
              </a:rPr>
              <a:t>Mecanismo de participación Directa:</a:t>
            </a:r>
          </a:p>
          <a:p>
            <a:pPr>
              <a:defRPr/>
            </a:pPr>
            <a:endParaRPr lang="es-CO" sz="1100" dirty="0">
              <a:solidFill>
                <a:srgbClr val="0066CD"/>
              </a:solidFill>
              <a:latin typeface="Work Sans"/>
            </a:endParaRPr>
          </a:p>
          <a:p>
            <a:pPr marL="171450" indent="-171450">
              <a:buFont typeface="Arial"/>
              <a:buChar char="•"/>
              <a:defRPr/>
            </a:pPr>
            <a:r>
              <a:rPr lang="es-CO" sz="1100" dirty="0">
                <a:solidFill>
                  <a:srgbClr val="0066CD"/>
                </a:solidFill>
                <a:latin typeface="Work Sans"/>
              </a:rPr>
              <a:t>Voto</a:t>
            </a:r>
          </a:p>
          <a:p>
            <a:pPr marL="171450" indent="-171450">
              <a:buFont typeface="Arial"/>
              <a:buChar char="•"/>
              <a:defRPr/>
            </a:pPr>
            <a:r>
              <a:rPr lang="es-CO" sz="1100" dirty="0">
                <a:solidFill>
                  <a:srgbClr val="0066CD"/>
                </a:solidFill>
                <a:latin typeface="Work Sans"/>
              </a:rPr>
              <a:t>Plebiscito</a:t>
            </a:r>
          </a:p>
          <a:p>
            <a:pPr marL="171450" indent="-171450">
              <a:buFont typeface="Arial"/>
              <a:buChar char="•"/>
              <a:defRPr/>
            </a:pPr>
            <a:r>
              <a:rPr lang="es-CO" sz="1100" dirty="0">
                <a:solidFill>
                  <a:srgbClr val="0066CD"/>
                </a:solidFill>
                <a:latin typeface="Work Sans"/>
              </a:rPr>
              <a:t>Referendo</a:t>
            </a:r>
          </a:p>
          <a:p>
            <a:pPr marL="171450" indent="-171450">
              <a:buFont typeface="Arial"/>
              <a:buChar char="•"/>
              <a:defRPr/>
            </a:pPr>
            <a:r>
              <a:rPr lang="es-CO" sz="1100" dirty="0">
                <a:solidFill>
                  <a:srgbClr val="0066CD"/>
                </a:solidFill>
                <a:latin typeface="Work Sans"/>
              </a:rPr>
              <a:t>Consulta popular </a:t>
            </a:r>
          </a:p>
          <a:p>
            <a:pPr marL="171450" indent="-171450">
              <a:buFont typeface="Arial"/>
              <a:buChar char="•"/>
              <a:defRPr/>
            </a:pPr>
            <a:r>
              <a:rPr lang="es-CO" sz="1100" dirty="0">
                <a:solidFill>
                  <a:srgbClr val="0066CD"/>
                </a:solidFill>
                <a:latin typeface="Work Sans"/>
              </a:rPr>
              <a:t>Cabildo abierto</a:t>
            </a:r>
          </a:p>
          <a:p>
            <a:pPr marL="171450" indent="-171450">
              <a:buFont typeface="Arial"/>
              <a:buChar char="•"/>
              <a:defRPr/>
            </a:pPr>
            <a:r>
              <a:rPr lang="es-CO" sz="1100" dirty="0">
                <a:solidFill>
                  <a:srgbClr val="0066CD"/>
                </a:solidFill>
                <a:latin typeface="Work Sans"/>
              </a:rPr>
              <a:t>Iniciativa legislativa </a:t>
            </a:r>
          </a:p>
          <a:p>
            <a:pPr marL="171450" indent="-171450">
              <a:buFont typeface="Arial"/>
              <a:buChar char="•"/>
              <a:defRPr/>
            </a:pPr>
            <a:r>
              <a:rPr lang="es-CO" sz="1100" dirty="0">
                <a:solidFill>
                  <a:srgbClr val="0066CD"/>
                </a:solidFill>
                <a:latin typeface="Work Sans"/>
              </a:rPr>
              <a:t>Revocatoria del mandato</a:t>
            </a:r>
          </a:p>
        </p:txBody>
      </p:sp>
      <p:sp>
        <p:nvSpPr>
          <p:cNvPr id="28" name="Rectángulo 27">
            <a:extLst>
              <a:ext uri="{FF2B5EF4-FFF2-40B4-BE49-F238E27FC236}">
                <a16:creationId xmlns:a16="http://schemas.microsoft.com/office/drawing/2014/main" id="{B0BFDFF9-7AC8-F94C-8EF5-0EAE1C453024}"/>
              </a:ext>
            </a:extLst>
          </p:cNvPr>
          <p:cNvSpPr/>
          <p:nvPr/>
        </p:nvSpPr>
        <p:spPr>
          <a:xfrm>
            <a:off x="4844923" y="2700418"/>
            <a:ext cx="1312863" cy="430887"/>
          </a:xfrm>
          <a:prstGeom prst="rect">
            <a:avLst/>
          </a:prstGeom>
        </p:spPr>
        <p:txBody>
          <a:bodyPr>
            <a:spAutoFit/>
          </a:bodyPr>
          <a:lstStyle/>
          <a:p>
            <a:pPr eaLnBrk="1" fontAlgn="auto" hangingPunct="1">
              <a:spcBef>
                <a:spcPts val="0"/>
              </a:spcBef>
              <a:spcAft>
                <a:spcPts val="0"/>
              </a:spcAft>
              <a:defRPr/>
            </a:pPr>
            <a:r>
              <a:rPr lang="es-CO" sz="1100" dirty="0">
                <a:solidFill>
                  <a:srgbClr val="0066CD"/>
                </a:solidFill>
                <a:latin typeface="Work Sans"/>
                <a:ea typeface="Work Sans"/>
                <a:cs typeface="Work Sans"/>
              </a:rPr>
              <a:t>Instancias de Participación</a:t>
            </a:r>
          </a:p>
        </p:txBody>
      </p:sp>
      <p:sp>
        <p:nvSpPr>
          <p:cNvPr id="29" name="Rectángulo 28">
            <a:extLst>
              <a:ext uri="{FF2B5EF4-FFF2-40B4-BE49-F238E27FC236}">
                <a16:creationId xmlns:a16="http://schemas.microsoft.com/office/drawing/2014/main" id="{2D4CCEA2-1899-DB4A-91B9-CC2C1B5BA105}"/>
              </a:ext>
            </a:extLst>
          </p:cNvPr>
          <p:cNvSpPr/>
          <p:nvPr/>
        </p:nvSpPr>
        <p:spPr>
          <a:xfrm>
            <a:off x="314078" y="352707"/>
            <a:ext cx="3537769" cy="816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FFFFFF"/>
              </a:buClr>
              <a:buSzPts val="1400"/>
            </a:pPr>
            <a:r>
              <a:rPr lang="es-ES_tradnl" altLang="es-ES_tradnl" sz="1800" dirty="0">
                <a:solidFill>
                  <a:srgbClr val="0066CD"/>
                </a:solidFill>
                <a:latin typeface="Work Sans Light"/>
                <a:ea typeface="Work Sans Light"/>
                <a:cs typeface="Work Sans Light"/>
                <a:sym typeface="Work Sans Light"/>
              </a:rPr>
              <a:t>Estructura de la Participación en Colombia</a:t>
            </a:r>
          </a:p>
        </p:txBody>
      </p:sp>
    </p:spTree>
    <p:extLst>
      <p:ext uri="{BB962C8B-B14F-4D97-AF65-F5344CB8AC3E}">
        <p14:creationId xmlns:p14="http://schemas.microsoft.com/office/powerpoint/2010/main" val="5739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par>
                          <p:cTn id="35" fill="hold">
                            <p:stCondLst>
                              <p:cond delay="0"/>
                            </p:stCondLst>
                            <p:childTnLst>
                              <p:par>
                                <p:cTn id="36" presetID="10" presetClass="entr" presetSubtype="0" fill="hold" grpId="0" nodeType="afterEffect">
                                  <p:stCondLst>
                                    <p:cond delay="0"/>
                                  </p:stCondLst>
                                  <p:childTnLst>
                                    <p:set>
                                      <p:cBhvr>
                                        <p:cTn id="37" dur="1" fill="hold">
                                          <p:stCondLst>
                                            <p:cond delay="0"/>
                                          </p:stCondLst>
                                        </p:cTn>
                                        <p:tgtEl>
                                          <p:spTgt spid="29">
                                            <p:txEl>
                                              <p:pRg st="0" end="0"/>
                                            </p:txEl>
                                          </p:spTgt>
                                        </p:tgtEl>
                                        <p:attrNameLst>
                                          <p:attrName>style.visibility</p:attrName>
                                        </p:attrNameLst>
                                      </p:cBhvr>
                                      <p:to>
                                        <p:strVal val="visible"/>
                                      </p:to>
                                    </p:set>
                                    <p:animEffect transition="in" filter="fade">
                                      <p:cBhvr>
                                        <p:cTn id="38"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6" grpId="0"/>
      <p:bldP spid="27" grpId="0"/>
      <p:bldP spid="28" grpId="0"/>
      <p:bldP spid="2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6" name="Google Shape;216;p28"/>
          <p:cNvSpPr txBox="1">
            <a:spLocks noGrp="1"/>
          </p:cNvSpPr>
          <p:nvPr>
            <p:ph type="title"/>
          </p:nvPr>
        </p:nvSpPr>
        <p:spPr>
          <a:xfrm>
            <a:off x="289690" y="894147"/>
            <a:ext cx="3889279" cy="643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FF"/>
              </a:buClr>
              <a:buSzPts val="1400"/>
              <a:buFont typeface="Work Sans SemiBold"/>
              <a:buNone/>
            </a:pPr>
            <a:r>
              <a:rPr lang="es-CO" sz="1200" dirty="0">
                <a:solidFill>
                  <a:srgbClr val="2054B4"/>
                </a:solidFill>
                <a:latin typeface="Work Sans Light" pitchFamily="2" charset="77"/>
                <a:ea typeface="+mn-ea"/>
                <a:cs typeface="+mn-cs"/>
                <a:sym typeface="Arial"/>
              </a:rPr>
              <a:t>¿Cuáles espacios de participación trae el acuerdo?</a:t>
            </a:r>
            <a:endParaRPr sz="1200" dirty="0">
              <a:solidFill>
                <a:srgbClr val="2054B4"/>
              </a:solidFill>
              <a:latin typeface="Work Sans Light" pitchFamily="2" charset="77"/>
              <a:ea typeface="+mn-ea"/>
              <a:cs typeface="+mn-cs"/>
              <a:sym typeface="Arial"/>
            </a:endParaRPr>
          </a:p>
        </p:txBody>
      </p:sp>
      <p:sp>
        <p:nvSpPr>
          <p:cNvPr id="9" name="Rectángulo 8"/>
          <p:cNvSpPr/>
          <p:nvPr/>
        </p:nvSpPr>
        <p:spPr>
          <a:xfrm>
            <a:off x="2120692" y="1991311"/>
            <a:ext cx="1874725" cy="307777"/>
          </a:xfrm>
          <a:prstGeom prst="rect">
            <a:avLst/>
          </a:prstGeom>
        </p:spPr>
        <p:txBody>
          <a:bodyPr wrap="square">
            <a:spAutoFit/>
          </a:bodyPr>
          <a:lstStyle/>
          <a:p>
            <a:pPr marL="158750" algn="just"/>
            <a:endParaRPr lang="es-CO" dirty="0">
              <a:solidFill>
                <a:srgbClr val="0066CD"/>
              </a:solidFill>
              <a:latin typeface="Work Sans" panose="020B0604020202020204" charset="0"/>
              <a:ea typeface="Work Sans"/>
              <a:cs typeface="Work Sans"/>
            </a:endParaRPr>
          </a:p>
        </p:txBody>
      </p:sp>
      <p:sp>
        <p:nvSpPr>
          <p:cNvPr id="16" name="Rectángulo 15">
            <a:extLst>
              <a:ext uri="{FF2B5EF4-FFF2-40B4-BE49-F238E27FC236}">
                <a16:creationId xmlns:a16="http://schemas.microsoft.com/office/drawing/2014/main" id="{EA1F01F7-8D40-4E72-97D6-B2D1DA8CD803}"/>
              </a:ext>
            </a:extLst>
          </p:cNvPr>
          <p:cNvSpPr/>
          <p:nvPr/>
        </p:nvSpPr>
        <p:spPr>
          <a:xfrm>
            <a:off x="289690" y="268368"/>
            <a:ext cx="3705727" cy="816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FFFFFF"/>
              </a:buClr>
              <a:buSzPts val="1400"/>
            </a:pPr>
            <a:r>
              <a:rPr lang="es-ES_tradnl" altLang="es-ES_tradnl" sz="1800" dirty="0">
                <a:solidFill>
                  <a:srgbClr val="0066CD"/>
                </a:solidFill>
                <a:latin typeface="Work Sans Light"/>
                <a:ea typeface="Work Sans Light"/>
                <a:cs typeface="Work Sans Light"/>
                <a:sym typeface="Work Sans Light"/>
              </a:rPr>
              <a:t>Participación en la gestión. Acuerdo de paz</a:t>
            </a:r>
          </a:p>
        </p:txBody>
      </p:sp>
      <p:sp>
        <p:nvSpPr>
          <p:cNvPr id="11" name="Rectángulo 10"/>
          <p:cNvSpPr/>
          <p:nvPr/>
        </p:nvSpPr>
        <p:spPr>
          <a:xfrm>
            <a:off x="667753" y="2014272"/>
            <a:ext cx="5420227" cy="430887"/>
          </a:xfrm>
          <a:prstGeom prst="rect">
            <a:avLst/>
          </a:prstGeom>
        </p:spPr>
        <p:txBody>
          <a:bodyPr wrap="square">
            <a:spAutoFit/>
          </a:bodyPr>
          <a:lstStyle/>
          <a:p>
            <a:pPr marL="158750"/>
            <a:r>
              <a:rPr lang="es-CO" sz="1100" dirty="0">
                <a:solidFill>
                  <a:srgbClr val="0066CD"/>
                </a:solidFill>
                <a:latin typeface="Work Sans Light" pitchFamily="2" charset="77"/>
              </a:rPr>
              <a:t>Obligaciones de expedición de normas para fortalecer la participación ciudadana o que deben ser formuladas de forma participativa.</a:t>
            </a:r>
          </a:p>
        </p:txBody>
      </p:sp>
      <p:sp>
        <p:nvSpPr>
          <p:cNvPr id="12" name="Rectángulo 11"/>
          <p:cNvSpPr/>
          <p:nvPr/>
        </p:nvSpPr>
        <p:spPr>
          <a:xfrm>
            <a:off x="910373" y="3386804"/>
            <a:ext cx="3647048" cy="769441"/>
          </a:xfrm>
          <a:prstGeom prst="rect">
            <a:avLst/>
          </a:prstGeom>
        </p:spPr>
        <p:txBody>
          <a:bodyPr wrap="square">
            <a:spAutoFit/>
          </a:bodyPr>
          <a:lstStyle/>
          <a:p>
            <a:r>
              <a:rPr lang="es-CO" sz="1100" dirty="0">
                <a:solidFill>
                  <a:srgbClr val="0066CD"/>
                </a:solidFill>
                <a:latin typeface="Work Sans Light" pitchFamily="2" charset="77"/>
              </a:rPr>
              <a:t>Presentar el proyecto de ley de garantías y promoción de la participación ciudadana y de otras actividades que puedan realizar las organizaciones y movimientos sociales</a:t>
            </a:r>
          </a:p>
        </p:txBody>
      </p:sp>
      <p:sp>
        <p:nvSpPr>
          <p:cNvPr id="13" name="Rectángulo 12"/>
          <p:cNvSpPr/>
          <p:nvPr/>
        </p:nvSpPr>
        <p:spPr>
          <a:xfrm>
            <a:off x="910373" y="2752452"/>
            <a:ext cx="1679501" cy="584775"/>
          </a:xfrm>
          <a:prstGeom prst="rect">
            <a:avLst/>
          </a:prstGeom>
        </p:spPr>
        <p:txBody>
          <a:bodyPr wrap="square">
            <a:spAutoFit/>
          </a:bodyPr>
          <a:lstStyle/>
          <a:p>
            <a:r>
              <a:rPr lang="es-CO" sz="1600" dirty="0">
                <a:solidFill>
                  <a:srgbClr val="0066CD"/>
                </a:solidFill>
                <a:latin typeface="Work Sans Medium" pitchFamily="2" charset="77"/>
              </a:rPr>
              <a:t>2.Participación Política</a:t>
            </a:r>
          </a:p>
        </p:txBody>
      </p:sp>
      <p:sp>
        <p:nvSpPr>
          <p:cNvPr id="23" name="CuadroTexto 22"/>
          <p:cNvSpPr txBox="1"/>
          <p:nvPr/>
        </p:nvSpPr>
        <p:spPr>
          <a:xfrm>
            <a:off x="6344461" y="3768257"/>
            <a:ext cx="1098550" cy="307777"/>
          </a:xfrm>
          <a:prstGeom prst="rect">
            <a:avLst/>
          </a:prstGeom>
          <a:noFill/>
        </p:spPr>
        <p:txBody>
          <a:bodyPr wrap="square" rtlCol="0">
            <a:spAutoFit/>
          </a:bodyPr>
          <a:lstStyle/>
          <a:p>
            <a:r>
              <a:rPr lang="es-CO" b="1" dirty="0">
                <a:solidFill>
                  <a:srgbClr val="2054B4"/>
                </a:solidFill>
                <a:latin typeface="Work Sans SemiBold" pitchFamily="2" charset="77"/>
              </a:rPr>
              <a:t>Ejemplo</a:t>
            </a:r>
          </a:p>
        </p:txBody>
      </p:sp>
      <p:sp>
        <p:nvSpPr>
          <p:cNvPr id="25" name="Rectángulo 24">
            <a:extLst>
              <a:ext uri="{FF2B5EF4-FFF2-40B4-BE49-F238E27FC236}">
                <a16:creationId xmlns:a16="http://schemas.microsoft.com/office/drawing/2014/main" id="{19F63131-C3EF-4198-9057-A3552DADD22C}"/>
              </a:ext>
            </a:extLst>
          </p:cNvPr>
          <p:cNvSpPr/>
          <p:nvPr/>
        </p:nvSpPr>
        <p:spPr>
          <a:xfrm>
            <a:off x="6276546" y="4322561"/>
            <a:ext cx="2594739" cy="354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054B4"/>
                </a:solidFill>
                <a:latin typeface="Work Sans SemiBold" pitchFamily="2" charset="77"/>
              </a:rPr>
              <a:t>Participación en el diseño o </a:t>
            </a:r>
            <a:r>
              <a:rPr lang="en-US" sz="1600" b="1" dirty="0" err="1">
                <a:solidFill>
                  <a:srgbClr val="2054B4"/>
                </a:solidFill>
                <a:latin typeface="Work Sans SemiBold" pitchFamily="2" charset="77"/>
              </a:rPr>
              <a:t>formulación</a:t>
            </a:r>
            <a:endParaRPr lang="en-US" sz="1600" b="1" dirty="0">
              <a:solidFill>
                <a:srgbClr val="2054B4"/>
              </a:solidFill>
              <a:latin typeface="Work Sans SemiBold" pitchFamily="2" charset="77"/>
            </a:endParaRPr>
          </a:p>
        </p:txBody>
      </p:sp>
      <p:sp>
        <p:nvSpPr>
          <p:cNvPr id="3" name="CuadroTexto 2">
            <a:extLst>
              <a:ext uri="{FF2B5EF4-FFF2-40B4-BE49-F238E27FC236}">
                <a16:creationId xmlns:a16="http://schemas.microsoft.com/office/drawing/2014/main" id="{D9D40359-8A36-3A45-A01F-595CC84E99D1}"/>
              </a:ext>
            </a:extLst>
          </p:cNvPr>
          <p:cNvSpPr txBox="1"/>
          <p:nvPr/>
        </p:nvSpPr>
        <p:spPr>
          <a:xfrm>
            <a:off x="289690" y="1538394"/>
            <a:ext cx="620683" cy="830997"/>
          </a:xfrm>
          <a:prstGeom prst="rect">
            <a:avLst/>
          </a:prstGeom>
          <a:noFill/>
        </p:spPr>
        <p:txBody>
          <a:bodyPr wrap="none" rtlCol="0">
            <a:spAutoFit/>
          </a:bodyPr>
          <a:lstStyle/>
          <a:p>
            <a:r>
              <a:rPr lang="es-CO" sz="4800" b="1" dirty="0">
                <a:solidFill>
                  <a:srgbClr val="2054B4"/>
                </a:solidFill>
                <a:latin typeface="Work Sans SemiBold" pitchFamily="2" charset="77"/>
              </a:rPr>
              <a:t>1.</a:t>
            </a:r>
          </a:p>
        </p:txBody>
      </p:sp>
      <p:pic>
        <p:nvPicPr>
          <p:cNvPr id="18" name="Imagen 17">
            <a:extLst>
              <a:ext uri="{FF2B5EF4-FFF2-40B4-BE49-F238E27FC236}">
                <a16:creationId xmlns:a16="http://schemas.microsoft.com/office/drawing/2014/main" id="{BF5EC7DB-EB4B-0F48-8533-24F86488372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39904" y="1934061"/>
            <a:ext cx="925830" cy="800100"/>
          </a:xfrm>
          <a:prstGeom prst="rect">
            <a:avLst/>
          </a:prstGeom>
          <a:noFill/>
          <a:ln>
            <a:noFill/>
          </a:ln>
        </p:spPr>
      </p:pic>
    </p:spTree>
    <p:extLst>
      <p:ext uri="{BB962C8B-B14F-4D97-AF65-F5344CB8AC3E}">
        <p14:creationId xmlns:p14="http://schemas.microsoft.com/office/powerpoint/2010/main" val="263194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par>
                          <p:cTn id="8" fill="hold">
                            <p:stCondLst>
                              <p:cond delay="500"/>
                            </p:stCondLst>
                            <p:childTnLst>
                              <p:par>
                                <p:cTn id="9" presetID="2" presetClass="entr" presetSubtype="2" decel="6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216;p28">
            <a:extLst>
              <a:ext uri="{FF2B5EF4-FFF2-40B4-BE49-F238E27FC236}">
                <a16:creationId xmlns:a16="http://schemas.microsoft.com/office/drawing/2014/main" id="{3CB2A94C-B302-9C48-B05C-6AA19A8F5988}"/>
              </a:ext>
            </a:extLst>
          </p:cNvPr>
          <p:cNvSpPr txBox="1">
            <a:spLocks noGrp="1"/>
          </p:cNvSpPr>
          <p:nvPr>
            <p:ph type="title"/>
          </p:nvPr>
        </p:nvSpPr>
        <p:spPr>
          <a:xfrm>
            <a:off x="385012" y="882039"/>
            <a:ext cx="3994484" cy="643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FF"/>
              </a:buClr>
              <a:buSzPts val="1400"/>
              <a:buFont typeface="Work Sans SemiBold"/>
              <a:buNone/>
            </a:pPr>
            <a:r>
              <a:rPr lang="es-CO" sz="1200" dirty="0">
                <a:solidFill>
                  <a:srgbClr val="2054B4"/>
                </a:solidFill>
                <a:latin typeface="Work Sans Light" pitchFamily="2" charset="77"/>
                <a:ea typeface="+mn-ea"/>
                <a:cs typeface="+mn-cs"/>
              </a:rPr>
              <a:t>¿Cuáles espacios de participación trae el acuerdo?</a:t>
            </a:r>
            <a:endParaRPr sz="1200" dirty="0">
              <a:solidFill>
                <a:srgbClr val="2054B4"/>
              </a:solidFill>
              <a:latin typeface="Work Sans Light" pitchFamily="2" charset="77"/>
              <a:ea typeface="+mn-ea"/>
              <a:cs typeface="+mn-cs"/>
            </a:endParaRPr>
          </a:p>
        </p:txBody>
      </p:sp>
      <p:sp>
        <p:nvSpPr>
          <p:cNvPr id="17" name="Rectángulo 16">
            <a:extLst>
              <a:ext uri="{FF2B5EF4-FFF2-40B4-BE49-F238E27FC236}">
                <a16:creationId xmlns:a16="http://schemas.microsoft.com/office/drawing/2014/main" id="{6CAD8CDA-DA9E-4E49-A5D8-9EADF405BF02}"/>
              </a:ext>
            </a:extLst>
          </p:cNvPr>
          <p:cNvSpPr/>
          <p:nvPr/>
        </p:nvSpPr>
        <p:spPr>
          <a:xfrm>
            <a:off x="2192881" y="1943184"/>
            <a:ext cx="1874725" cy="307777"/>
          </a:xfrm>
          <a:prstGeom prst="rect">
            <a:avLst/>
          </a:prstGeom>
        </p:spPr>
        <p:txBody>
          <a:bodyPr wrap="square">
            <a:spAutoFit/>
          </a:bodyPr>
          <a:lstStyle/>
          <a:p>
            <a:pPr marL="158750" algn="just"/>
            <a:endParaRPr lang="es-CO" dirty="0">
              <a:solidFill>
                <a:srgbClr val="0066CD"/>
              </a:solidFill>
              <a:latin typeface="Work Sans" panose="020B0604020202020204" charset="0"/>
              <a:ea typeface="Work Sans"/>
              <a:cs typeface="Work Sans"/>
            </a:endParaRPr>
          </a:p>
        </p:txBody>
      </p:sp>
      <p:sp>
        <p:nvSpPr>
          <p:cNvPr id="18" name="Rectángulo 17">
            <a:extLst>
              <a:ext uri="{FF2B5EF4-FFF2-40B4-BE49-F238E27FC236}">
                <a16:creationId xmlns:a16="http://schemas.microsoft.com/office/drawing/2014/main" id="{96F2E716-36DB-744F-9389-A82C3D8C623E}"/>
              </a:ext>
            </a:extLst>
          </p:cNvPr>
          <p:cNvSpPr/>
          <p:nvPr/>
        </p:nvSpPr>
        <p:spPr>
          <a:xfrm>
            <a:off x="385011" y="327287"/>
            <a:ext cx="3031958" cy="816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FFFFFF"/>
              </a:buClr>
              <a:buSzPts val="1400"/>
            </a:pPr>
            <a:r>
              <a:rPr lang="es-ES_tradnl" altLang="es-ES_tradnl" sz="1800" dirty="0">
                <a:solidFill>
                  <a:srgbClr val="0066CD"/>
                </a:solidFill>
                <a:latin typeface="Work Sans Light"/>
                <a:ea typeface="Work Sans Light"/>
                <a:cs typeface="Work Sans Light"/>
                <a:sym typeface="Work Sans Light"/>
              </a:rPr>
              <a:t>Participación en la gestión. Acuerdo de paz</a:t>
            </a:r>
          </a:p>
        </p:txBody>
      </p:sp>
      <p:sp>
        <p:nvSpPr>
          <p:cNvPr id="19" name="Rectángulo 18">
            <a:extLst>
              <a:ext uri="{FF2B5EF4-FFF2-40B4-BE49-F238E27FC236}">
                <a16:creationId xmlns:a16="http://schemas.microsoft.com/office/drawing/2014/main" id="{B446D571-4171-1D44-A7FA-2B0D5BAAC432}"/>
              </a:ext>
            </a:extLst>
          </p:cNvPr>
          <p:cNvSpPr/>
          <p:nvPr/>
        </p:nvSpPr>
        <p:spPr>
          <a:xfrm>
            <a:off x="385011" y="1404151"/>
            <a:ext cx="721672" cy="830997"/>
          </a:xfrm>
          <a:prstGeom prst="rect">
            <a:avLst/>
          </a:prstGeom>
          <a:noFill/>
        </p:spPr>
        <p:txBody>
          <a:bodyPr wrap="none" rtlCol="0">
            <a:spAutoFit/>
          </a:bodyPr>
          <a:lstStyle/>
          <a:p>
            <a:r>
              <a:rPr lang="en-US" sz="4800" b="1" dirty="0">
                <a:solidFill>
                  <a:srgbClr val="2054B4"/>
                </a:solidFill>
                <a:latin typeface="Work Sans SemiBold" pitchFamily="2" charset="77"/>
                <a:cs typeface="Arial"/>
              </a:rPr>
              <a:t>2.</a:t>
            </a:r>
          </a:p>
        </p:txBody>
      </p:sp>
      <p:sp>
        <p:nvSpPr>
          <p:cNvPr id="20" name="Rectángulo 19">
            <a:extLst>
              <a:ext uri="{FF2B5EF4-FFF2-40B4-BE49-F238E27FC236}">
                <a16:creationId xmlns:a16="http://schemas.microsoft.com/office/drawing/2014/main" id="{4D317F7D-BA4E-0E42-AED1-9E63DFA2A0B1}"/>
              </a:ext>
            </a:extLst>
          </p:cNvPr>
          <p:cNvSpPr/>
          <p:nvPr/>
        </p:nvSpPr>
        <p:spPr>
          <a:xfrm>
            <a:off x="817670" y="1951605"/>
            <a:ext cx="3698184" cy="430887"/>
          </a:xfrm>
          <a:prstGeom prst="rect">
            <a:avLst/>
          </a:prstGeom>
        </p:spPr>
        <p:txBody>
          <a:bodyPr wrap="square">
            <a:spAutoFit/>
          </a:bodyPr>
          <a:lstStyle/>
          <a:p>
            <a:pPr marL="158750" lvl="0" indent="0" algn="just"/>
            <a:r>
              <a:rPr lang="es-CO" sz="1100" dirty="0">
                <a:solidFill>
                  <a:srgbClr val="0066CD"/>
                </a:solidFill>
                <a:latin typeface="Work Sans Light" pitchFamily="2" charset="77"/>
              </a:rPr>
              <a:t>Obligaciones que de manera expresa establecen la rendición de cuentas.</a:t>
            </a:r>
          </a:p>
        </p:txBody>
      </p:sp>
      <p:sp>
        <p:nvSpPr>
          <p:cNvPr id="21" name="Rectángulo 20">
            <a:extLst>
              <a:ext uri="{FF2B5EF4-FFF2-40B4-BE49-F238E27FC236}">
                <a16:creationId xmlns:a16="http://schemas.microsoft.com/office/drawing/2014/main" id="{CEFF6F84-846B-4547-A247-89945E0B6AF3}"/>
              </a:ext>
            </a:extLst>
          </p:cNvPr>
          <p:cNvSpPr/>
          <p:nvPr/>
        </p:nvSpPr>
        <p:spPr>
          <a:xfrm>
            <a:off x="964235" y="2873711"/>
            <a:ext cx="4600606" cy="769441"/>
          </a:xfrm>
          <a:prstGeom prst="rect">
            <a:avLst/>
          </a:prstGeom>
        </p:spPr>
        <p:txBody>
          <a:bodyPr wrap="square">
            <a:spAutoFit/>
          </a:bodyPr>
          <a:lstStyle/>
          <a:p>
            <a:r>
              <a:rPr lang="es-CO" sz="1100" dirty="0">
                <a:solidFill>
                  <a:srgbClr val="0066CD"/>
                </a:solidFill>
                <a:latin typeface="Work Sans Light" pitchFamily="2" charset="77"/>
              </a:rPr>
              <a:t>Informar periódica y públicamente al menos cada 6 meses sobre las actividades de búsqueda, identificación, localización y entrega digna de restos que se realicen, respetando siempre el derecho a la privacidad de las víctimas.</a:t>
            </a:r>
          </a:p>
        </p:txBody>
      </p:sp>
      <p:sp>
        <p:nvSpPr>
          <p:cNvPr id="24" name="Rectángulo 23">
            <a:extLst>
              <a:ext uri="{FF2B5EF4-FFF2-40B4-BE49-F238E27FC236}">
                <a16:creationId xmlns:a16="http://schemas.microsoft.com/office/drawing/2014/main" id="{492F6907-7653-124D-B52C-7A7D7B98E294}"/>
              </a:ext>
            </a:extLst>
          </p:cNvPr>
          <p:cNvSpPr/>
          <p:nvPr/>
        </p:nvSpPr>
        <p:spPr>
          <a:xfrm>
            <a:off x="6707144" y="4311927"/>
            <a:ext cx="1931529" cy="354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2054B4"/>
                </a:solidFill>
                <a:latin typeface="Work Sans SemiBold" pitchFamily="2" charset="77"/>
                <a:cs typeface="Arial"/>
              </a:rPr>
              <a:t>Participación para el </a:t>
            </a:r>
            <a:r>
              <a:rPr lang="en-US" b="1" dirty="0" err="1">
                <a:solidFill>
                  <a:srgbClr val="2054B4"/>
                </a:solidFill>
                <a:latin typeface="Work Sans SemiBold" pitchFamily="2" charset="77"/>
                <a:cs typeface="Arial"/>
              </a:rPr>
              <a:t>seguimiento</a:t>
            </a:r>
            <a:endParaRPr lang="en-US" b="1" dirty="0">
              <a:solidFill>
                <a:srgbClr val="2054B4"/>
              </a:solidFill>
              <a:latin typeface="Work Sans SemiBold" pitchFamily="2" charset="77"/>
              <a:cs typeface="Arial"/>
            </a:endParaRPr>
          </a:p>
        </p:txBody>
      </p:sp>
      <p:pic>
        <p:nvPicPr>
          <p:cNvPr id="25" name="Imagen 24">
            <a:extLst>
              <a:ext uri="{FF2B5EF4-FFF2-40B4-BE49-F238E27FC236}">
                <a16:creationId xmlns:a16="http://schemas.microsoft.com/office/drawing/2014/main" id="{461DC56D-7E0F-1A41-B401-6C654E239CC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26590" y="1590880"/>
            <a:ext cx="925830" cy="800100"/>
          </a:xfrm>
          <a:prstGeom prst="rect">
            <a:avLst/>
          </a:prstGeom>
          <a:noFill/>
          <a:ln>
            <a:noFill/>
          </a:ln>
        </p:spPr>
      </p:pic>
      <p:sp>
        <p:nvSpPr>
          <p:cNvPr id="26" name="Rectángulo 25">
            <a:extLst>
              <a:ext uri="{FF2B5EF4-FFF2-40B4-BE49-F238E27FC236}">
                <a16:creationId xmlns:a16="http://schemas.microsoft.com/office/drawing/2014/main" id="{05B4E66A-9EE8-F24F-A731-8DD322C62437}"/>
              </a:ext>
            </a:extLst>
          </p:cNvPr>
          <p:cNvSpPr/>
          <p:nvPr/>
        </p:nvSpPr>
        <p:spPr>
          <a:xfrm>
            <a:off x="964235" y="2565395"/>
            <a:ext cx="1295547" cy="338554"/>
          </a:xfrm>
          <a:prstGeom prst="rect">
            <a:avLst/>
          </a:prstGeom>
        </p:spPr>
        <p:txBody>
          <a:bodyPr wrap="none">
            <a:spAutoFit/>
          </a:bodyPr>
          <a:lstStyle/>
          <a:p>
            <a:r>
              <a:rPr lang="es-CO" sz="1600" dirty="0">
                <a:solidFill>
                  <a:srgbClr val="0066CD"/>
                </a:solidFill>
                <a:latin typeface="Work Sans Medium" pitchFamily="2" charset="77"/>
              </a:rPr>
              <a:t>5. Víctimas</a:t>
            </a:r>
          </a:p>
        </p:txBody>
      </p:sp>
      <p:sp>
        <p:nvSpPr>
          <p:cNvPr id="28" name="CuadroTexto 27">
            <a:extLst>
              <a:ext uri="{FF2B5EF4-FFF2-40B4-BE49-F238E27FC236}">
                <a16:creationId xmlns:a16="http://schemas.microsoft.com/office/drawing/2014/main" id="{CC4B45EA-92A5-824B-BE58-3162694E5CB0}"/>
              </a:ext>
            </a:extLst>
          </p:cNvPr>
          <p:cNvSpPr txBox="1"/>
          <p:nvPr/>
        </p:nvSpPr>
        <p:spPr>
          <a:xfrm>
            <a:off x="6707144" y="3834759"/>
            <a:ext cx="1098550" cy="307777"/>
          </a:xfrm>
          <a:prstGeom prst="rect">
            <a:avLst/>
          </a:prstGeom>
          <a:noFill/>
        </p:spPr>
        <p:txBody>
          <a:bodyPr wrap="square" rtlCol="0">
            <a:spAutoFit/>
          </a:bodyPr>
          <a:lstStyle/>
          <a:p>
            <a:r>
              <a:rPr lang="es-CO" b="1" dirty="0">
                <a:solidFill>
                  <a:srgbClr val="2054B4"/>
                </a:solidFill>
                <a:latin typeface="Work Sans SemiBold" pitchFamily="2" charset="77"/>
              </a:rPr>
              <a:t>Ejemplo</a:t>
            </a:r>
          </a:p>
        </p:txBody>
      </p:sp>
    </p:spTree>
    <p:extLst>
      <p:ext uri="{BB962C8B-B14F-4D97-AF65-F5344CB8AC3E}">
        <p14:creationId xmlns:p14="http://schemas.microsoft.com/office/powerpoint/2010/main" val="171263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par>
                          <p:cTn id="8" fill="hold">
                            <p:stCondLst>
                              <p:cond delay="500"/>
                            </p:stCondLst>
                            <p:childTnLst>
                              <p:par>
                                <p:cTn id="9" presetID="2" presetClass="entr" presetSubtype="2" decel="6000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decel="6000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1+#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9" grpId="0" animBg="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6;p28">
            <a:extLst>
              <a:ext uri="{FF2B5EF4-FFF2-40B4-BE49-F238E27FC236}">
                <a16:creationId xmlns:a16="http://schemas.microsoft.com/office/drawing/2014/main" id="{073B2EFC-B01D-E746-96FC-EE06A33AC435}"/>
              </a:ext>
            </a:extLst>
          </p:cNvPr>
          <p:cNvSpPr txBox="1">
            <a:spLocks noGrp="1"/>
          </p:cNvSpPr>
          <p:nvPr>
            <p:ph type="title"/>
          </p:nvPr>
        </p:nvSpPr>
        <p:spPr>
          <a:xfrm>
            <a:off x="392857" y="739079"/>
            <a:ext cx="4251332" cy="643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FF"/>
              </a:buClr>
              <a:buSzPts val="1400"/>
              <a:buFont typeface="Work Sans SemiBold"/>
              <a:buNone/>
            </a:pPr>
            <a:r>
              <a:rPr lang="es-CO" sz="1200" dirty="0">
                <a:solidFill>
                  <a:srgbClr val="2054B4"/>
                </a:solidFill>
                <a:latin typeface="Work Sans Light" pitchFamily="2" charset="77"/>
                <a:ea typeface="+mn-ea"/>
                <a:cs typeface="+mn-cs"/>
              </a:rPr>
              <a:t>¿Cuáles espacios de participación trae el acuerdo?</a:t>
            </a:r>
            <a:endParaRPr sz="1200" dirty="0">
              <a:solidFill>
                <a:srgbClr val="2054B4"/>
              </a:solidFill>
              <a:latin typeface="Work Sans Light" pitchFamily="2" charset="77"/>
              <a:ea typeface="+mn-ea"/>
              <a:cs typeface="+mn-cs"/>
            </a:endParaRPr>
          </a:p>
        </p:txBody>
      </p:sp>
      <p:sp>
        <p:nvSpPr>
          <p:cNvPr id="6" name="Rectángulo 5">
            <a:extLst>
              <a:ext uri="{FF2B5EF4-FFF2-40B4-BE49-F238E27FC236}">
                <a16:creationId xmlns:a16="http://schemas.microsoft.com/office/drawing/2014/main" id="{F33BB6BA-FCFD-244A-8AF6-0B91255ED36A}"/>
              </a:ext>
            </a:extLst>
          </p:cNvPr>
          <p:cNvSpPr/>
          <p:nvPr/>
        </p:nvSpPr>
        <p:spPr>
          <a:xfrm>
            <a:off x="2080586" y="1911100"/>
            <a:ext cx="1874725" cy="307777"/>
          </a:xfrm>
          <a:prstGeom prst="rect">
            <a:avLst/>
          </a:prstGeom>
        </p:spPr>
        <p:txBody>
          <a:bodyPr wrap="square">
            <a:spAutoFit/>
          </a:bodyPr>
          <a:lstStyle/>
          <a:p>
            <a:pPr marL="158750" algn="just"/>
            <a:endParaRPr lang="es-CO" dirty="0">
              <a:solidFill>
                <a:srgbClr val="0066CD"/>
              </a:solidFill>
              <a:latin typeface="Work Sans" panose="020B0604020202020204" charset="0"/>
              <a:ea typeface="Work Sans"/>
              <a:cs typeface="Work Sans"/>
            </a:endParaRPr>
          </a:p>
        </p:txBody>
      </p:sp>
      <p:sp>
        <p:nvSpPr>
          <p:cNvPr id="7" name="Rectángulo 6">
            <a:extLst>
              <a:ext uri="{FF2B5EF4-FFF2-40B4-BE49-F238E27FC236}">
                <a16:creationId xmlns:a16="http://schemas.microsoft.com/office/drawing/2014/main" id="{BB702022-5BC9-7D48-A654-F1B9D6093A68}"/>
              </a:ext>
            </a:extLst>
          </p:cNvPr>
          <p:cNvSpPr/>
          <p:nvPr/>
        </p:nvSpPr>
        <p:spPr>
          <a:xfrm>
            <a:off x="392857" y="256367"/>
            <a:ext cx="3296653" cy="816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FFFFFF"/>
              </a:buClr>
              <a:buSzPts val="1400"/>
            </a:pPr>
            <a:r>
              <a:rPr lang="es-ES_tradnl" altLang="es-ES_tradnl" sz="1800" dirty="0">
                <a:solidFill>
                  <a:srgbClr val="0066CD"/>
                </a:solidFill>
                <a:latin typeface="Work Sans Light"/>
                <a:ea typeface="Work Sans Light"/>
                <a:cs typeface="Work Sans Light"/>
                <a:sym typeface="Work Sans Light"/>
              </a:rPr>
              <a:t>Participación en la gestión. Acuerdo de paz</a:t>
            </a:r>
          </a:p>
        </p:txBody>
      </p:sp>
      <p:sp>
        <p:nvSpPr>
          <p:cNvPr id="8" name="Rectángulo 7">
            <a:extLst>
              <a:ext uri="{FF2B5EF4-FFF2-40B4-BE49-F238E27FC236}">
                <a16:creationId xmlns:a16="http://schemas.microsoft.com/office/drawing/2014/main" id="{C2A3715E-9781-304B-9CB7-FCCCE389E4F7}"/>
              </a:ext>
            </a:extLst>
          </p:cNvPr>
          <p:cNvSpPr/>
          <p:nvPr/>
        </p:nvSpPr>
        <p:spPr>
          <a:xfrm>
            <a:off x="392857" y="1286282"/>
            <a:ext cx="950323" cy="821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054B4"/>
                </a:solidFill>
                <a:latin typeface="Work Sans SemiBold" pitchFamily="2" charset="77"/>
                <a:cs typeface="Arial"/>
              </a:rPr>
              <a:t>3.</a:t>
            </a:r>
          </a:p>
        </p:txBody>
      </p:sp>
      <p:sp>
        <p:nvSpPr>
          <p:cNvPr id="9" name="Rectángulo 8">
            <a:extLst>
              <a:ext uri="{FF2B5EF4-FFF2-40B4-BE49-F238E27FC236}">
                <a16:creationId xmlns:a16="http://schemas.microsoft.com/office/drawing/2014/main" id="{8D1FDB05-0207-D140-8C41-1ECF347DFA38}"/>
              </a:ext>
            </a:extLst>
          </p:cNvPr>
          <p:cNvSpPr/>
          <p:nvPr/>
        </p:nvSpPr>
        <p:spPr>
          <a:xfrm>
            <a:off x="1001007" y="1782112"/>
            <a:ext cx="3043922" cy="430887"/>
          </a:xfrm>
          <a:prstGeom prst="rect">
            <a:avLst/>
          </a:prstGeom>
        </p:spPr>
        <p:txBody>
          <a:bodyPr wrap="square">
            <a:spAutoFit/>
          </a:bodyPr>
          <a:lstStyle/>
          <a:p>
            <a:pPr marL="158750" lvl="0" indent="0" algn="just"/>
            <a:r>
              <a:rPr lang="es-CO" sz="1100" dirty="0">
                <a:solidFill>
                  <a:srgbClr val="0066CD"/>
                </a:solidFill>
                <a:latin typeface="Work Sans Light" pitchFamily="2" charset="77"/>
                <a:sym typeface="Work Sans"/>
              </a:rPr>
              <a:t>Obligaciones para apoyar, promover o facilitar la participación ciudadana.</a:t>
            </a:r>
          </a:p>
        </p:txBody>
      </p:sp>
      <p:sp>
        <p:nvSpPr>
          <p:cNvPr id="10" name="Rectángulo 9">
            <a:extLst>
              <a:ext uri="{FF2B5EF4-FFF2-40B4-BE49-F238E27FC236}">
                <a16:creationId xmlns:a16="http://schemas.microsoft.com/office/drawing/2014/main" id="{03E8BB11-4E79-2644-B76F-33124F35E240}"/>
              </a:ext>
            </a:extLst>
          </p:cNvPr>
          <p:cNvSpPr/>
          <p:nvPr/>
        </p:nvSpPr>
        <p:spPr>
          <a:xfrm>
            <a:off x="882727" y="3272645"/>
            <a:ext cx="5164386" cy="769441"/>
          </a:xfrm>
          <a:prstGeom prst="rect">
            <a:avLst/>
          </a:prstGeom>
        </p:spPr>
        <p:txBody>
          <a:bodyPr wrap="square">
            <a:spAutoFit/>
          </a:bodyPr>
          <a:lstStyle/>
          <a:p>
            <a:pPr marL="285750" indent="-285750">
              <a:buFont typeface="Arial" panose="020B0604020202020204" pitchFamily="34" charset="0"/>
              <a:buChar char="•"/>
            </a:pPr>
            <a:r>
              <a:rPr lang="es-CO" sz="1100" dirty="0">
                <a:solidFill>
                  <a:srgbClr val="0066CD"/>
                </a:solidFill>
                <a:latin typeface="Work Sans Light" pitchFamily="2" charset="77"/>
              </a:rPr>
              <a:t>Definir y poner en marcha una metodología de planeación participativa del PNIS, cuya guía será la metodología de construcción de los PDET, el cual deberá reflejar las contribuciones de las asambleas.</a:t>
            </a:r>
          </a:p>
        </p:txBody>
      </p:sp>
      <p:sp>
        <p:nvSpPr>
          <p:cNvPr id="13" name="Rectángulo 12">
            <a:extLst>
              <a:ext uri="{FF2B5EF4-FFF2-40B4-BE49-F238E27FC236}">
                <a16:creationId xmlns:a16="http://schemas.microsoft.com/office/drawing/2014/main" id="{E0682437-B807-8149-8CAF-07E7630CE6CD}"/>
              </a:ext>
            </a:extLst>
          </p:cNvPr>
          <p:cNvSpPr/>
          <p:nvPr/>
        </p:nvSpPr>
        <p:spPr>
          <a:xfrm>
            <a:off x="6642976" y="4363918"/>
            <a:ext cx="2820277" cy="354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2054B4"/>
                </a:solidFill>
                <a:latin typeface="Work Sans SemiBold" pitchFamily="2" charset="77"/>
              </a:rPr>
              <a:t>Participación para la planeacion, </a:t>
            </a:r>
            <a:r>
              <a:rPr lang="en-US" b="1" dirty="0" err="1">
                <a:solidFill>
                  <a:srgbClr val="2054B4"/>
                </a:solidFill>
                <a:latin typeface="Work Sans SemiBold" pitchFamily="2" charset="77"/>
              </a:rPr>
              <a:t>formulación</a:t>
            </a:r>
            <a:r>
              <a:rPr lang="en-US" b="1" dirty="0">
                <a:solidFill>
                  <a:srgbClr val="2054B4"/>
                </a:solidFill>
                <a:latin typeface="Work Sans SemiBold" pitchFamily="2" charset="77"/>
              </a:rPr>
              <a:t>. </a:t>
            </a:r>
          </a:p>
        </p:txBody>
      </p:sp>
      <p:sp>
        <p:nvSpPr>
          <p:cNvPr id="14" name="Rectángulo 13">
            <a:extLst>
              <a:ext uri="{FF2B5EF4-FFF2-40B4-BE49-F238E27FC236}">
                <a16:creationId xmlns:a16="http://schemas.microsoft.com/office/drawing/2014/main" id="{DBDD3C7D-ED69-1643-B469-9091240A0390}"/>
              </a:ext>
            </a:extLst>
          </p:cNvPr>
          <p:cNvSpPr/>
          <p:nvPr/>
        </p:nvSpPr>
        <p:spPr>
          <a:xfrm>
            <a:off x="1177469" y="2380265"/>
            <a:ext cx="2777842" cy="584775"/>
          </a:xfrm>
          <a:prstGeom prst="rect">
            <a:avLst/>
          </a:prstGeom>
        </p:spPr>
        <p:txBody>
          <a:bodyPr wrap="square">
            <a:spAutoFit/>
          </a:bodyPr>
          <a:lstStyle/>
          <a:p>
            <a:r>
              <a:rPr lang="es-CO" sz="1600" dirty="0">
                <a:solidFill>
                  <a:srgbClr val="0066CD"/>
                </a:solidFill>
                <a:latin typeface="Work Sans Medium" pitchFamily="2" charset="77"/>
              </a:rPr>
              <a:t>4. Solución al Problema de las Drogas Ilícitas</a:t>
            </a:r>
          </a:p>
        </p:txBody>
      </p:sp>
      <p:pic>
        <p:nvPicPr>
          <p:cNvPr id="15" name="Imagen 14">
            <a:extLst>
              <a:ext uri="{FF2B5EF4-FFF2-40B4-BE49-F238E27FC236}">
                <a16:creationId xmlns:a16="http://schemas.microsoft.com/office/drawing/2014/main" id="{85A7C09B-9D3A-684E-BAB0-5003A66A452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261017" y="1788029"/>
            <a:ext cx="958850" cy="861695"/>
          </a:xfrm>
          <a:prstGeom prst="rect">
            <a:avLst/>
          </a:prstGeom>
          <a:noFill/>
          <a:ln>
            <a:noFill/>
          </a:ln>
        </p:spPr>
      </p:pic>
      <p:sp>
        <p:nvSpPr>
          <p:cNvPr id="16" name="Rectángulo 15">
            <a:extLst>
              <a:ext uri="{FF2B5EF4-FFF2-40B4-BE49-F238E27FC236}">
                <a16:creationId xmlns:a16="http://schemas.microsoft.com/office/drawing/2014/main" id="{3755775D-B682-254E-ADAE-7799F6D6202C}"/>
              </a:ext>
            </a:extLst>
          </p:cNvPr>
          <p:cNvSpPr/>
          <p:nvPr/>
        </p:nvSpPr>
        <p:spPr>
          <a:xfrm>
            <a:off x="882727" y="4203498"/>
            <a:ext cx="5295015" cy="600164"/>
          </a:xfrm>
          <a:prstGeom prst="rect">
            <a:avLst/>
          </a:prstGeom>
        </p:spPr>
        <p:txBody>
          <a:bodyPr wrap="square">
            <a:spAutoFit/>
          </a:bodyPr>
          <a:lstStyle/>
          <a:p>
            <a:pPr marL="285750" indent="-285750">
              <a:buFont typeface="Arial" panose="020B0604020202020204" pitchFamily="34" charset="0"/>
              <a:buChar char="•"/>
            </a:pPr>
            <a:r>
              <a:rPr lang="es-CO" sz="1100" dirty="0">
                <a:solidFill>
                  <a:srgbClr val="0066CD"/>
                </a:solidFill>
                <a:latin typeface="Work Sans Light" pitchFamily="2" charset="77"/>
              </a:rPr>
              <a:t>Establecer un plan de apoyo a la creación y promoción de veedurías ciudadanas y observatorios de transparencia, con especial énfasis en el control en la implementación del presente Acuerdo. </a:t>
            </a:r>
          </a:p>
        </p:txBody>
      </p:sp>
      <p:sp>
        <p:nvSpPr>
          <p:cNvPr id="18" name="CuadroTexto 17">
            <a:extLst>
              <a:ext uri="{FF2B5EF4-FFF2-40B4-BE49-F238E27FC236}">
                <a16:creationId xmlns:a16="http://schemas.microsoft.com/office/drawing/2014/main" id="{259C03A7-0F65-6B4E-B4AA-3A8929A40C41}"/>
              </a:ext>
            </a:extLst>
          </p:cNvPr>
          <p:cNvSpPr txBox="1"/>
          <p:nvPr/>
        </p:nvSpPr>
        <p:spPr>
          <a:xfrm>
            <a:off x="6642976" y="3888197"/>
            <a:ext cx="1098550" cy="307777"/>
          </a:xfrm>
          <a:prstGeom prst="rect">
            <a:avLst/>
          </a:prstGeom>
          <a:noFill/>
        </p:spPr>
        <p:txBody>
          <a:bodyPr wrap="square" rtlCol="0">
            <a:spAutoFit/>
          </a:bodyPr>
          <a:lstStyle/>
          <a:p>
            <a:r>
              <a:rPr lang="es-CO" b="1" dirty="0">
                <a:solidFill>
                  <a:srgbClr val="2054B4"/>
                </a:solidFill>
                <a:latin typeface="Work Sans SemiBold" pitchFamily="2" charset="77"/>
              </a:rPr>
              <a:t>Ejemplo</a:t>
            </a:r>
          </a:p>
        </p:txBody>
      </p:sp>
    </p:spTree>
    <p:extLst>
      <p:ext uri="{BB962C8B-B14F-4D97-AF65-F5344CB8AC3E}">
        <p14:creationId xmlns:p14="http://schemas.microsoft.com/office/powerpoint/2010/main" val="200281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2" presetClass="entr" presetSubtype="2" decel="6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decel="6000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1+#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6" name="Google Shape;216;p28"/>
          <p:cNvSpPr txBox="1">
            <a:spLocks noGrp="1"/>
          </p:cNvSpPr>
          <p:nvPr>
            <p:ph type="title"/>
          </p:nvPr>
        </p:nvSpPr>
        <p:spPr>
          <a:xfrm>
            <a:off x="392857" y="764293"/>
            <a:ext cx="4036499" cy="643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FF"/>
              </a:buClr>
              <a:buSzPts val="1400"/>
              <a:buFont typeface="Work Sans SemiBold"/>
              <a:buNone/>
            </a:pPr>
            <a:r>
              <a:rPr lang="es-CO" sz="1200" dirty="0">
                <a:solidFill>
                  <a:srgbClr val="2054B4"/>
                </a:solidFill>
                <a:latin typeface="Work Sans Light" pitchFamily="2" charset="77"/>
                <a:ea typeface="+mn-ea"/>
                <a:cs typeface="+mn-cs"/>
              </a:rPr>
              <a:t>¿Cuáles espacios de participación trae el acuerdo?</a:t>
            </a:r>
            <a:endParaRPr sz="1200" dirty="0">
              <a:solidFill>
                <a:srgbClr val="2054B4"/>
              </a:solidFill>
              <a:latin typeface="Work Sans Light" pitchFamily="2" charset="77"/>
              <a:ea typeface="+mn-ea"/>
              <a:cs typeface="+mn-cs"/>
            </a:endParaRPr>
          </a:p>
        </p:txBody>
      </p:sp>
      <p:sp>
        <p:nvSpPr>
          <p:cNvPr id="9" name="Rectángulo 8"/>
          <p:cNvSpPr/>
          <p:nvPr/>
        </p:nvSpPr>
        <p:spPr>
          <a:xfrm>
            <a:off x="2080586" y="1911100"/>
            <a:ext cx="1874725" cy="307777"/>
          </a:xfrm>
          <a:prstGeom prst="rect">
            <a:avLst/>
          </a:prstGeom>
        </p:spPr>
        <p:txBody>
          <a:bodyPr wrap="square">
            <a:spAutoFit/>
          </a:bodyPr>
          <a:lstStyle/>
          <a:p>
            <a:pPr marL="158750" algn="just"/>
            <a:endParaRPr lang="es-CO" dirty="0">
              <a:solidFill>
                <a:srgbClr val="0066CD"/>
              </a:solidFill>
              <a:latin typeface="Work Sans" panose="020B0604020202020204" charset="0"/>
              <a:ea typeface="Work Sans"/>
              <a:cs typeface="Work Sans"/>
            </a:endParaRPr>
          </a:p>
        </p:txBody>
      </p:sp>
      <p:sp>
        <p:nvSpPr>
          <p:cNvPr id="16" name="Rectángulo 15">
            <a:extLst>
              <a:ext uri="{FF2B5EF4-FFF2-40B4-BE49-F238E27FC236}">
                <a16:creationId xmlns:a16="http://schemas.microsoft.com/office/drawing/2014/main" id="{EA1F01F7-8D40-4E72-97D6-B2D1DA8CD803}"/>
              </a:ext>
            </a:extLst>
          </p:cNvPr>
          <p:cNvSpPr/>
          <p:nvPr/>
        </p:nvSpPr>
        <p:spPr>
          <a:xfrm>
            <a:off x="392857" y="251547"/>
            <a:ext cx="3272589" cy="816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FFFFFF"/>
              </a:buClr>
              <a:buSzPts val="1400"/>
            </a:pPr>
            <a:r>
              <a:rPr lang="es-ES_tradnl" altLang="es-ES_tradnl" sz="1800" dirty="0">
                <a:solidFill>
                  <a:srgbClr val="0066CD"/>
                </a:solidFill>
                <a:latin typeface="Work Sans Light"/>
                <a:ea typeface="Work Sans Light"/>
                <a:cs typeface="Work Sans Light"/>
                <a:sym typeface="Work Sans Light"/>
              </a:rPr>
              <a:t>Participación en la gestión. Acuerdo de paz</a:t>
            </a:r>
          </a:p>
        </p:txBody>
      </p:sp>
      <p:sp>
        <p:nvSpPr>
          <p:cNvPr id="17" name="Rectángulo 16">
            <a:extLst>
              <a:ext uri="{FF2B5EF4-FFF2-40B4-BE49-F238E27FC236}">
                <a16:creationId xmlns:a16="http://schemas.microsoft.com/office/drawing/2014/main" id="{19F63131-C3EF-4198-9057-A3552DADD22C}"/>
              </a:ext>
            </a:extLst>
          </p:cNvPr>
          <p:cNvSpPr/>
          <p:nvPr/>
        </p:nvSpPr>
        <p:spPr>
          <a:xfrm>
            <a:off x="318008" y="1300063"/>
            <a:ext cx="950323" cy="821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054B4"/>
                </a:solidFill>
                <a:latin typeface="Work Sans SemiBold" pitchFamily="2" charset="77"/>
                <a:cs typeface="Arial"/>
              </a:rPr>
              <a:t>4.</a:t>
            </a:r>
          </a:p>
        </p:txBody>
      </p:sp>
      <p:sp>
        <p:nvSpPr>
          <p:cNvPr id="11" name="Rectángulo 10"/>
          <p:cNvSpPr/>
          <p:nvPr/>
        </p:nvSpPr>
        <p:spPr>
          <a:xfrm>
            <a:off x="898043" y="1832214"/>
            <a:ext cx="2119905" cy="430887"/>
          </a:xfrm>
          <a:prstGeom prst="rect">
            <a:avLst/>
          </a:prstGeom>
        </p:spPr>
        <p:txBody>
          <a:bodyPr wrap="square">
            <a:spAutoFit/>
          </a:bodyPr>
          <a:lstStyle/>
          <a:p>
            <a:pPr marL="158750" lvl="0" indent="0" algn="just"/>
            <a:r>
              <a:rPr lang="es-CO" sz="1100" dirty="0">
                <a:solidFill>
                  <a:srgbClr val="0066CD"/>
                </a:solidFill>
                <a:latin typeface="Work Sans Light" pitchFamily="2" charset="77"/>
                <a:sym typeface="Work Sans"/>
              </a:rPr>
              <a:t>Obligaciones participativas para un fin específico</a:t>
            </a:r>
          </a:p>
        </p:txBody>
      </p:sp>
      <p:sp>
        <p:nvSpPr>
          <p:cNvPr id="12" name="Rectángulo 11"/>
          <p:cNvSpPr/>
          <p:nvPr/>
        </p:nvSpPr>
        <p:spPr>
          <a:xfrm>
            <a:off x="1047021" y="3104756"/>
            <a:ext cx="3717484" cy="769441"/>
          </a:xfrm>
          <a:prstGeom prst="rect">
            <a:avLst/>
          </a:prstGeom>
        </p:spPr>
        <p:txBody>
          <a:bodyPr wrap="square">
            <a:spAutoFit/>
          </a:bodyPr>
          <a:lstStyle/>
          <a:p>
            <a:r>
              <a:rPr lang="es-CO" sz="1100" dirty="0">
                <a:solidFill>
                  <a:srgbClr val="0066CD"/>
                </a:solidFill>
                <a:latin typeface="Work Sans Light" pitchFamily="2" charset="77"/>
              </a:rPr>
              <a:t>Elaborar de manera participativa un Plan de Acción para la Transformación Regional, que incluya todos los niveles del ordenamiento territorial, concertado con las autoridades locales y las comunidades</a:t>
            </a:r>
          </a:p>
        </p:txBody>
      </p:sp>
      <p:sp>
        <p:nvSpPr>
          <p:cNvPr id="25" name="Rectángulo 24">
            <a:extLst>
              <a:ext uri="{FF2B5EF4-FFF2-40B4-BE49-F238E27FC236}">
                <a16:creationId xmlns:a16="http://schemas.microsoft.com/office/drawing/2014/main" id="{19F63131-C3EF-4198-9057-A3552DADD22C}"/>
              </a:ext>
            </a:extLst>
          </p:cNvPr>
          <p:cNvSpPr/>
          <p:nvPr/>
        </p:nvSpPr>
        <p:spPr>
          <a:xfrm>
            <a:off x="6771313" y="4327795"/>
            <a:ext cx="1962099" cy="354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2054B4"/>
                </a:solidFill>
                <a:latin typeface="Work Sans SemiBold" pitchFamily="2" charset="77"/>
              </a:rPr>
              <a:t>Participación para la planeacion </a:t>
            </a:r>
          </a:p>
        </p:txBody>
      </p:sp>
      <p:sp>
        <p:nvSpPr>
          <p:cNvPr id="2" name="Rectángulo 1"/>
          <p:cNvSpPr/>
          <p:nvPr/>
        </p:nvSpPr>
        <p:spPr>
          <a:xfrm>
            <a:off x="1047021" y="2455548"/>
            <a:ext cx="1821948" cy="584775"/>
          </a:xfrm>
          <a:prstGeom prst="rect">
            <a:avLst/>
          </a:prstGeom>
        </p:spPr>
        <p:txBody>
          <a:bodyPr wrap="square">
            <a:spAutoFit/>
          </a:bodyPr>
          <a:lstStyle/>
          <a:p>
            <a:r>
              <a:rPr lang="es-CO" sz="1600" dirty="0">
                <a:solidFill>
                  <a:srgbClr val="0066CD"/>
                </a:solidFill>
                <a:latin typeface="Work Sans Medium" pitchFamily="2" charset="77"/>
              </a:rPr>
              <a:t>1. Reforma Rural Integral</a:t>
            </a:r>
          </a:p>
        </p:txBody>
      </p:sp>
      <p:pic>
        <p:nvPicPr>
          <p:cNvPr id="18" name="Imagen 17"/>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53290"/>
            <a:ext cx="1025668" cy="1002258"/>
          </a:xfrm>
          <a:prstGeom prst="rect">
            <a:avLst/>
          </a:prstGeom>
          <a:noFill/>
          <a:ln>
            <a:noFill/>
          </a:ln>
        </p:spPr>
      </p:pic>
      <p:sp>
        <p:nvSpPr>
          <p:cNvPr id="14" name="CuadroTexto 13">
            <a:extLst>
              <a:ext uri="{FF2B5EF4-FFF2-40B4-BE49-F238E27FC236}">
                <a16:creationId xmlns:a16="http://schemas.microsoft.com/office/drawing/2014/main" id="{C8D16FEA-D908-B04F-B6E9-3C17CCE7F930}"/>
              </a:ext>
            </a:extLst>
          </p:cNvPr>
          <p:cNvSpPr txBox="1"/>
          <p:nvPr/>
        </p:nvSpPr>
        <p:spPr>
          <a:xfrm>
            <a:off x="6771313" y="3874197"/>
            <a:ext cx="1098550" cy="307777"/>
          </a:xfrm>
          <a:prstGeom prst="rect">
            <a:avLst/>
          </a:prstGeom>
          <a:noFill/>
        </p:spPr>
        <p:txBody>
          <a:bodyPr wrap="square" rtlCol="0">
            <a:spAutoFit/>
          </a:bodyPr>
          <a:lstStyle/>
          <a:p>
            <a:r>
              <a:rPr lang="es-CO" b="1" dirty="0">
                <a:solidFill>
                  <a:srgbClr val="2054B4"/>
                </a:solidFill>
                <a:latin typeface="Work Sans SemiBold" pitchFamily="2" charset="77"/>
              </a:rPr>
              <a:t>Ejemplo</a:t>
            </a:r>
          </a:p>
        </p:txBody>
      </p:sp>
    </p:spTree>
    <p:extLst>
      <p:ext uri="{BB962C8B-B14F-4D97-AF65-F5344CB8AC3E}">
        <p14:creationId xmlns:p14="http://schemas.microsoft.com/office/powerpoint/2010/main" val="138637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par>
                          <p:cTn id="8" fill="hold">
                            <p:stCondLst>
                              <p:cond delay="500"/>
                            </p:stCondLst>
                            <p:childTnLst>
                              <p:par>
                                <p:cTn id="9" presetID="2" presetClass="entr" presetSubtype="2" decel="6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decel="6000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6" name="Google Shape;216;p28"/>
          <p:cNvSpPr txBox="1">
            <a:spLocks noGrp="1"/>
          </p:cNvSpPr>
          <p:nvPr>
            <p:ph type="title"/>
          </p:nvPr>
        </p:nvSpPr>
        <p:spPr>
          <a:xfrm>
            <a:off x="312821" y="805520"/>
            <a:ext cx="3984918" cy="643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FF"/>
              </a:buClr>
              <a:buSzPts val="1400"/>
              <a:buFont typeface="Work Sans SemiBold"/>
              <a:buNone/>
            </a:pPr>
            <a:r>
              <a:rPr lang="es-CO" sz="1200" dirty="0">
                <a:solidFill>
                  <a:srgbClr val="2054B4"/>
                </a:solidFill>
                <a:latin typeface="Work Sans Light" pitchFamily="2" charset="77"/>
                <a:ea typeface="+mn-ea"/>
                <a:cs typeface="+mn-cs"/>
              </a:rPr>
              <a:t>¿Cuáles espacios de participación trae el acuerdo?</a:t>
            </a:r>
            <a:endParaRPr sz="1200" dirty="0">
              <a:solidFill>
                <a:srgbClr val="2054B4"/>
              </a:solidFill>
              <a:latin typeface="Work Sans Light" pitchFamily="2" charset="77"/>
              <a:ea typeface="+mn-ea"/>
              <a:cs typeface="+mn-cs"/>
            </a:endParaRPr>
          </a:p>
        </p:txBody>
      </p:sp>
      <p:sp>
        <p:nvSpPr>
          <p:cNvPr id="9" name="Rectángulo 8"/>
          <p:cNvSpPr/>
          <p:nvPr/>
        </p:nvSpPr>
        <p:spPr>
          <a:xfrm>
            <a:off x="2080586" y="1911100"/>
            <a:ext cx="1874725" cy="307777"/>
          </a:xfrm>
          <a:prstGeom prst="rect">
            <a:avLst/>
          </a:prstGeom>
        </p:spPr>
        <p:txBody>
          <a:bodyPr wrap="square">
            <a:spAutoFit/>
          </a:bodyPr>
          <a:lstStyle/>
          <a:p>
            <a:pPr marL="158750" algn="just"/>
            <a:endParaRPr lang="es-CO" dirty="0">
              <a:solidFill>
                <a:srgbClr val="0066CD"/>
              </a:solidFill>
              <a:latin typeface="Work Sans" panose="020B0604020202020204" charset="0"/>
              <a:ea typeface="Work Sans"/>
              <a:cs typeface="Work Sans"/>
            </a:endParaRPr>
          </a:p>
        </p:txBody>
      </p:sp>
      <p:sp>
        <p:nvSpPr>
          <p:cNvPr id="16" name="Rectángulo 15">
            <a:extLst>
              <a:ext uri="{FF2B5EF4-FFF2-40B4-BE49-F238E27FC236}">
                <a16:creationId xmlns:a16="http://schemas.microsoft.com/office/drawing/2014/main" id="{EA1F01F7-8D40-4E72-97D6-B2D1DA8CD803}"/>
              </a:ext>
            </a:extLst>
          </p:cNvPr>
          <p:cNvSpPr/>
          <p:nvPr/>
        </p:nvSpPr>
        <p:spPr>
          <a:xfrm>
            <a:off x="312821" y="269779"/>
            <a:ext cx="3344779" cy="816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FFFFFF"/>
              </a:buClr>
              <a:buSzPts val="1400"/>
            </a:pPr>
            <a:r>
              <a:rPr lang="es-ES_tradnl" altLang="es-ES_tradnl" sz="1800" dirty="0">
                <a:solidFill>
                  <a:srgbClr val="0066CD"/>
                </a:solidFill>
                <a:latin typeface="Work Sans Light"/>
                <a:ea typeface="Work Sans Light"/>
                <a:cs typeface="Work Sans Light"/>
                <a:sym typeface="Work Sans Light"/>
              </a:rPr>
              <a:t>Participación en la gestión. Acuerdo de paz</a:t>
            </a:r>
          </a:p>
        </p:txBody>
      </p:sp>
      <p:sp>
        <p:nvSpPr>
          <p:cNvPr id="17" name="Rectángulo 16">
            <a:extLst>
              <a:ext uri="{FF2B5EF4-FFF2-40B4-BE49-F238E27FC236}">
                <a16:creationId xmlns:a16="http://schemas.microsoft.com/office/drawing/2014/main" id="{19F63131-C3EF-4198-9057-A3552DADD22C}"/>
              </a:ext>
            </a:extLst>
          </p:cNvPr>
          <p:cNvSpPr/>
          <p:nvPr/>
        </p:nvSpPr>
        <p:spPr>
          <a:xfrm>
            <a:off x="312821" y="1431308"/>
            <a:ext cx="950323" cy="821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054B4"/>
                </a:solidFill>
                <a:latin typeface="Work Sans SemiBold" pitchFamily="2" charset="77"/>
                <a:cs typeface="Arial"/>
              </a:rPr>
              <a:t>5.</a:t>
            </a:r>
          </a:p>
        </p:txBody>
      </p:sp>
      <p:sp>
        <p:nvSpPr>
          <p:cNvPr id="11" name="Rectángulo 10"/>
          <p:cNvSpPr/>
          <p:nvPr/>
        </p:nvSpPr>
        <p:spPr>
          <a:xfrm>
            <a:off x="312821" y="2140863"/>
            <a:ext cx="4572000" cy="430887"/>
          </a:xfrm>
          <a:prstGeom prst="rect">
            <a:avLst/>
          </a:prstGeom>
        </p:spPr>
        <p:txBody>
          <a:bodyPr>
            <a:spAutoFit/>
          </a:bodyPr>
          <a:lstStyle/>
          <a:p>
            <a:pPr marL="158750" lvl="0" indent="0" algn="just"/>
            <a:r>
              <a:rPr lang="es-CO" sz="1100" dirty="0">
                <a:solidFill>
                  <a:srgbClr val="0066CD"/>
                </a:solidFill>
                <a:latin typeface="Work Sans Light" pitchFamily="2" charset="77"/>
                <a:sym typeface="Work Sans"/>
              </a:rPr>
              <a:t>Obligaciones generales para la creación o fortalecimiento de espacios de participación ciudadana existentes.</a:t>
            </a:r>
          </a:p>
        </p:txBody>
      </p:sp>
      <p:sp>
        <p:nvSpPr>
          <p:cNvPr id="25" name="Rectángulo 24">
            <a:extLst>
              <a:ext uri="{FF2B5EF4-FFF2-40B4-BE49-F238E27FC236}">
                <a16:creationId xmlns:a16="http://schemas.microsoft.com/office/drawing/2014/main" id="{19F63131-C3EF-4198-9057-A3552DADD22C}"/>
              </a:ext>
            </a:extLst>
          </p:cNvPr>
          <p:cNvSpPr/>
          <p:nvPr/>
        </p:nvSpPr>
        <p:spPr>
          <a:xfrm>
            <a:off x="6126055" y="4494294"/>
            <a:ext cx="2801377" cy="354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2054B4"/>
                </a:solidFill>
                <a:latin typeface="Work Sans SemiBold" pitchFamily="2" charset="77"/>
              </a:rPr>
              <a:t>Participación en la planeacion e </a:t>
            </a:r>
            <a:r>
              <a:rPr lang="en-US" b="1" dirty="0" err="1">
                <a:solidFill>
                  <a:srgbClr val="2054B4"/>
                </a:solidFill>
                <a:latin typeface="Work Sans SemiBold" pitchFamily="2" charset="77"/>
              </a:rPr>
              <a:t>implementación</a:t>
            </a:r>
            <a:endParaRPr lang="en-US" b="1" dirty="0">
              <a:solidFill>
                <a:srgbClr val="2054B4"/>
              </a:solidFill>
              <a:latin typeface="Work Sans SemiBold" pitchFamily="2" charset="77"/>
            </a:endParaRPr>
          </a:p>
        </p:txBody>
      </p:sp>
      <p:sp>
        <p:nvSpPr>
          <p:cNvPr id="2" name="Rectángulo 1"/>
          <p:cNvSpPr/>
          <p:nvPr/>
        </p:nvSpPr>
        <p:spPr>
          <a:xfrm>
            <a:off x="453677" y="3308947"/>
            <a:ext cx="4679797" cy="1446550"/>
          </a:xfrm>
          <a:prstGeom prst="rect">
            <a:avLst/>
          </a:prstGeom>
        </p:spPr>
        <p:txBody>
          <a:bodyPr wrap="square">
            <a:spAutoFit/>
          </a:bodyPr>
          <a:lstStyle/>
          <a:p>
            <a:r>
              <a:rPr lang="es-CO" sz="1100" dirty="0">
                <a:solidFill>
                  <a:srgbClr val="0066CD"/>
                </a:solidFill>
                <a:latin typeface="Work Sans Light" pitchFamily="2" charset="77"/>
              </a:rPr>
              <a:t>Crear mecanismos de concertación y diálogo social entre el Gobierno Nacional, regional y local, los campesinos y las campesinas y las comunidades indígenas, negras, </a:t>
            </a:r>
            <a:r>
              <a:rPr lang="es-CO" sz="1100" dirty="0" err="1">
                <a:solidFill>
                  <a:srgbClr val="0066CD"/>
                </a:solidFill>
                <a:latin typeface="Work Sans Light" pitchFamily="2" charset="77"/>
              </a:rPr>
              <a:t>afrodescendientes</a:t>
            </a:r>
            <a:r>
              <a:rPr lang="es-CO" sz="1100" dirty="0">
                <a:solidFill>
                  <a:srgbClr val="0066CD"/>
                </a:solidFill>
                <a:latin typeface="Work Sans Light" pitchFamily="2" charset="77"/>
              </a:rPr>
              <a:t>, raizales y </a:t>
            </a:r>
            <a:r>
              <a:rPr lang="es-CO" sz="1100" dirty="0" err="1">
                <a:solidFill>
                  <a:srgbClr val="0066CD"/>
                </a:solidFill>
                <a:latin typeface="Work Sans Light" pitchFamily="2" charset="77"/>
              </a:rPr>
              <a:t>palenqueras</a:t>
            </a:r>
            <a:r>
              <a:rPr lang="es-CO" sz="1100" dirty="0">
                <a:solidFill>
                  <a:srgbClr val="0066CD"/>
                </a:solidFill>
                <a:latin typeface="Work Sans Light" pitchFamily="2" charset="77"/>
              </a:rPr>
              <a:t>, … con el fin de generar espacios formales de interlocución … que permitan impulsar una agenda de desarrollo común, orientada hacia la sostenibilidad socio-ambiental, el bienestar de los pobladores rurales y el crecimiento económico con equidad</a:t>
            </a:r>
          </a:p>
        </p:txBody>
      </p:sp>
      <p:sp>
        <p:nvSpPr>
          <p:cNvPr id="3" name="Rectángulo 2"/>
          <p:cNvSpPr/>
          <p:nvPr/>
        </p:nvSpPr>
        <p:spPr>
          <a:xfrm>
            <a:off x="453677" y="2692088"/>
            <a:ext cx="1618934" cy="584775"/>
          </a:xfrm>
          <a:prstGeom prst="rect">
            <a:avLst/>
          </a:prstGeom>
        </p:spPr>
        <p:txBody>
          <a:bodyPr wrap="square">
            <a:spAutoFit/>
          </a:bodyPr>
          <a:lstStyle/>
          <a:p>
            <a:r>
              <a:rPr lang="es-CO" sz="1600" dirty="0">
                <a:solidFill>
                  <a:srgbClr val="0066CD"/>
                </a:solidFill>
                <a:latin typeface="Work Sans Medium" pitchFamily="2" charset="77"/>
              </a:rPr>
              <a:t>1. Reforma Rural Integral</a:t>
            </a:r>
          </a:p>
        </p:txBody>
      </p:sp>
      <p:pic>
        <p:nvPicPr>
          <p:cNvPr id="15" name="Imagen 14"/>
          <p:cNvPicPr/>
          <p:nvPr/>
        </p:nvPicPr>
        <p:blipFill>
          <a:blip r:embed="rId3">
            <a:extLst>
              <a:ext uri="{28A0092B-C50C-407E-A947-70E740481C1C}">
                <a14:useLocalDpi xmlns:a14="http://schemas.microsoft.com/office/drawing/2010/main" val="0"/>
              </a:ext>
            </a:extLst>
          </a:blip>
          <a:srcRect/>
          <a:stretch>
            <a:fillRect/>
          </a:stretch>
        </p:blipFill>
        <p:spPr bwMode="auto">
          <a:xfrm>
            <a:off x="4982275" y="1771650"/>
            <a:ext cx="925830" cy="800100"/>
          </a:xfrm>
          <a:prstGeom prst="rect">
            <a:avLst/>
          </a:prstGeom>
          <a:noFill/>
          <a:ln>
            <a:noFill/>
          </a:ln>
        </p:spPr>
      </p:pic>
      <p:sp>
        <p:nvSpPr>
          <p:cNvPr id="14" name="CuadroTexto 13">
            <a:extLst>
              <a:ext uri="{FF2B5EF4-FFF2-40B4-BE49-F238E27FC236}">
                <a16:creationId xmlns:a16="http://schemas.microsoft.com/office/drawing/2014/main" id="{A71DDB62-EC3D-9743-BE6B-F370A204E1BF}"/>
              </a:ext>
            </a:extLst>
          </p:cNvPr>
          <p:cNvSpPr txBox="1"/>
          <p:nvPr/>
        </p:nvSpPr>
        <p:spPr>
          <a:xfrm>
            <a:off x="6126055" y="3967762"/>
            <a:ext cx="1098550" cy="307777"/>
          </a:xfrm>
          <a:prstGeom prst="rect">
            <a:avLst/>
          </a:prstGeom>
          <a:noFill/>
        </p:spPr>
        <p:txBody>
          <a:bodyPr wrap="square" rtlCol="0">
            <a:spAutoFit/>
          </a:bodyPr>
          <a:lstStyle/>
          <a:p>
            <a:r>
              <a:rPr lang="es-CO" b="1" dirty="0">
                <a:solidFill>
                  <a:srgbClr val="2054B4"/>
                </a:solidFill>
                <a:latin typeface="Work Sans SemiBold" pitchFamily="2" charset="77"/>
              </a:rPr>
              <a:t>Ejemplo</a:t>
            </a:r>
          </a:p>
        </p:txBody>
      </p:sp>
    </p:spTree>
    <p:extLst>
      <p:ext uri="{BB962C8B-B14F-4D97-AF65-F5344CB8AC3E}">
        <p14:creationId xmlns:p14="http://schemas.microsoft.com/office/powerpoint/2010/main" val="38955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par>
                          <p:cTn id="8" fill="hold">
                            <p:stCondLst>
                              <p:cond delay="500"/>
                            </p:stCondLst>
                            <p:childTnLst>
                              <p:par>
                                <p:cTn id="9" presetID="2" presetClass="entr" presetSubtype="2" decel="6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decel="6000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p:bldP spid="25" grpId="0"/>
    </p:bldLst>
  </p:timing>
</p:sld>
</file>

<file path=ppt/theme/theme1.xml><?xml version="1.0" encoding="utf-8"?>
<a:theme xmlns:a="http://schemas.openxmlformats.org/drawingml/2006/main" name="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unción Pública">
  <a:themeElements>
    <a:clrScheme name="Personalizado 5">
      <a:dk1>
        <a:sysClr val="windowText" lastClr="000000"/>
      </a:dk1>
      <a:lt1>
        <a:sysClr val="window" lastClr="FFFFFF"/>
      </a:lt1>
      <a:dk2>
        <a:srgbClr val="44546A"/>
      </a:dk2>
      <a:lt2>
        <a:srgbClr val="E7E6E6"/>
      </a:lt2>
      <a:accent1>
        <a:srgbClr val="5B4637"/>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alizado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9_Tema de Office">
  <a:themeElements>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479</TotalTime>
  <Words>2325</Words>
  <Application>Microsoft Macintosh PowerPoint</Application>
  <PresentationFormat>Presentación en pantalla (16:9)</PresentationFormat>
  <Paragraphs>294</Paragraphs>
  <Slides>35</Slides>
  <Notes>15</Notes>
  <HiddenSlides>0</HiddenSlides>
  <MMClips>0</MMClips>
  <ScaleCrop>false</ScaleCrop>
  <HeadingPairs>
    <vt:vector size="6" baseType="variant">
      <vt:variant>
        <vt:lpstr>Fuentes usadas</vt:lpstr>
      </vt:variant>
      <vt:variant>
        <vt:i4>10</vt:i4>
      </vt:variant>
      <vt:variant>
        <vt:lpstr>Tema</vt:lpstr>
      </vt:variant>
      <vt:variant>
        <vt:i4>4</vt:i4>
      </vt:variant>
      <vt:variant>
        <vt:lpstr>Títulos de diapositiva</vt:lpstr>
      </vt:variant>
      <vt:variant>
        <vt:i4>35</vt:i4>
      </vt:variant>
    </vt:vector>
  </HeadingPairs>
  <TitlesOfParts>
    <vt:vector size="49" baseType="lpstr">
      <vt:lpstr>MS PGothic</vt:lpstr>
      <vt:lpstr>Arial</vt:lpstr>
      <vt:lpstr>Arial Narrow</vt:lpstr>
      <vt:lpstr>Calibri</vt:lpstr>
      <vt:lpstr>Calibri Light</vt:lpstr>
      <vt:lpstr>Times New Roman</vt:lpstr>
      <vt:lpstr>Work Sans</vt:lpstr>
      <vt:lpstr>Work Sans Light</vt:lpstr>
      <vt:lpstr>Work Sans Medium</vt:lpstr>
      <vt:lpstr>Work Sans SemiBold</vt:lpstr>
      <vt:lpstr>Presidencia de Colomba</vt:lpstr>
      <vt:lpstr>Función Pública</vt:lpstr>
      <vt:lpstr>Tema de Office</vt:lpstr>
      <vt:lpstr>19_Tema de Office</vt:lpstr>
      <vt:lpstr>Función Pública</vt:lpstr>
      <vt:lpstr>Contenido</vt:lpstr>
      <vt:lpstr>La participación en la construcción de paz </vt:lpstr>
      <vt:lpstr>Presentación de PowerPoint</vt:lpstr>
      <vt:lpstr>¿Cuáles espacios de participación trae el acuerdo?</vt:lpstr>
      <vt:lpstr>¿Cuáles espacios de participación trae el acuerdo?</vt:lpstr>
      <vt:lpstr>¿Cuáles espacios de participación trae el acuerdo?</vt:lpstr>
      <vt:lpstr>¿Cuáles espacios de participación trae el acuerdo?</vt:lpstr>
      <vt:lpstr>¿Cuáles espacios de participación trae el acuerdo?</vt:lpstr>
      <vt:lpstr>Sistema de Rendición de Cuentas</vt:lpstr>
      <vt:lpstr>Presentación de PowerPoint</vt:lpstr>
      <vt:lpstr>Presentación de PowerPoint</vt:lpstr>
      <vt:lpstr>Presentación de PowerPoint</vt:lpstr>
      <vt:lpstr>Mejorar la relación Estado Ciudadano- Campaña Estado Simple Colombia Ágil</vt:lpstr>
      <vt:lpstr>Presentación de PowerPoint</vt:lpstr>
      <vt:lpstr>Contenido</vt:lpstr>
      <vt:lpstr>Lineamientos Generales</vt:lpstr>
      <vt:lpstr>Presentación de PowerPoint</vt:lpstr>
      <vt:lpstr>Presentación de PowerPoint</vt:lpstr>
      <vt:lpstr>Presentación de PowerPoint</vt:lpstr>
      <vt:lpstr>Presentación de PowerPoint</vt:lpstr>
      <vt:lpstr>Presentación de PowerPoint</vt:lpstr>
      <vt:lpstr>Estructura MECI alineada MIPG</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OFICINA</dc:creator>
  <cp:lastModifiedBy>Luis Zenen Arevalo Mantilla</cp:lastModifiedBy>
  <cp:revision>27</cp:revision>
  <dcterms:modified xsi:type="dcterms:W3CDTF">2018-12-19T23:06:04Z</dcterms:modified>
</cp:coreProperties>
</file>