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2.xml" ContentType="application/vnd.openxmlformats-officedocument.drawingml.chart+xml"/>
  <Override PartName="/ppt/drawings/drawing1.xml" ContentType="application/vnd.openxmlformats-officedocument.drawingml.chartshapes+xml"/>
  <Override PartName="/ppt/charts/chart3.xml" ContentType="application/vnd.openxmlformats-officedocument.drawingml.chart+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62" r:id="rId1"/>
    <p:sldMasterId id="2147483665" r:id="rId2"/>
  </p:sldMasterIdLst>
  <p:notesMasterIdLst>
    <p:notesMasterId r:id="rId33"/>
  </p:notesMasterIdLst>
  <p:handoutMasterIdLst>
    <p:handoutMasterId r:id="rId34"/>
  </p:handoutMasterIdLst>
  <p:sldIdLst>
    <p:sldId id="259" r:id="rId3"/>
    <p:sldId id="264" r:id="rId4"/>
    <p:sldId id="330" r:id="rId5"/>
    <p:sldId id="395" r:id="rId6"/>
    <p:sldId id="344" r:id="rId7"/>
    <p:sldId id="343" r:id="rId8"/>
    <p:sldId id="390" r:id="rId9"/>
    <p:sldId id="394" r:id="rId10"/>
    <p:sldId id="383" r:id="rId11"/>
    <p:sldId id="331" r:id="rId12"/>
    <p:sldId id="346" r:id="rId13"/>
    <p:sldId id="348" r:id="rId14"/>
    <p:sldId id="349" r:id="rId15"/>
    <p:sldId id="380" r:id="rId16"/>
    <p:sldId id="379" r:id="rId17"/>
    <p:sldId id="381" r:id="rId18"/>
    <p:sldId id="392" r:id="rId19"/>
    <p:sldId id="389" r:id="rId20"/>
    <p:sldId id="332" r:id="rId21"/>
    <p:sldId id="350" r:id="rId22"/>
    <p:sldId id="351" r:id="rId23"/>
    <p:sldId id="353" r:id="rId24"/>
    <p:sldId id="333" r:id="rId25"/>
    <p:sldId id="384" r:id="rId26"/>
    <p:sldId id="385" r:id="rId27"/>
    <p:sldId id="386" r:id="rId28"/>
    <p:sldId id="377" r:id="rId29"/>
    <p:sldId id="387" r:id="rId30"/>
    <p:sldId id="388" r:id="rId31"/>
    <p:sldId id="279" r:id="rId32"/>
  </p:sldIdLst>
  <p:sldSz cx="9144000" cy="5143500" type="screen16x9"/>
  <p:notesSz cx="6858000" cy="9144000"/>
  <p:embeddedFontLst>
    <p:embeddedFont>
      <p:font typeface="Arial Narrow" panose="020B0604020202020204" pitchFamily="34" charset="0"/>
      <p:regular r:id="rId35"/>
      <p:bold r:id="rId36"/>
      <p:italic r:id="rId37"/>
      <p:boldItalic r:id="rId38"/>
    </p:embeddedFont>
    <p:embeddedFont>
      <p:font typeface="Calibri" panose="020F0502020204030204" pitchFamily="34" charset="0"/>
      <p:regular r:id="rId39"/>
      <p:bold r:id="rId40"/>
      <p:italic r:id="rId41"/>
      <p:boldItalic r:id="rId42"/>
    </p:embeddedFont>
    <p:embeddedFont>
      <p:font typeface="Calibri Light" panose="020F0302020204030204" pitchFamily="34" charset="0"/>
      <p:regular r:id="rId43"/>
      <p:italic r:id="rId44"/>
    </p:embeddedFont>
    <p:embeddedFont>
      <p:font typeface="Montserrat" pitchFamily="2" charset="77"/>
      <p:regular r:id="rId45"/>
      <p:bold r:id="rId46"/>
      <p:italic r:id="rId47"/>
      <p:boldItalic r:id="rId48"/>
    </p:embeddedFont>
    <p:embeddedFont>
      <p:font typeface="Montserrat Light" pitchFamily="2" charset="77"/>
      <p:regular r:id="rId49"/>
      <p:italic r:id="rId50"/>
    </p:embeddedFont>
    <p:embeddedFont>
      <p:font typeface="MS PGothic" panose="020B0600070205080204" pitchFamily="34" charset="-128"/>
      <p:regular r:id="rId51"/>
    </p:embeddedFont>
    <p:embeddedFont>
      <p:font typeface="Work Sans" pitchFamily="2" charset="77"/>
      <p:regular r:id="rId52"/>
      <p:bold r:id="rId53"/>
    </p:embeddedFont>
    <p:embeddedFont>
      <p:font typeface="Work Sans Light" pitchFamily="2" charset="77"/>
      <p:regular r:id="rId54"/>
      <p:bold r:id="rId55"/>
    </p:embeddedFont>
    <p:embeddedFont>
      <p:font typeface="Work Sans SemiBold" pitchFamily="2" charset="77"/>
      <p:regular r:id="rId56"/>
      <p:bold r:id="rId5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66CD"/>
    <a:srgbClr val="DCEAFB"/>
    <a:srgbClr val="FFAB00"/>
    <a:srgbClr val="EEB500"/>
    <a:srgbClr val="FBFCFF"/>
    <a:srgbClr val="21B15B"/>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Estilo medio 2 - Énfasi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842"/>
    <p:restoredTop sz="97284" autoAdjust="0"/>
  </p:normalViewPr>
  <p:slideViewPr>
    <p:cSldViewPr snapToGrid="0" snapToObjects="1" showGuides="1">
      <p:cViewPr>
        <p:scale>
          <a:sx n="117" d="100"/>
          <a:sy n="117" d="100"/>
        </p:scale>
        <p:origin x="304" y="2600"/>
      </p:cViewPr>
      <p:guideLst>
        <p:guide orient="horz" pos="1620"/>
        <p:guide pos="2880"/>
      </p:guideLst>
    </p:cSldViewPr>
  </p:slideViewPr>
  <p:notesTextViewPr>
    <p:cViewPr>
      <p:scale>
        <a:sx n="1" d="1"/>
        <a:sy n="1" d="1"/>
      </p:scale>
      <p:origin x="0" y="0"/>
    </p:cViewPr>
  </p:notesTextViewPr>
  <p:notesViewPr>
    <p:cSldViewPr snapToGrid="0" snapToObjects="1">
      <p:cViewPr varScale="1">
        <p:scale>
          <a:sx n="85" d="100"/>
          <a:sy n="85" d="100"/>
        </p:scale>
        <p:origin x="-3198"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5.fntdata"/><Relationship Id="rId21" Type="http://schemas.openxmlformats.org/officeDocument/2006/relationships/slide" Target="slides/slide19.xml"/><Relationship Id="rId34" Type="http://schemas.openxmlformats.org/officeDocument/2006/relationships/handoutMaster" Target="handoutMasters/handoutMaster1.xml"/><Relationship Id="rId42" Type="http://schemas.openxmlformats.org/officeDocument/2006/relationships/font" Target="fonts/font8.fntdata"/><Relationship Id="rId47" Type="http://schemas.openxmlformats.org/officeDocument/2006/relationships/font" Target="fonts/font13.fntdata"/><Relationship Id="rId50" Type="http://schemas.openxmlformats.org/officeDocument/2006/relationships/font" Target="fonts/font16.fntdata"/><Relationship Id="rId55" Type="http://schemas.openxmlformats.org/officeDocument/2006/relationships/font" Target="fonts/font21.fnt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3" Type="http://schemas.openxmlformats.org/officeDocument/2006/relationships/font" Target="fonts/font19.fntdata"/><Relationship Id="rId58"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tableStyles" Target="tableStyle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font" Target="fonts/font14.fntdata"/><Relationship Id="rId56" Type="http://schemas.openxmlformats.org/officeDocument/2006/relationships/font" Target="fonts/font22.fntdata"/><Relationship Id="rId8" Type="http://schemas.openxmlformats.org/officeDocument/2006/relationships/slide" Target="slides/slide6.xml"/><Relationship Id="rId51" Type="http://schemas.openxmlformats.org/officeDocument/2006/relationships/font" Target="fonts/font17.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38" Type="http://schemas.openxmlformats.org/officeDocument/2006/relationships/font" Target="fonts/font4.fntdata"/><Relationship Id="rId46" Type="http://schemas.openxmlformats.org/officeDocument/2006/relationships/font" Target="fonts/font12.fntdata"/><Relationship Id="rId59"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font" Target="fonts/font7.fntdata"/><Relationship Id="rId54" Type="http://schemas.openxmlformats.org/officeDocument/2006/relationships/font" Target="fonts/font20.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2.fntdata"/><Relationship Id="rId49" Type="http://schemas.openxmlformats.org/officeDocument/2006/relationships/font" Target="fonts/font15.fntdata"/><Relationship Id="rId57" Type="http://schemas.openxmlformats.org/officeDocument/2006/relationships/font" Target="fonts/font23.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font" Target="fonts/font10.fntdata"/><Relationship Id="rId52" Type="http://schemas.openxmlformats.org/officeDocument/2006/relationships/font" Target="fonts/font18.fntdata"/><Relationship Id="rId60"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s>
</file>

<file path=ppt/charts/_rels/chart1.xml.rels><?xml version="1.0" encoding="UTF-8" standalone="yes"?>
<Relationships xmlns="http://schemas.openxmlformats.org/package/2006/relationships"><Relationship Id="rId1" Type="http://schemas.openxmlformats.org/officeDocument/2006/relationships/oleObject" Target="file:////C:\Users\aaragon\Desktop\Ana%20Mar&#237;a\Documentos%20Pr&#225;cticas\GETH\&#237;ndice%20cruzado\&#205;ndice%20Cruzado.xlsx" TargetMode="External"/></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C:\Users\aaragon\Desktop\Ana%20Mar&#237;a\Documentos%20Pr&#225;cticas\GETH\gr&#225;fico%20servidores.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Users\aaragon\Desktop\Ana%20Mar&#237;a\Documentos%20Pr&#225;cticas\GETH\gr&#225;fico%20servidore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lineMarker"/>
        <c:varyColors val="0"/>
        <c:ser>
          <c:idx val="0"/>
          <c:order val="0"/>
          <c:tx>
            <c:strRef>
              <c:f>Hoja1!$G$119</c:f>
              <c:strCache>
                <c:ptCount val="1"/>
                <c:pt idx="0">
                  <c:v>Servicio Civil</c:v>
                </c:pt>
              </c:strCache>
            </c:strRef>
          </c:tx>
          <c:spPr>
            <a:ln w="28575">
              <a:noFill/>
            </a:ln>
          </c:spPr>
          <c:marker>
            <c:spPr>
              <a:noFill/>
              <a:ln>
                <a:noFill/>
              </a:ln>
            </c:spPr>
          </c:marker>
          <c:dLbls>
            <c:delete val="1"/>
          </c:dLbls>
          <c:trendline>
            <c:trendlineType val="linear"/>
            <c:dispRSqr val="0"/>
            <c:dispEq val="0"/>
          </c:trendline>
          <c:trendline>
            <c:trendlineType val="linear"/>
            <c:dispRSqr val="1"/>
            <c:dispEq val="0"/>
            <c:trendlineLbl>
              <c:layout>
                <c:manualLayout>
                  <c:x val="7.9175740293847081E-4"/>
                  <c:y val="-2.4707952046534722E-2"/>
                </c:manualLayout>
              </c:layout>
              <c:numFmt formatCode="General" sourceLinked="0"/>
            </c:trendlineLbl>
          </c:trendline>
          <c:trendline>
            <c:spPr>
              <a:ln>
                <a:solidFill>
                  <a:srgbClr val="0166CD"/>
                </a:solidFill>
              </a:ln>
            </c:spPr>
            <c:trendlineType val="linear"/>
            <c:dispRSqr val="0"/>
            <c:dispEq val="0"/>
          </c:trendline>
          <c:xVal>
            <c:strRef>
              <c:f>Hoja1!$F$120:$F$135</c:f>
              <c:strCache>
                <c:ptCount val="16"/>
                <c:pt idx="0">
                  <c:v>Honduras</c:v>
                </c:pt>
                <c:pt idx="1">
                  <c:v>Bolivia</c:v>
                </c:pt>
                <c:pt idx="2">
                  <c:v>Guatemala</c:v>
                </c:pt>
                <c:pt idx="3">
                  <c:v>Panamá</c:v>
                </c:pt>
                <c:pt idx="4">
                  <c:v>El Salvador</c:v>
                </c:pt>
                <c:pt idx="5">
                  <c:v>Nicaragua</c:v>
                </c:pt>
                <c:pt idx="6">
                  <c:v>República Dominicana</c:v>
                </c:pt>
                <c:pt idx="7">
                  <c:v>Paraguay</c:v>
                </c:pt>
                <c:pt idx="8">
                  <c:v>Ecuador</c:v>
                </c:pt>
                <c:pt idx="9">
                  <c:v>México</c:v>
                </c:pt>
                <c:pt idx="10">
                  <c:v>Perú</c:v>
                </c:pt>
                <c:pt idx="11">
                  <c:v>Colombia</c:v>
                </c:pt>
                <c:pt idx="12">
                  <c:v>Uruguay</c:v>
                </c:pt>
                <c:pt idx="13">
                  <c:v>Costa Rica</c:v>
                </c:pt>
                <c:pt idx="14">
                  <c:v>Brasil</c:v>
                </c:pt>
                <c:pt idx="15">
                  <c:v>Chile</c:v>
                </c:pt>
              </c:strCache>
            </c:strRef>
          </c:xVal>
          <c:yVal>
            <c:numRef>
              <c:f>Hoja1!$G$120:$G$135</c:f>
              <c:numCache>
                <c:formatCode>0.00</c:formatCode>
                <c:ptCount val="16"/>
                <c:pt idx="0">
                  <c:v>0.12121212121212122</c:v>
                </c:pt>
                <c:pt idx="1">
                  <c:v>0.21212121212121213</c:v>
                </c:pt>
                <c:pt idx="2">
                  <c:v>0.24242424242424243</c:v>
                </c:pt>
                <c:pt idx="3">
                  <c:v>0.29292929292929293</c:v>
                </c:pt>
                <c:pt idx="4">
                  <c:v>0.34343434343434348</c:v>
                </c:pt>
                <c:pt idx="5">
                  <c:v>0.35353535353535359</c:v>
                </c:pt>
                <c:pt idx="6">
                  <c:v>0.39393939393939398</c:v>
                </c:pt>
                <c:pt idx="7">
                  <c:v>0.40404040404040409</c:v>
                </c:pt>
                <c:pt idx="8">
                  <c:v>0.4141414141414142</c:v>
                </c:pt>
                <c:pt idx="9">
                  <c:v>0.4141414141414142</c:v>
                </c:pt>
                <c:pt idx="10">
                  <c:v>0.4141414141414142</c:v>
                </c:pt>
                <c:pt idx="11">
                  <c:v>0.5252525252525253</c:v>
                </c:pt>
                <c:pt idx="12">
                  <c:v>0.5252525252525253</c:v>
                </c:pt>
                <c:pt idx="13">
                  <c:v>0.54545454545454553</c:v>
                </c:pt>
                <c:pt idx="14">
                  <c:v>0.65656565656565657</c:v>
                </c:pt>
                <c:pt idx="15">
                  <c:v>0.6767676767676768</c:v>
                </c:pt>
              </c:numCache>
            </c:numRef>
          </c:yVal>
          <c:smooth val="0"/>
          <c:extLst>
            <c:ext xmlns:c16="http://schemas.microsoft.com/office/drawing/2014/chart" uri="{C3380CC4-5D6E-409C-BE32-E72D297353CC}">
              <c16:uniqueId val="{00000000-6124-4C2C-8DC0-79B8CC3D6F74}"/>
            </c:ext>
          </c:extLst>
        </c:ser>
        <c:ser>
          <c:idx val="1"/>
          <c:order val="1"/>
          <c:tx>
            <c:strRef>
              <c:f>Hoja1!$J$119</c:f>
              <c:strCache>
                <c:ptCount val="1"/>
                <c:pt idx="0">
                  <c:v>Control de la Corrupción</c:v>
                </c:pt>
              </c:strCache>
            </c:strRef>
          </c:tx>
          <c:spPr>
            <a:ln w="28575">
              <a:noFill/>
            </a:ln>
          </c:spPr>
          <c:marker>
            <c:spPr>
              <a:solidFill>
                <a:schemeClr val="accent6"/>
              </a:solidFill>
            </c:spPr>
          </c:marker>
          <c:dPt>
            <c:idx val="3"/>
            <c:marker>
              <c:spPr>
                <a:solidFill>
                  <a:srgbClr val="21B15B"/>
                </a:solidFill>
              </c:spPr>
            </c:marker>
            <c:bubble3D val="0"/>
            <c:extLst>
              <c:ext xmlns:c16="http://schemas.microsoft.com/office/drawing/2014/chart" uri="{C3380CC4-5D6E-409C-BE32-E72D297353CC}">
                <c16:uniqueId val="{00000004-6124-4C2C-8DC0-79B8CC3D6F74}"/>
              </c:ext>
            </c:extLst>
          </c:dPt>
          <c:dLbls>
            <c:dLbl>
              <c:idx val="0"/>
              <c:tx>
                <c:rich>
                  <a:bodyPr/>
                  <a:lstStyle/>
                  <a:p>
                    <a:r>
                      <a:rPr lang="en-US" sz="800" b="1"/>
                      <a:t>CHI</a:t>
                    </a:r>
                    <a:endParaRPr lang="en-US"/>
                  </a:p>
                </c:rich>
              </c:tx>
              <c:dLblPos val="r"/>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6124-4C2C-8DC0-79B8CC3D6F74}"/>
                </c:ext>
              </c:extLst>
            </c:dLbl>
            <c:dLbl>
              <c:idx val="1"/>
              <c:tx>
                <c:rich>
                  <a:bodyPr/>
                  <a:lstStyle/>
                  <a:p>
                    <a:r>
                      <a:rPr lang="en-US" sz="800"/>
                      <a:t>BRA</a:t>
                    </a:r>
                    <a:endParaRPr lang="en-US"/>
                  </a:p>
                </c:rich>
              </c:tx>
              <c:dLblPos val="r"/>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6124-4C2C-8DC0-79B8CC3D6F74}"/>
                </c:ext>
              </c:extLst>
            </c:dLbl>
            <c:dLbl>
              <c:idx val="2"/>
              <c:tx>
                <c:rich>
                  <a:bodyPr/>
                  <a:lstStyle/>
                  <a:p>
                    <a:r>
                      <a:rPr lang="en-US" sz="800"/>
                      <a:t>CRI</a:t>
                    </a:r>
                    <a:endParaRPr lang="en-US"/>
                  </a:p>
                </c:rich>
              </c:tx>
              <c:dLblPos val="r"/>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6124-4C2C-8DC0-79B8CC3D6F74}"/>
                </c:ext>
              </c:extLst>
            </c:dLbl>
            <c:dLbl>
              <c:idx val="3"/>
              <c:tx>
                <c:rich>
                  <a:bodyPr/>
                  <a:lstStyle/>
                  <a:p>
                    <a:r>
                      <a:rPr lang="en-US" sz="800"/>
                      <a:t>COL</a:t>
                    </a:r>
                    <a:endParaRPr lang="en-US"/>
                  </a:p>
                </c:rich>
              </c:tx>
              <c:dLblPos val="r"/>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4-6124-4C2C-8DC0-79B8CC3D6F74}"/>
                </c:ext>
              </c:extLst>
            </c:dLbl>
            <c:dLbl>
              <c:idx val="4"/>
              <c:tx>
                <c:rich>
                  <a:bodyPr/>
                  <a:lstStyle/>
                  <a:p>
                    <a:r>
                      <a:rPr lang="en-US" sz="800"/>
                      <a:t>URU</a:t>
                    </a:r>
                    <a:endParaRPr lang="en-US"/>
                  </a:p>
                </c:rich>
              </c:tx>
              <c:dLblPos val="r"/>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6124-4C2C-8DC0-79B8CC3D6F74}"/>
                </c:ext>
              </c:extLst>
            </c:dLbl>
            <c:dLbl>
              <c:idx val="5"/>
              <c:tx>
                <c:rich>
                  <a:bodyPr/>
                  <a:lstStyle/>
                  <a:p>
                    <a:r>
                      <a:rPr lang="en-US" sz="800"/>
                      <a:t>ECU</a:t>
                    </a:r>
                    <a:endParaRPr lang="en-US"/>
                  </a:p>
                </c:rich>
              </c:tx>
              <c:dLblPos val="r"/>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6-6124-4C2C-8DC0-79B8CC3D6F74}"/>
                </c:ext>
              </c:extLst>
            </c:dLbl>
            <c:dLbl>
              <c:idx val="6"/>
              <c:tx>
                <c:rich>
                  <a:bodyPr/>
                  <a:lstStyle/>
                  <a:p>
                    <a:r>
                      <a:rPr lang="en-US" sz="800"/>
                      <a:t>MEX</a:t>
                    </a:r>
                    <a:endParaRPr lang="en-US"/>
                  </a:p>
                </c:rich>
              </c:tx>
              <c:dLblPos val="r"/>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6124-4C2C-8DC0-79B8CC3D6F74}"/>
                </c:ext>
              </c:extLst>
            </c:dLbl>
            <c:dLbl>
              <c:idx val="7"/>
              <c:tx>
                <c:rich>
                  <a:bodyPr/>
                  <a:lstStyle/>
                  <a:p>
                    <a:r>
                      <a:rPr lang="en-US" sz="800"/>
                      <a:t>PER</a:t>
                    </a:r>
                    <a:endParaRPr lang="en-US"/>
                  </a:p>
                </c:rich>
              </c:tx>
              <c:dLblPos val="r"/>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8-6124-4C2C-8DC0-79B8CC3D6F74}"/>
                </c:ext>
              </c:extLst>
            </c:dLbl>
            <c:dLbl>
              <c:idx val="8"/>
              <c:tx>
                <c:rich>
                  <a:bodyPr/>
                  <a:lstStyle/>
                  <a:p>
                    <a:r>
                      <a:rPr lang="en-US" sz="800"/>
                      <a:t>PAR</a:t>
                    </a:r>
                    <a:endParaRPr lang="en-US"/>
                  </a:p>
                </c:rich>
              </c:tx>
              <c:dLblPos val="r"/>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9-6124-4C2C-8DC0-79B8CC3D6F74}"/>
                </c:ext>
              </c:extLst>
            </c:dLbl>
            <c:dLbl>
              <c:idx val="9"/>
              <c:tx>
                <c:rich>
                  <a:bodyPr/>
                  <a:lstStyle/>
                  <a:p>
                    <a:r>
                      <a:rPr lang="en-US" sz="800"/>
                      <a:t>DOM</a:t>
                    </a:r>
                    <a:endParaRPr lang="en-US"/>
                  </a:p>
                </c:rich>
              </c:tx>
              <c:dLblPos val="r"/>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A-6124-4C2C-8DC0-79B8CC3D6F74}"/>
                </c:ext>
              </c:extLst>
            </c:dLbl>
            <c:dLbl>
              <c:idx val="10"/>
              <c:tx>
                <c:rich>
                  <a:bodyPr/>
                  <a:lstStyle/>
                  <a:p>
                    <a:r>
                      <a:rPr lang="en-US" sz="800"/>
                      <a:t>NIC</a:t>
                    </a:r>
                    <a:endParaRPr lang="en-US"/>
                  </a:p>
                </c:rich>
              </c:tx>
              <c:dLblPos val="r"/>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B-6124-4C2C-8DC0-79B8CC3D6F74}"/>
                </c:ext>
              </c:extLst>
            </c:dLbl>
            <c:dLbl>
              <c:idx val="11"/>
              <c:tx>
                <c:rich>
                  <a:bodyPr/>
                  <a:lstStyle/>
                  <a:p>
                    <a:r>
                      <a:rPr lang="en-US" sz="800"/>
                      <a:t>SAL</a:t>
                    </a:r>
                    <a:endParaRPr lang="en-US"/>
                  </a:p>
                </c:rich>
              </c:tx>
              <c:dLblPos val="r"/>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C-6124-4C2C-8DC0-79B8CC3D6F74}"/>
                </c:ext>
              </c:extLst>
            </c:dLbl>
            <c:dLbl>
              <c:idx val="12"/>
              <c:tx>
                <c:rich>
                  <a:bodyPr/>
                  <a:lstStyle/>
                  <a:p>
                    <a:r>
                      <a:rPr lang="en-US" sz="800"/>
                      <a:t>PAN</a:t>
                    </a:r>
                    <a:endParaRPr lang="en-US"/>
                  </a:p>
                </c:rich>
              </c:tx>
              <c:dLblPos val="r"/>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D-6124-4C2C-8DC0-79B8CC3D6F74}"/>
                </c:ext>
              </c:extLst>
            </c:dLbl>
            <c:dLbl>
              <c:idx val="13"/>
              <c:tx>
                <c:rich>
                  <a:bodyPr/>
                  <a:lstStyle/>
                  <a:p>
                    <a:r>
                      <a:rPr lang="en-US" sz="800"/>
                      <a:t>GUA</a:t>
                    </a:r>
                    <a:endParaRPr lang="en-US"/>
                  </a:p>
                </c:rich>
              </c:tx>
              <c:dLblPos val="r"/>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E-6124-4C2C-8DC0-79B8CC3D6F74}"/>
                </c:ext>
              </c:extLst>
            </c:dLbl>
            <c:dLbl>
              <c:idx val="14"/>
              <c:tx>
                <c:rich>
                  <a:bodyPr/>
                  <a:lstStyle/>
                  <a:p>
                    <a:r>
                      <a:rPr lang="en-US" sz="800"/>
                      <a:t>BOL</a:t>
                    </a:r>
                    <a:endParaRPr lang="en-US"/>
                  </a:p>
                </c:rich>
              </c:tx>
              <c:dLblPos val="r"/>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F-6124-4C2C-8DC0-79B8CC3D6F74}"/>
                </c:ext>
              </c:extLst>
            </c:dLbl>
            <c:dLbl>
              <c:idx val="15"/>
              <c:tx>
                <c:rich>
                  <a:bodyPr/>
                  <a:lstStyle/>
                  <a:p>
                    <a:r>
                      <a:rPr lang="en-US" sz="800"/>
                      <a:t>HON</a:t>
                    </a:r>
                    <a:endParaRPr lang="en-US"/>
                  </a:p>
                </c:rich>
              </c:tx>
              <c:dLblPos val="r"/>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0-6124-4C2C-8DC0-79B8CC3D6F74}"/>
                </c:ext>
              </c:extLst>
            </c:dLbl>
            <c:spPr>
              <a:solidFill>
                <a:schemeClr val="bg1"/>
              </a:solidFill>
              <a:ln>
                <a:solidFill>
                  <a:schemeClr val="tx2"/>
                </a:solidFill>
              </a:ln>
            </c:spPr>
            <c:dLblPos val="r"/>
            <c:showLegendKey val="0"/>
            <c:showVal val="1"/>
            <c:showCatName val="1"/>
            <c:showSerName val="0"/>
            <c:showPercent val="0"/>
            <c:showBubbleSize val="0"/>
            <c:showLeaderLines val="0"/>
            <c:extLst>
              <c:ext xmlns:c15="http://schemas.microsoft.com/office/drawing/2012/chart" uri="{CE6537A1-D6FC-4f65-9D91-7224C49458BB}">
                <c15:showLeaderLines val="0"/>
              </c:ext>
            </c:extLst>
          </c:dLbls>
          <c:xVal>
            <c:strRef>
              <c:f>Hoja1!$F$120:$F$135</c:f>
              <c:strCache>
                <c:ptCount val="16"/>
                <c:pt idx="0">
                  <c:v>Honduras</c:v>
                </c:pt>
                <c:pt idx="1">
                  <c:v>Bolivia</c:v>
                </c:pt>
                <c:pt idx="2">
                  <c:v>Guatemala</c:v>
                </c:pt>
                <c:pt idx="3">
                  <c:v>Panamá</c:v>
                </c:pt>
                <c:pt idx="4">
                  <c:v>El Salvador</c:v>
                </c:pt>
                <c:pt idx="5">
                  <c:v>Nicaragua</c:v>
                </c:pt>
                <c:pt idx="6">
                  <c:v>República Dominicana</c:v>
                </c:pt>
                <c:pt idx="7">
                  <c:v>Paraguay</c:v>
                </c:pt>
                <c:pt idx="8">
                  <c:v>Ecuador</c:v>
                </c:pt>
                <c:pt idx="9">
                  <c:v>México</c:v>
                </c:pt>
                <c:pt idx="10">
                  <c:v>Perú</c:v>
                </c:pt>
                <c:pt idx="11">
                  <c:v>Colombia</c:v>
                </c:pt>
                <c:pt idx="12">
                  <c:v>Uruguay</c:v>
                </c:pt>
                <c:pt idx="13">
                  <c:v>Costa Rica</c:v>
                </c:pt>
                <c:pt idx="14">
                  <c:v>Brasil</c:v>
                </c:pt>
                <c:pt idx="15">
                  <c:v>Chile</c:v>
                </c:pt>
              </c:strCache>
            </c:strRef>
          </c:xVal>
          <c:yVal>
            <c:numRef>
              <c:f>Hoja1!$J$120:$J$135</c:f>
              <c:numCache>
                <c:formatCode>General</c:formatCode>
                <c:ptCount val="16"/>
                <c:pt idx="0">
                  <c:v>0.25738151515151519</c:v>
                </c:pt>
                <c:pt idx="1">
                  <c:v>0.28166272727272729</c:v>
                </c:pt>
                <c:pt idx="2">
                  <c:v>0.24281272727272729</c:v>
                </c:pt>
                <c:pt idx="3">
                  <c:v>0.35450656565656569</c:v>
                </c:pt>
                <c:pt idx="4">
                  <c:v>0.38364414141414144</c:v>
                </c:pt>
                <c:pt idx="5">
                  <c:v>0.18453767676767679</c:v>
                </c:pt>
                <c:pt idx="6">
                  <c:v>0.24766898989898992</c:v>
                </c:pt>
                <c:pt idx="7">
                  <c:v>0.25252525252525254</c:v>
                </c:pt>
                <c:pt idx="8">
                  <c:v>0.31080030303030304</c:v>
                </c:pt>
                <c:pt idx="9">
                  <c:v>0.16511262626262629</c:v>
                </c:pt>
                <c:pt idx="10">
                  <c:v>0.39335666666666669</c:v>
                </c:pt>
                <c:pt idx="11">
                  <c:v>0.67501939393939403</c:v>
                </c:pt>
                <c:pt idx="12">
                  <c:v>0.89355090909090917</c:v>
                </c:pt>
                <c:pt idx="13">
                  <c:v>0.44191919191919193</c:v>
                </c:pt>
                <c:pt idx="14">
                  <c:v>0.36421909090909094</c:v>
                </c:pt>
                <c:pt idx="15">
                  <c:v>0.83041959595959602</c:v>
                </c:pt>
              </c:numCache>
            </c:numRef>
          </c:yVal>
          <c:smooth val="0"/>
          <c:extLst>
            <c:ext xmlns:c16="http://schemas.microsoft.com/office/drawing/2014/chart" uri="{C3380CC4-5D6E-409C-BE32-E72D297353CC}">
              <c16:uniqueId val="{00000011-6124-4C2C-8DC0-79B8CC3D6F74}"/>
            </c:ext>
          </c:extLst>
        </c:ser>
        <c:dLbls>
          <c:dLblPos val="r"/>
          <c:showLegendKey val="0"/>
          <c:showVal val="1"/>
          <c:showCatName val="1"/>
          <c:showSerName val="0"/>
          <c:showPercent val="0"/>
          <c:showBubbleSize val="0"/>
        </c:dLbls>
        <c:axId val="168803792"/>
        <c:axId val="146905680"/>
      </c:scatterChart>
      <c:valAx>
        <c:axId val="168803792"/>
        <c:scaling>
          <c:orientation val="minMax"/>
        </c:scaling>
        <c:delete val="0"/>
        <c:axPos val="b"/>
        <c:majorGridlines>
          <c:spPr>
            <a:ln>
              <a:solidFill>
                <a:srgbClr val="0166CD">
                  <a:alpha val="20000"/>
                </a:srgbClr>
              </a:solidFill>
            </a:ln>
          </c:spPr>
        </c:majorGridlines>
        <c:title>
          <c:tx>
            <c:rich>
              <a:bodyPr/>
              <a:lstStyle/>
              <a:p>
                <a:pPr>
                  <a:defRPr/>
                </a:pPr>
                <a:r>
                  <a:rPr lang="es-CO"/>
                  <a:t>Índice de Desarrollo del Servicio Civil (2017) </a:t>
                </a:r>
              </a:p>
            </c:rich>
          </c:tx>
          <c:overlay val="0"/>
        </c:title>
        <c:majorTickMark val="out"/>
        <c:minorTickMark val="none"/>
        <c:tickLblPos val="nextTo"/>
        <c:spPr>
          <a:ln>
            <a:solidFill>
              <a:srgbClr val="0166CD"/>
            </a:solidFill>
          </a:ln>
        </c:spPr>
        <c:crossAx val="146905680"/>
        <c:crosses val="autoZero"/>
        <c:crossBetween val="midCat"/>
      </c:valAx>
      <c:valAx>
        <c:axId val="146905680"/>
        <c:scaling>
          <c:orientation val="minMax"/>
        </c:scaling>
        <c:delete val="0"/>
        <c:axPos val="l"/>
        <c:majorGridlines>
          <c:spPr>
            <a:ln>
              <a:solidFill>
                <a:srgbClr val="0166CD">
                  <a:alpha val="20000"/>
                </a:srgbClr>
              </a:solidFill>
            </a:ln>
          </c:spPr>
        </c:majorGridlines>
        <c:title>
          <c:tx>
            <c:rich>
              <a:bodyPr rot="-5400000" vert="horz"/>
              <a:lstStyle/>
              <a:p>
                <a:pPr>
                  <a:defRPr/>
                </a:pPr>
                <a:r>
                  <a:rPr lang="es-CO"/>
                  <a:t>Control de la Corrupación (2017) </a:t>
                </a:r>
              </a:p>
            </c:rich>
          </c:tx>
          <c:layout>
            <c:manualLayout>
              <c:xMode val="edge"/>
              <c:yMode val="edge"/>
              <c:x val="9.0224200745010353E-3"/>
              <c:y val="0.15623125487692413"/>
            </c:manualLayout>
          </c:layout>
          <c:overlay val="0"/>
        </c:title>
        <c:numFmt formatCode="0.00" sourceLinked="1"/>
        <c:majorTickMark val="out"/>
        <c:minorTickMark val="none"/>
        <c:tickLblPos val="nextTo"/>
        <c:spPr>
          <a:ln>
            <a:solidFill>
              <a:srgbClr val="0166CD"/>
            </a:solidFill>
          </a:ln>
        </c:spPr>
        <c:crossAx val="168803792"/>
        <c:crosses val="autoZero"/>
        <c:crossBetween val="midCat"/>
      </c:valAx>
      <c:spPr>
        <a:noFill/>
        <a:ln>
          <a:solidFill>
            <a:srgbClr val="0166CD"/>
          </a:solidFill>
        </a:ln>
      </c:spPr>
    </c:plotArea>
    <c:plotVisOnly val="1"/>
    <c:dispBlanksAs val="gap"/>
    <c:showDLblsOverMax val="0"/>
  </c:chart>
  <c:txPr>
    <a:bodyPr/>
    <a:lstStyle/>
    <a:p>
      <a:pPr>
        <a:defRPr>
          <a:solidFill>
            <a:srgbClr val="0166CD"/>
          </a:solidFill>
          <a:latin typeface="Work Sans" pitchFamily="2" charset="77"/>
        </a:defRPr>
      </a:pPr>
      <a:endParaRPr lang="es-CO"/>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7"/>
    </mc:Choice>
    <mc:Fallback>
      <c:style val="7"/>
    </mc:Fallback>
  </mc:AlternateContent>
  <c:chart>
    <c:title>
      <c:tx>
        <c:rich>
          <a:bodyPr/>
          <a:lstStyle/>
          <a:p>
            <a:pPr>
              <a:defRPr sz="1400">
                <a:solidFill>
                  <a:srgbClr val="0166CD"/>
                </a:solidFill>
              </a:defRPr>
            </a:pPr>
            <a:r>
              <a:rPr lang="es-CO" sz="1400">
                <a:solidFill>
                  <a:srgbClr val="0166CD"/>
                </a:solidFill>
              </a:rPr>
              <a:t>Colombia Cuenta con 1'198,238 servidores públicos. El 61% de la fuerza laboral del estado lo constituyen Docentes (27)% y Uniformados (34%) </a:t>
            </a:r>
          </a:p>
        </c:rich>
      </c:tx>
      <c:layout>
        <c:manualLayout>
          <c:xMode val="edge"/>
          <c:yMode val="edge"/>
          <c:x val="0.15663325523799973"/>
          <c:y val="3.9812882021416274E-4"/>
        </c:manualLayout>
      </c:layout>
      <c:overlay val="0"/>
    </c:title>
    <c:autoTitleDeleted val="0"/>
    <c:plotArea>
      <c:layout>
        <c:manualLayout>
          <c:layoutTarget val="inner"/>
          <c:xMode val="edge"/>
          <c:yMode val="edge"/>
          <c:x val="0.23137964898090427"/>
          <c:y val="0.16002340001499077"/>
          <c:w val="0.70241857101195682"/>
          <c:h val="0.71095670293121749"/>
        </c:manualLayout>
      </c:layout>
      <c:barChart>
        <c:barDir val="bar"/>
        <c:grouping val="stacked"/>
        <c:varyColors val="0"/>
        <c:ser>
          <c:idx val="0"/>
          <c:order val="0"/>
          <c:tx>
            <c:strRef>
              <c:f>Hoja1!$D$16</c:f>
              <c:strCache>
                <c:ptCount val="1"/>
                <c:pt idx="0">
                  <c:v>Personal Uniformado </c:v>
                </c:pt>
              </c:strCache>
            </c:strRef>
          </c:tx>
          <c:spPr>
            <a:solidFill>
              <a:srgbClr val="0166CD"/>
            </a:solidFill>
          </c:spPr>
          <c:invertIfNegative val="0"/>
          <c:dLbls>
            <c:dLbl>
              <c:idx val="0"/>
              <c:layout>
                <c:manualLayout>
                  <c:x val="2.6881720430107461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0D0F-4D9C-AAF3-B79BFBB364B0}"/>
                </c:ext>
              </c:extLst>
            </c:dLbl>
            <c:dLbl>
              <c:idx val="1"/>
              <c:layout>
                <c:manualLayout>
                  <c:x val="2.6881720430107527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D0F-4D9C-AAF3-B79BFBB364B0}"/>
                </c:ext>
              </c:extLst>
            </c:dLbl>
            <c:dLbl>
              <c:idx val="2"/>
              <c:layout>
                <c:manualLayout>
                  <c:x val="3.4050179211469467E-2"/>
                  <c:y val="0"/>
                </c:manualLayout>
              </c:layout>
              <c:tx>
                <c:rich>
                  <a:bodyPr/>
                  <a:lstStyle/>
                  <a:p>
                    <a:r>
                      <a:rPr lang="en-US" b="1"/>
                      <a:t>3.748</a:t>
                    </a:r>
                    <a:endParaRPr lang="en-US"/>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0D0F-4D9C-AAF3-B79BFBB364B0}"/>
                </c:ext>
              </c:extLst>
            </c:dLbl>
            <c:dLbl>
              <c:idx val="3"/>
              <c:layout>
                <c:manualLayout>
                  <c:x val="3.5842293906810034E-2"/>
                  <c:y val="0"/>
                </c:manualLayout>
              </c:layout>
              <c:tx>
                <c:rich>
                  <a:bodyPr/>
                  <a:lstStyle/>
                  <a:p>
                    <a:r>
                      <a:rPr lang="en-US" b="1"/>
                      <a:t>11.662</a:t>
                    </a:r>
                    <a:endParaRPr lang="en-US"/>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0D0F-4D9C-AAF3-B79BFBB364B0}"/>
                </c:ext>
              </c:extLst>
            </c:dLbl>
            <c:dLbl>
              <c:idx val="4"/>
              <c:layout>
                <c:manualLayout>
                  <c:x val="3.9426523297491037E-2"/>
                  <c:y val="6.2198885657502261E-17"/>
                </c:manualLayout>
              </c:layout>
              <c:tx>
                <c:rich>
                  <a:bodyPr/>
                  <a:lstStyle/>
                  <a:p>
                    <a:r>
                      <a:rPr lang="en-US" b="1"/>
                      <a:t>20.644</a:t>
                    </a:r>
                    <a:endParaRPr lang="en-US"/>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0D0F-4D9C-AAF3-B79BFBB364B0}"/>
                </c:ext>
              </c:extLst>
            </c:dLbl>
            <c:dLbl>
              <c:idx val="5"/>
              <c:layout>
                <c:manualLayout>
                  <c:x val="5.3763440860215055E-2"/>
                  <c:y val="-3.3927056827820186E-3"/>
                </c:manualLayout>
              </c:layout>
              <c:tx>
                <c:rich>
                  <a:bodyPr/>
                  <a:lstStyle/>
                  <a:p>
                    <a:r>
                      <a:rPr lang="en-US" b="1"/>
                      <a:t>60.801</a:t>
                    </a:r>
                    <a:endParaRPr lang="en-US"/>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0D0F-4D9C-AAF3-B79BFBB364B0}"/>
                </c:ext>
              </c:extLst>
            </c:dLbl>
            <c:dLbl>
              <c:idx val="6"/>
              <c:layout>
                <c:manualLayout>
                  <c:x val="0.11534981749873478"/>
                  <c:y val="-3.0022310507672559E-17"/>
                </c:manualLayout>
              </c:layout>
              <c:tx>
                <c:rich>
                  <a:bodyPr/>
                  <a:lstStyle/>
                  <a:p>
                    <a:r>
                      <a:rPr lang="en-US" b="1"/>
                      <a:t>222.160</a:t>
                    </a:r>
                    <a:endParaRPr lang="en-US"/>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0D0F-4D9C-AAF3-B79BFBB364B0}"/>
                </c:ext>
              </c:extLst>
            </c:dLbl>
            <c:dLbl>
              <c:idx val="7"/>
              <c:tx>
                <c:rich>
                  <a:bodyPr/>
                  <a:lstStyle/>
                  <a:p>
                    <a:pPr>
                      <a:defRPr>
                        <a:solidFill>
                          <a:schemeClr val="bg1"/>
                        </a:solidFill>
                      </a:defRPr>
                    </a:pPr>
                    <a:r>
                      <a:rPr lang="en-US" sz="800" dirty="0">
                        <a:solidFill>
                          <a:schemeClr val="bg1"/>
                        </a:solidFill>
                      </a:rPr>
                      <a:t>Personal </a:t>
                    </a:r>
                    <a:r>
                      <a:rPr lang="en-US" sz="800" dirty="0" err="1">
                        <a:solidFill>
                          <a:schemeClr val="bg1"/>
                        </a:solidFill>
                      </a:rPr>
                      <a:t>Uniformado</a:t>
                    </a:r>
                    <a:r>
                      <a:rPr lang="en-US" sz="800" baseline="0" dirty="0">
                        <a:solidFill>
                          <a:schemeClr val="bg1"/>
                        </a:solidFill>
                      </a:rPr>
                      <a:t> </a:t>
                    </a:r>
                    <a:r>
                      <a:rPr lang="en-US" sz="800" b="1" i="0" dirty="0">
                        <a:solidFill>
                          <a:schemeClr val="bg1"/>
                        </a:solidFill>
                        <a:latin typeface="Work Sans SemiBold" pitchFamily="2" charset="77"/>
                      </a:rPr>
                      <a:t>411.986</a:t>
                    </a:r>
                  </a:p>
                </c:rich>
              </c:tx>
              <c:spPr/>
              <c:showLegendKey val="0"/>
              <c:showVal val="1"/>
              <c:showCatName val="0"/>
              <c:showSerName val="0"/>
              <c:showPercent val="0"/>
              <c:showBubbleSize val="0"/>
              <c:extLst>
                <c:ext xmlns:c15="http://schemas.microsoft.com/office/drawing/2012/chart" uri="{CE6537A1-D6FC-4f65-9D91-7224C49458BB}">
                  <c15:layout>
                    <c:manualLayout>
                      <c:w val="0.2462176631263672"/>
                      <c:h val="8.6661765043414427E-2"/>
                    </c:manualLayout>
                  </c15:layout>
                </c:ext>
                <c:ext xmlns:c16="http://schemas.microsoft.com/office/drawing/2014/chart" uri="{C3380CC4-5D6E-409C-BE32-E72D297353CC}">
                  <c16:uniqueId val="{00000007-0D0F-4D9C-AAF3-B79BFBB364B0}"/>
                </c:ext>
              </c:extLst>
            </c:dLbl>
            <c:spPr>
              <a:noFill/>
              <a:ln>
                <a:noFill/>
              </a:ln>
              <a:effectLst/>
            </c:spPr>
            <c:txPr>
              <a:bodyPr/>
              <a:lstStyle/>
              <a:p>
                <a:pPr>
                  <a:defRPr>
                    <a:solidFill>
                      <a:srgbClr val="0166CD"/>
                    </a:solidFill>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Hoja1!$C$4:$C$11</c:f>
              <c:strCache>
                <c:ptCount val="8"/>
                <c:pt idx="0">
                  <c:v>Rama Legislativa  </c:v>
                </c:pt>
                <c:pt idx="1">
                  <c:v>Sistema Integral de Verdad Justicia, Reparación y No Repetición 
</c:v>
                </c:pt>
                <c:pt idx="2">
                  <c:v>Organización Electoral </c:v>
                </c:pt>
                <c:pt idx="3">
                  <c:v>Órganos de Control </c:v>
                </c:pt>
                <c:pt idx="4">
                  <c:v>Entes Autónomos </c:v>
                </c:pt>
                <c:pt idx="5">
                  <c:v>Rama Judicial </c:v>
                </c:pt>
                <c:pt idx="6">
                  <c:v>Orden Territorial </c:v>
                </c:pt>
                <c:pt idx="7">
                  <c:v>Rama del Orden Nacional</c:v>
                </c:pt>
              </c:strCache>
            </c:strRef>
          </c:cat>
          <c:val>
            <c:numRef>
              <c:f>Hoja1!$D$4:$D$11</c:f>
              <c:numCache>
                <c:formatCode>General</c:formatCode>
                <c:ptCount val="8"/>
                <c:pt idx="0">
                  <c:v>854</c:v>
                </c:pt>
                <c:pt idx="1">
                  <c:v>887</c:v>
                </c:pt>
                <c:pt idx="2">
                  <c:v>3748</c:v>
                </c:pt>
                <c:pt idx="3">
                  <c:v>11662</c:v>
                </c:pt>
                <c:pt idx="4">
                  <c:v>20644</c:v>
                </c:pt>
                <c:pt idx="5">
                  <c:v>60801</c:v>
                </c:pt>
                <c:pt idx="6">
                  <c:v>222160</c:v>
                </c:pt>
                <c:pt idx="7">
                  <c:v>411986</c:v>
                </c:pt>
              </c:numCache>
            </c:numRef>
          </c:val>
          <c:extLst>
            <c:ext xmlns:c16="http://schemas.microsoft.com/office/drawing/2014/chart" uri="{C3380CC4-5D6E-409C-BE32-E72D297353CC}">
              <c16:uniqueId val="{00000008-0D0F-4D9C-AAF3-B79BFBB364B0}"/>
            </c:ext>
          </c:extLst>
        </c:ser>
        <c:ser>
          <c:idx val="1"/>
          <c:order val="1"/>
          <c:tx>
            <c:strRef>
              <c:f>Hoja1!$E$16</c:f>
              <c:strCache>
                <c:ptCount val="1"/>
                <c:pt idx="0">
                  <c:v>Docentes (SGP) </c:v>
                </c:pt>
              </c:strCache>
            </c:strRef>
          </c:tx>
          <c:spPr>
            <a:solidFill>
              <a:schemeClr val="accent6">
                <a:lumMod val="60000"/>
                <a:lumOff val="40000"/>
              </a:schemeClr>
            </a:solidFill>
          </c:spPr>
          <c:invertIfNegative val="0"/>
          <c:dLbls>
            <c:dLbl>
              <c:idx val="7"/>
              <c:tx>
                <c:rich>
                  <a:bodyPr/>
                  <a:lstStyle/>
                  <a:p>
                    <a:r>
                      <a:rPr lang="en-US" sz="800" b="1" dirty="0" err="1">
                        <a:solidFill>
                          <a:schemeClr val="bg1"/>
                        </a:solidFill>
                      </a:rPr>
                      <a:t>Docentes</a:t>
                    </a:r>
                    <a:r>
                      <a:rPr lang="en-US" sz="800" b="1" dirty="0">
                        <a:solidFill>
                          <a:schemeClr val="bg1"/>
                        </a:solidFill>
                      </a:rPr>
                      <a:t> (SGP)  326.951</a:t>
                    </a:r>
                    <a:endParaRPr lang="en-US"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0D0F-4D9C-AAF3-B79BFBB364B0}"/>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Hoja1!$C$4:$C$11</c:f>
              <c:strCache>
                <c:ptCount val="8"/>
                <c:pt idx="0">
                  <c:v>Rama Legislativa  </c:v>
                </c:pt>
                <c:pt idx="1">
                  <c:v>Sistema Integral de Verdad Justicia, Reparación y No Repetición 
</c:v>
                </c:pt>
                <c:pt idx="2">
                  <c:v>Organización Electoral </c:v>
                </c:pt>
                <c:pt idx="3">
                  <c:v>Órganos de Control </c:v>
                </c:pt>
                <c:pt idx="4">
                  <c:v>Entes Autónomos </c:v>
                </c:pt>
                <c:pt idx="5">
                  <c:v>Rama Judicial </c:v>
                </c:pt>
                <c:pt idx="6">
                  <c:v>Orden Territorial </c:v>
                </c:pt>
                <c:pt idx="7">
                  <c:v>Rama del Orden Nacional</c:v>
                </c:pt>
              </c:strCache>
            </c:strRef>
          </c:cat>
          <c:val>
            <c:numRef>
              <c:f>Hoja1!$E$4:$E$11</c:f>
              <c:numCache>
                <c:formatCode>General</c:formatCode>
                <c:ptCount val="8"/>
                <c:pt idx="7">
                  <c:v>326951</c:v>
                </c:pt>
              </c:numCache>
            </c:numRef>
          </c:val>
          <c:extLst>
            <c:ext xmlns:c16="http://schemas.microsoft.com/office/drawing/2014/chart" uri="{C3380CC4-5D6E-409C-BE32-E72D297353CC}">
              <c16:uniqueId val="{0000000A-0D0F-4D9C-AAF3-B79BFBB364B0}"/>
            </c:ext>
          </c:extLst>
        </c:ser>
        <c:ser>
          <c:idx val="2"/>
          <c:order val="2"/>
          <c:tx>
            <c:strRef>
              <c:f>Hoja1!$F$16</c:f>
              <c:strCache>
                <c:ptCount val="1"/>
                <c:pt idx="0">
                  <c:v>Servidores</c:v>
                </c:pt>
              </c:strCache>
            </c:strRef>
          </c:tx>
          <c:invertIfNegative val="0"/>
          <c:dLbls>
            <c:dLbl>
              <c:idx val="7"/>
              <c:tx>
                <c:rich>
                  <a:bodyPr/>
                  <a:lstStyle/>
                  <a:p>
                    <a:pPr>
                      <a:defRPr sz="800">
                        <a:solidFill>
                          <a:srgbClr val="0166CD"/>
                        </a:solidFill>
                      </a:defRPr>
                    </a:pPr>
                    <a:r>
                      <a:rPr lang="en-US" sz="800">
                        <a:solidFill>
                          <a:srgbClr val="0166CD"/>
                        </a:solidFill>
                      </a:rPr>
                      <a:t>Servidores 138.545</a:t>
                    </a:r>
                  </a:p>
                </c:rich>
              </c:tx>
              <c:spPr>
                <a:solidFill>
                  <a:schemeClr val="bg1"/>
                </a:solidFill>
              </c:sp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0D0F-4D9C-AAF3-B79BFBB364B0}"/>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Hoja1!$C$4:$C$11</c:f>
              <c:strCache>
                <c:ptCount val="8"/>
                <c:pt idx="0">
                  <c:v>Rama Legislativa  </c:v>
                </c:pt>
                <c:pt idx="1">
                  <c:v>Sistema Integral de Verdad Justicia, Reparación y No Repetición 
</c:v>
                </c:pt>
                <c:pt idx="2">
                  <c:v>Organización Electoral </c:v>
                </c:pt>
                <c:pt idx="3">
                  <c:v>Órganos de Control </c:v>
                </c:pt>
                <c:pt idx="4">
                  <c:v>Entes Autónomos </c:v>
                </c:pt>
                <c:pt idx="5">
                  <c:v>Rama Judicial </c:v>
                </c:pt>
                <c:pt idx="6">
                  <c:v>Orden Territorial </c:v>
                </c:pt>
                <c:pt idx="7">
                  <c:v>Rama del Orden Nacional</c:v>
                </c:pt>
              </c:strCache>
            </c:strRef>
          </c:cat>
          <c:val>
            <c:numRef>
              <c:f>Hoja1!$F$4:$F$11</c:f>
              <c:numCache>
                <c:formatCode>General</c:formatCode>
                <c:ptCount val="8"/>
                <c:pt idx="7">
                  <c:v>138545</c:v>
                </c:pt>
              </c:numCache>
            </c:numRef>
          </c:val>
          <c:extLst>
            <c:ext xmlns:c16="http://schemas.microsoft.com/office/drawing/2014/chart" uri="{C3380CC4-5D6E-409C-BE32-E72D297353CC}">
              <c16:uniqueId val="{0000000C-0D0F-4D9C-AAF3-B79BFBB364B0}"/>
            </c:ext>
          </c:extLst>
        </c:ser>
        <c:dLbls>
          <c:showLegendKey val="0"/>
          <c:showVal val="1"/>
          <c:showCatName val="0"/>
          <c:showSerName val="0"/>
          <c:showPercent val="0"/>
          <c:showBubbleSize val="0"/>
        </c:dLbls>
        <c:gapWidth val="150"/>
        <c:overlap val="100"/>
        <c:axId val="146908032"/>
        <c:axId val="146909208"/>
      </c:barChart>
      <c:catAx>
        <c:axId val="146908032"/>
        <c:scaling>
          <c:orientation val="minMax"/>
        </c:scaling>
        <c:delete val="0"/>
        <c:axPos val="l"/>
        <c:numFmt formatCode="#,##0.00" sourceLinked="0"/>
        <c:majorTickMark val="out"/>
        <c:minorTickMark val="none"/>
        <c:tickLblPos val="nextTo"/>
        <c:spPr>
          <a:ln>
            <a:solidFill>
              <a:srgbClr val="0166CD"/>
            </a:solidFill>
          </a:ln>
        </c:spPr>
        <c:txPr>
          <a:bodyPr/>
          <a:lstStyle/>
          <a:p>
            <a:pPr>
              <a:defRPr>
                <a:solidFill>
                  <a:srgbClr val="0166CD"/>
                </a:solidFill>
              </a:defRPr>
            </a:pPr>
            <a:endParaRPr lang="es-CO"/>
          </a:p>
        </c:txPr>
        <c:crossAx val="146909208"/>
        <c:crosses val="autoZero"/>
        <c:auto val="0"/>
        <c:lblAlgn val="ctr"/>
        <c:lblOffset val="100"/>
        <c:noMultiLvlLbl val="0"/>
      </c:catAx>
      <c:valAx>
        <c:axId val="146909208"/>
        <c:scaling>
          <c:orientation val="minMax"/>
        </c:scaling>
        <c:delete val="0"/>
        <c:axPos val="b"/>
        <c:majorGridlines>
          <c:spPr>
            <a:ln>
              <a:solidFill>
                <a:srgbClr val="0166CD"/>
              </a:solidFill>
            </a:ln>
          </c:spPr>
        </c:majorGridlines>
        <c:numFmt formatCode="General" sourceLinked="1"/>
        <c:majorTickMark val="out"/>
        <c:minorTickMark val="none"/>
        <c:tickLblPos val="nextTo"/>
        <c:spPr>
          <a:ln>
            <a:solidFill>
              <a:srgbClr val="0166CD"/>
            </a:solidFill>
          </a:ln>
        </c:spPr>
        <c:txPr>
          <a:bodyPr/>
          <a:lstStyle/>
          <a:p>
            <a:pPr>
              <a:defRPr>
                <a:solidFill>
                  <a:srgbClr val="0166CD"/>
                </a:solidFill>
              </a:defRPr>
            </a:pPr>
            <a:endParaRPr lang="es-CO"/>
          </a:p>
        </c:txPr>
        <c:crossAx val="146908032"/>
        <c:crosses val="autoZero"/>
        <c:crossBetween val="between"/>
      </c:valAx>
    </c:plotArea>
    <c:plotVisOnly val="1"/>
    <c:dispBlanksAs val="gap"/>
    <c:showDLblsOverMax val="0"/>
  </c:chart>
  <c:txPr>
    <a:bodyPr/>
    <a:lstStyle/>
    <a:p>
      <a:pPr>
        <a:defRPr>
          <a:latin typeface="Work Sans" pitchFamily="2" charset="77"/>
        </a:defRPr>
      </a:pPr>
      <a:endParaRPr lang="es-CO"/>
    </a:p>
  </c:txPr>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0"/>
    <c:plotArea>
      <c:layout>
        <c:manualLayout>
          <c:layoutTarget val="inner"/>
          <c:xMode val="edge"/>
          <c:yMode val="edge"/>
          <c:x val="0.44976861938527674"/>
          <c:y val="7.3619631901840496E-2"/>
          <c:w val="0.50634554905326945"/>
          <c:h val="0.8663889594445856"/>
        </c:manualLayout>
      </c:layout>
      <c:barChart>
        <c:barDir val="bar"/>
        <c:grouping val="clustered"/>
        <c:varyColors val="0"/>
        <c:ser>
          <c:idx val="0"/>
          <c:order val="0"/>
          <c:spPr>
            <a:solidFill>
              <a:srgbClr val="0166CD"/>
            </a:solidFill>
          </c:spPr>
          <c:invertIfNegative val="0"/>
          <c:dLbls>
            <c:dLbl>
              <c:idx val="1"/>
              <c:tx>
                <c:rich>
                  <a:bodyPr/>
                  <a:lstStyle/>
                  <a:p>
                    <a:r>
                      <a:rPr lang="en-US"/>
                      <a:t>2.267</a:t>
                    </a:r>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9C1-4BA2-AA10-F5800D4C8E34}"/>
                </c:ext>
              </c:extLst>
            </c:dLbl>
            <c:dLbl>
              <c:idx val="2"/>
              <c:tx>
                <c:rich>
                  <a:bodyPr/>
                  <a:lstStyle/>
                  <a:p>
                    <a:r>
                      <a:rPr lang="en-US"/>
                      <a:t>6.153</a:t>
                    </a:r>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9C1-4BA2-AA10-F5800D4C8E34}"/>
                </c:ext>
              </c:extLst>
            </c:dLbl>
            <c:dLbl>
              <c:idx val="3"/>
              <c:tx>
                <c:rich>
                  <a:bodyPr/>
                  <a:lstStyle/>
                  <a:p>
                    <a:r>
                      <a:rPr lang="en-US"/>
                      <a:t>22.379</a:t>
                    </a:r>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49C1-4BA2-AA10-F5800D4C8E34}"/>
                </c:ext>
              </c:extLst>
            </c:dLbl>
            <c:dLbl>
              <c:idx val="4"/>
              <c:tx>
                <c:rich>
                  <a:bodyPr/>
                  <a:lstStyle/>
                  <a:p>
                    <a:r>
                      <a:rPr lang="en-US" dirty="0"/>
                      <a:t>107.489</a:t>
                    </a:r>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49C1-4BA2-AA10-F5800D4C8E34}"/>
                </c:ext>
              </c:extLst>
            </c:dLbl>
            <c:spPr>
              <a:noFill/>
              <a:ln>
                <a:noFill/>
              </a:ln>
              <a:effectLst/>
            </c:spPr>
            <c:txPr>
              <a:bodyPr wrap="square" lIns="38100" tIns="19050" rIns="38100" bIns="19050" anchor="ctr">
                <a:spAutoFit/>
              </a:bodyPr>
              <a:lstStyle/>
              <a:p>
                <a:pPr>
                  <a:defRPr>
                    <a:solidFill>
                      <a:srgbClr val="0166CD"/>
                    </a:solidFill>
                    <a:latin typeface="Work Sans" pitchFamily="2" charset="77"/>
                  </a:defRPr>
                </a:pPr>
                <a:endParaRPr lang="es-C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Hoja1!$D$41:$D$45</c:f>
              <c:strCache>
                <c:ptCount val="5"/>
                <c:pt idx="0">
                  <c:v>Transitora</c:v>
                </c:pt>
                <c:pt idx="1">
                  <c:v>Temporal </c:v>
                </c:pt>
                <c:pt idx="2">
                  <c:v>Docentes SGP</c:v>
                </c:pt>
                <c:pt idx="3">
                  <c:v>Trabajadores Oficiales</c:v>
                </c:pt>
                <c:pt idx="4">
                  <c:v>Permanente </c:v>
                </c:pt>
              </c:strCache>
            </c:strRef>
          </c:cat>
          <c:val>
            <c:numRef>
              <c:f>Hoja1!$E$41:$E$45</c:f>
              <c:numCache>
                <c:formatCode>General</c:formatCode>
                <c:ptCount val="5"/>
                <c:pt idx="0">
                  <c:v>257</c:v>
                </c:pt>
                <c:pt idx="1">
                  <c:v>2267</c:v>
                </c:pt>
                <c:pt idx="2">
                  <c:v>6155</c:v>
                </c:pt>
                <c:pt idx="3">
                  <c:v>22379</c:v>
                </c:pt>
                <c:pt idx="4">
                  <c:v>107489</c:v>
                </c:pt>
              </c:numCache>
            </c:numRef>
          </c:val>
          <c:extLst>
            <c:ext xmlns:c16="http://schemas.microsoft.com/office/drawing/2014/chart" uri="{C3380CC4-5D6E-409C-BE32-E72D297353CC}">
              <c16:uniqueId val="{00000004-49C1-4BA2-AA10-F5800D4C8E34}"/>
            </c:ext>
          </c:extLst>
        </c:ser>
        <c:dLbls>
          <c:dLblPos val="outEnd"/>
          <c:showLegendKey val="0"/>
          <c:showVal val="1"/>
          <c:showCatName val="0"/>
          <c:showSerName val="0"/>
          <c:showPercent val="0"/>
          <c:showBubbleSize val="0"/>
        </c:dLbls>
        <c:gapWidth val="150"/>
        <c:axId val="146906856"/>
        <c:axId val="146910384"/>
      </c:barChart>
      <c:catAx>
        <c:axId val="146906856"/>
        <c:scaling>
          <c:orientation val="minMax"/>
        </c:scaling>
        <c:delete val="0"/>
        <c:axPos val="l"/>
        <c:numFmt formatCode="General" sourceLinked="0"/>
        <c:majorTickMark val="out"/>
        <c:minorTickMark val="none"/>
        <c:tickLblPos val="nextTo"/>
        <c:spPr>
          <a:ln>
            <a:solidFill>
              <a:srgbClr val="0166CD"/>
            </a:solidFill>
          </a:ln>
        </c:spPr>
        <c:txPr>
          <a:bodyPr/>
          <a:lstStyle/>
          <a:p>
            <a:pPr>
              <a:defRPr>
                <a:solidFill>
                  <a:srgbClr val="0166CD"/>
                </a:solidFill>
                <a:latin typeface="Work Sans" pitchFamily="2" charset="77"/>
              </a:defRPr>
            </a:pPr>
            <a:endParaRPr lang="es-CO"/>
          </a:p>
        </c:txPr>
        <c:crossAx val="146910384"/>
        <c:crosses val="autoZero"/>
        <c:auto val="0"/>
        <c:lblAlgn val="ctr"/>
        <c:lblOffset val="100"/>
        <c:tickLblSkip val="1"/>
        <c:tickMarkSkip val="10"/>
        <c:noMultiLvlLbl val="0"/>
      </c:catAx>
      <c:valAx>
        <c:axId val="146910384"/>
        <c:scaling>
          <c:orientation val="minMax"/>
        </c:scaling>
        <c:delete val="1"/>
        <c:axPos val="b"/>
        <c:numFmt formatCode="General" sourceLinked="1"/>
        <c:majorTickMark val="out"/>
        <c:minorTickMark val="none"/>
        <c:tickLblPos val="nextTo"/>
        <c:crossAx val="146906856"/>
        <c:crosses val="autoZero"/>
        <c:crossBetween val="between"/>
      </c:valAx>
    </c:plotArea>
    <c:plotVisOnly val="1"/>
    <c:dispBlanksAs val="gap"/>
    <c:showDLblsOverMax val="0"/>
  </c:chart>
  <c:spPr>
    <a:solidFill>
      <a:schemeClr val="lt1"/>
    </a:solidFill>
    <a:ln w="25400" cap="flat" cmpd="sng" algn="ctr">
      <a:solidFill>
        <a:schemeClr val="accent6"/>
      </a:solidFill>
      <a:prstDash val="solid"/>
    </a:ln>
    <a:effectLst/>
  </c:spPr>
  <c:txPr>
    <a:bodyPr/>
    <a:lstStyle/>
    <a:p>
      <a:pPr>
        <a:defRPr sz="800">
          <a:solidFill>
            <a:schemeClr val="dk1"/>
          </a:solidFill>
          <a:latin typeface="+mn-lt"/>
          <a:ea typeface="+mn-ea"/>
          <a:cs typeface="+mn-cs"/>
        </a:defRPr>
      </a:pPr>
      <a:endParaRPr lang="es-CO"/>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F01EB1E-71A9-4E99-8F82-D35A2CB3203D}" type="doc">
      <dgm:prSet loTypeId="urn:microsoft.com/office/officeart/2005/8/layout/pyramid2" loCatId="pyramid" qsTypeId="urn:microsoft.com/office/officeart/2005/8/quickstyle/simple1" qsCatId="simple" csTypeId="urn:microsoft.com/office/officeart/2005/8/colors/accent3_4" csCatId="accent3" phldr="1"/>
      <dgm:spPr/>
    </dgm:pt>
    <dgm:pt modelId="{20E76EC9-5E73-46AE-A825-455EA7A4688B}">
      <dgm:prSet phldrT="[Texto]"/>
      <dgm:spPr>
        <a:ln w="38100">
          <a:solidFill>
            <a:srgbClr val="0166CD"/>
          </a:solidFill>
        </a:ln>
      </dgm:spPr>
      <dgm:t>
        <a:bodyPr/>
        <a:lstStyle/>
        <a:p>
          <a:r>
            <a:rPr lang="es-CO" dirty="0">
              <a:solidFill>
                <a:srgbClr val="0166CD"/>
              </a:solidFill>
              <a:latin typeface="Work Sans" pitchFamily="2" charset="77"/>
              <a:cs typeface="Arial" panose="020B0604020202020204" pitchFamily="34" charset="0"/>
            </a:rPr>
            <a:t>Asesor:                       Título profesional</a:t>
          </a:r>
        </a:p>
      </dgm:t>
    </dgm:pt>
    <dgm:pt modelId="{CF09DB68-1039-4861-A960-C75E9D9CF5FD}" type="parTrans" cxnId="{C783129E-AD4C-407B-8DDA-522FB5870371}">
      <dgm:prSet/>
      <dgm:spPr/>
      <dgm:t>
        <a:bodyPr/>
        <a:lstStyle/>
        <a:p>
          <a:endParaRPr lang="es-CO">
            <a:solidFill>
              <a:srgbClr val="0166CD"/>
            </a:solidFill>
            <a:latin typeface="Work Sans" pitchFamily="2" charset="77"/>
            <a:cs typeface="Arial" panose="020B0604020202020204" pitchFamily="34" charset="0"/>
          </a:endParaRPr>
        </a:p>
      </dgm:t>
    </dgm:pt>
    <dgm:pt modelId="{5D76E0D2-CA6A-40D0-ADE1-231C9F39FAEB}" type="sibTrans" cxnId="{C783129E-AD4C-407B-8DDA-522FB5870371}">
      <dgm:prSet/>
      <dgm:spPr/>
      <dgm:t>
        <a:bodyPr/>
        <a:lstStyle/>
        <a:p>
          <a:endParaRPr lang="es-CO">
            <a:solidFill>
              <a:srgbClr val="0166CD"/>
            </a:solidFill>
            <a:latin typeface="Work Sans" pitchFamily="2" charset="77"/>
            <a:cs typeface="Arial" panose="020B0604020202020204" pitchFamily="34" charset="0"/>
          </a:endParaRPr>
        </a:p>
      </dgm:t>
    </dgm:pt>
    <dgm:pt modelId="{1A41CDDE-1F63-4276-8298-8D521F5F4466}">
      <dgm:prSet phldrT="[Texto]"/>
      <dgm:spPr>
        <a:ln w="38100">
          <a:solidFill>
            <a:srgbClr val="0166CD"/>
          </a:solidFill>
        </a:ln>
      </dgm:spPr>
      <dgm:t>
        <a:bodyPr/>
        <a:lstStyle/>
        <a:p>
          <a:r>
            <a:rPr lang="es-CO" dirty="0">
              <a:solidFill>
                <a:srgbClr val="0166CD"/>
              </a:solidFill>
              <a:latin typeface="Work Sans" pitchFamily="2" charset="77"/>
              <a:cs typeface="Arial" panose="020B0604020202020204" pitchFamily="34" charset="0"/>
            </a:rPr>
            <a:t>Profesional:                     Título profesional</a:t>
          </a:r>
        </a:p>
      </dgm:t>
    </dgm:pt>
    <dgm:pt modelId="{DCF5D0B4-0ACF-4904-AB2D-05B5350DE1FE}" type="parTrans" cxnId="{830B225B-039D-41FB-9E93-3D111255A339}">
      <dgm:prSet/>
      <dgm:spPr/>
      <dgm:t>
        <a:bodyPr/>
        <a:lstStyle/>
        <a:p>
          <a:endParaRPr lang="es-CO">
            <a:solidFill>
              <a:srgbClr val="0166CD"/>
            </a:solidFill>
            <a:latin typeface="Work Sans" pitchFamily="2" charset="77"/>
            <a:cs typeface="Arial" panose="020B0604020202020204" pitchFamily="34" charset="0"/>
          </a:endParaRPr>
        </a:p>
      </dgm:t>
    </dgm:pt>
    <dgm:pt modelId="{F0490B21-BA26-4883-875A-D772CCAB248C}" type="sibTrans" cxnId="{830B225B-039D-41FB-9E93-3D111255A339}">
      <dgm:prSet/>
      <dgm:spPr/>
      <dgm:t>
        <a:bodyPr/>
        <a:lstStyle/>
        <a:p>
          <a:endParaRPr lang="es-CO">
            <a:solidFill>
              <a:srgbClr val="0166CD"/>
            </a:solidFill>
            <a:latin typeface="Work Sans" pitchFamily="2" charset="77"/>
            <a:cs typeface="Arial" panose="020B0604020202020204" pitchFamily="34" charset="0"/>
          </a:endParaRPr>
        </a:p>
      </dgm:t>
    </dgm:pt>
    <dgm:pt modelId="{206E0ED0-FB52-4171-8714-50FEE4EB237F}">
      <dgm:prSet phldrT="[Texto]"/>
      <dgm:spPr>
        <a:ln w="38100">
          <a:solidFill>
            <a:srgbClr val="0166CD"/>
          </a:solidFill>
        </a:ln>
      </dgm:spPr>
      <dgm:t>
        <a:bodyPr/>
        <a:lstStyle/>
        <a:p>
          <a:r>
            <a:rPr lang="es-CO" dirty="0">
              <a:solidFill>
                <a:srgbClr val="0166CD"/>
              </a:solidFill>
              <a:latin typeface="Work Sans" pitchFamily="2" charset="77"/>
              <a:cs typeface="Arial" panose="020B0604020202020204" pitchFamily="34" charset="0"/>
            </a:rPr>
            <a:t>Técnico: Diploma bachiller cualquier modalidad</a:t>
          </a:r>
        </a:p>
      </dgm:t>
    </dgm:pt>
    <dgm:pt modelId="{9CD44375-23D5-477F-B3B6-770054195CA6}" type="parTrans" cxnId="{CFE579EE-D868-4A57-99A8-8BADC7B0E501}">
      <dgm:prSet/>
      <dgm:spPr/>
      <dgm:t>
        <a:bodyPr/>
        <a:lstStyle/>
        <a:p>
          <a:endParaRPr lang="es-CO">
            <a:solidFill>
              <a:srgbClr val="0166CD"/>
            </a:solidFill>
            <a:latin typeface="Work Sans" pitchFamily="2" charset="77"/>
            <a:cs typeface="Arial" panose="020B0604020202020204" pitchFamily="34" charset="0"/>
          </a:endParaRPr>
        </a:p>
      </dgm:t>
    </dgm:pt>
    <dgm:pt modelId="{ACD01EB6-DF40-4718-9A7F-CF8DE3AF421D}" type="sibTrans" cxnId="{CFE579EE-D868-4A57-99A8-8BADC7B0E501}">
      <dgm:prSet/>
      <dgm:spPr/>
      <dgm:t>
        <a:bodyPr/>
        <a:lstStyle/>
        <a:p>
          <a:endParaRPr lang="es-CO">
            <a:solidFill>
              <a:srgbClr val="0166CD"/>
            </a:solidFill>
            <a:latin typeface="Work Sans" pitchFamily="2" charset="77"/>
            <a:cs typeface="Arial" panose="020B0604020202020204" pitchFamily="34" charset="0"/>
          </a:endParaRPr>
        </a:p>
      </dgm:t>
    </dgm:pt>
    <dgm:pt modelId="{C09FCC95-F2FF-4974-88F3-6DE0BD87664B}">
      <dgm:prSet phldrT="[Texto]"/>
      <dgm:spPr>
        <a:ln w="38100">
          <a:solidFill>
            <a:srgbClr val="0166CD"/>
          </a:solidFill>
        </a:ln>
      </dgm:spPr>
      <dgm:t>
        <a:bodyPr/>
        <a:lstStyle/>
        <a:p>
          <a:r>
            <a:rPr lang="es-CO" dirty="0">
              <a:solidFill>
                <a:srgbClr val="0166CD"/>
              </a:solidFill>
              <a:latin typeface="Work Sans" pitchFamily="2" charset="77"/>
              <a:cs typeface="Arial" panose="020B0604020202020204" pitchFamily="34" charset="0"/>
            </a:rPr>
            <a:t>Asistencial: Aprobación básica primaria</a:t>
          </a:r>
        </a:p>
      </dgm:t>
    </dgm:pt>
    <dgm:pt modelId="{F853BB45-D636-4913-AEFB-31B222932CEC}" type="parTrans" cxnId="{B4E8A5D3-3DB7-4F50-AE96-41376EECD318}">
      <dgm:prSet/>
      <dgm:spPr/>
      <dgm:t>
        <a:bodyPr/>
        <a:lstStyle/>
        <a:p>
          <a:endParaRPr lang="es-CO">
            <a:solidFill>
              <a:srgbClr val="0166CD"/>
            </a:solidFill>
            <a:latin typeface="Work Sans" pitchFamily="2" charset="77"/>
            <a:cs typeface="Arial" panose="020B0604020202020204" pitchFamily="34" charset="0"/>
          </a:endParaRPr>
        </a:p>
      </dgm:t>
    </dgm:pt>
    <dgm:pt modelId="{0D3B3BE0-5506-4257-9583-A997F9BBD5F7}" type="sibTrans" cxnId="{B4E8A5D3-3DB7-4F50-AE96-41376EECD318}">
      <dgm:prSet/>
      <dgm:spPr/>
      <dgm:t>
        <a:bodyPr/>
        <a:lstStyle/>
        <a:p>
          <a:endParaRPr lang="es-CO">
            <a:solidFill>
              <a:srgbClr val="0166CD"/>
            </a:solidFill>
            <a:latin typeface="Work Sans" pitchFamily="2" charset="77"/>
            <a:cs typeface="Arial" panose="020B0604020202020204" pitchFamily="34" charset="0"/>
          </a:endParaRPr>
        </a:p>
      </dgm:t>
    </dgm:pt>
    <dgm:pt modelId="{0EDC3A54-F963-442C-9C52-6F6A549FCA21}" type="pres">
      <dgm:prSet presAssocID="{0F01EB1E-71A9-4E99-8F82-D35A2CB3203D}" presName="compositeShape" presStyleCnt="0">
        <dgm:presLayoutVars>
          <dgm:dir/>
          <dgm:resizeHandles/>
        </dgm:presLayoutVars>
      </dgm:prSet>
      <dgm:spPr/>
    </dgm:pt>
    <dgm:pt modelId="{78C420AF-DE53-4C74-AE73-D96696E542A6}" type="pres">
      <dgm:prSet presAssocID="{0F01EB1E-71A9-4E99-8F82-D35A2CB3203D}" presName="pyramid" presStyleLbl="node1" presStyleIdx="0" presStyleCnt="1"/>
      <dgm:spPr>
        <a:solidFill>
          <a:srgbClr val="0166CD"/>
        </a:solidFill>
        <a:ln>
          <a:solidFill>
            <a:srgbClr val="0166CD"/>
          </a:solidFill>
        </a:ln>
      </dgm:spPr>
    </dgm:pt>
    <dgm:pt modelId="{7E228C0C-378B-4478-BD15-DEFA72B8F94A}" type="pres">
      <dgm:prSet presAssocID="{0F01EB1E-71A9-4E99-8F82-D35A2CB3203D}" presName="theList" presStyleCnt="0"/>
      <dgm:spPr/>
    </dgm:pt>
    <dgm:pt modelId="{3469FA62-D298-4DEA-96C3-0F86364B3994}" type="pres">
      <dgm:prSet presAssocID="{20E76EC9-5E73-46AE-A825-455EA7A4688B}" presName="aNode" presStyleLbl="fgAcc1" presStyleIdx="0" presStyleCnt="4">
        <dgm:presLayoutVars>
          <dgm:bulletEnabled val="1"/>
        </dgm:presLayoutVars>
      </dgm:prSet>
      <dgm:spPr/>
    </dgm:pt>
    <dgm:pt modelId="{3490DC0E-E937-495A-8AA7-5B7E58421DD8}" type="pres">
      <dgm:prSet presAssocID="{20E76EC9-5E73-46AE-A825-455EA7A4688B}" presName="aSpace" presStyleCnt="0"/>
      <dgm:spPr/>
    </dgm:pt>
    <dgm:pt modelId="{959233BD-7053-4351-93B4-78CA98A66AFD}" type="pres">
      <dgm:prSet presAssocID="{1A41CDDE-1F63-4276-8298-8D521F5F4466}" presName="aNode" presStyleLbl="fgAcc1" presStyleIdx="1" presStyleCnt="4">
        <dgm:presLayoutVars>
          <dgm:bulletEnabled val="1"/>
        </dgm:presLayoutVars>
      </dgm:prSet>
      <dgm:spPr/>
    </dgm:pt>
    <dgm:pt modelId="{3E029938-AC70-4CC9-A5CA-085EDC6FC01A}" type="pres">
      <dgm:prSet presAssocID="{1A41CDDE-1F63-4276-8298-8D521F5F4466}" presName="aSpace" presStyleCnt="0"/>
      <dgm:spPr/>
    </dgm:pt>
    <dgm:pt modelId="{048651EB-95AC-4218-B6C3-D5C6A7997298}" type="pres">
      <dgm:prSet presAssocID="{206E0ED0-FB52-4171-8714-50FEE4EB237F}" presName="aNode" presStyleLbl="fgAcc1" presStyleIdx="2" presStyleCnt="4">
        <dgm:presLayoutVars>
          <dgm:bulletEnabled val="1"/>
        </dgm:presLayoutVars>
      </dgm:prSet>
      <dgm:spPr/>
    </dgm:pt>
    <dgm:pt modelId="{9D0289FF-7F4D-4E1F-B33A-F3942C23C0FA}" type="pres">
      <dgm:prSet presAssocID="{206E0ED0-FB52-4171-8714-50FEE4EB237F}" presName="aSpace" presStyleCnt="0"/>
      <dgm:spPr/>
    </dgm:pt>
    <dgm:pt modelId="{B8224F03-8C8D-40A8-88AD-513998EA84E6}" type="pres">
      <dgm:prSet presAssocID="{C09FCC95-F2FF-4974-88F3-6DE0BD87664B}" presName="aNode" presStyleLbl="fgAcc1" presStyleIdx="3" presStyleCnt="4">
        <dgm:presLayoutVars>
          <dgm:bulletEnabled val="1"/>
        </dgm:presLayoutVars>
      </dgm:prSet>
      <dgm:spPr/>
    </dgm:pt>
    <dgm:pt modelId="{3E505158-DA19-4918-9B4C-C8C3C60C9FB9}" type="pres">
      <dgm:prSet presAssocID="{C09FCC95-F2FF-4974-88F3-6DE0BD87664B}" presName="aSpace" presStyleCnt="0"/>
      <dgm:spPr/>
    </dgm:pt>
  </dgm:ptLst>
  <dgm:cxnLst>
    <dgm:cxn modelId="{1EDA042C-79E9-45B0-995A-B65F85537246}" type="presOf" srcId="{C09FCC95-F2FF-4974-88F3-6DE0BD87664B}" destId="{B8224F03-8C8D-40A8-88AD-513998EA84E6}" srcOrd="0" destOrd="0" presId="urn:microsoft.com/office/officeart/2005/8/layout/pyramid2"/>
    <dgm:cxn modelId="{2E975731-7093-4772-B9B3-998DCCF69AC3}" type="presOf" srcId="{206E0ED0-FB52-4171-8714-50FEE4EB237F}" destId="{048651EB-95AC-4218-B6C3-D5C6A7997298}" srcOrd="0" destOrd="0" presId="urn:microsoft.com/office/officeart/2005/8/layout/pyramid2"/>
    <dgm:cxn modelId="{830B225B-039D-41FB-9E93-3D111255A339}" srcId="{0F01EB1E-71A9-4E99-8F82-D35A2CB3203D}" destId="{1A41CDDE-1F63-4276-8298-8D521F5F4466}" srcOrd="1" destOrd="0" parTransId="{DCF5D0B4-0ACF-4904-AB2D-05B5350DE1FE}" sibTransId="{F0490B21-BA26-4883-875A-D772CCAB248C}"/>
    <dgm:cxn modelId="{1A45B377-24D0-4807-8FFC-EA0925178D0A}" type="presOf" srcId="{20E76EC9-5E73-46AE-A825-455EA7A4688B}" destId="{3469FA62-D298-4DEA-96C3-0F86364B3994}" srcOrd="0" destOrd="0" presId="urn:microsoft.com/office/officeart/2005/8/layout/pyramid2"/>
    <dgm:cxn modelId="{61E5D78B-C2A2-4C23-A75F-5FD6D362DF71}" type="presOf" srcId="{0F01EB1E-71A9-4E99-8F82-D35A2CB3203D}" destId="{0EDC3A54-F963-442C-9C52-6F6A549FCA21}" srcOrd="0" destOrd="0" presId="urn:microsoft.com/office/officeart/2005/8/layout/pyramid2"/>
    <dgm:cxn modelId="{C783129E-AD4C-407B-8DDA-522FB5870371}" srcId="{0F01EB1E-71A9-4E99-8F82-D35A2CB3203D}" destId="{20E76EC9-5E73-46AE-A825-455EA7A4688B}" srcOrd="0" destOrd="0" parTransId="{CF09DB68-1039-4861-A960-C75E9D9CF5FD}" sibTransId="{5D76E0D2-CA6A-40D0-ADE1-231C9F39FAEB}"/>
    <dgm:cxn modelId="{26ECAAB2-A993-4BED-A349-F658D2DA3B39}" type="presOf" srcId="{1A41CDDE-1F63-4276-8298-8D521F5F4466}" destId="{959233BD-7053-4351-93B4-78CA98A66AFD}" srcOrd="0" destOrd="0" presId="urn:microsoft.com/office/officeart/2005/8/layout/pyramid2"/>
    <dgm:cxn modelId="{B4E8A5D3-3DB7-4F50-AE96-41376EECD318}" srcId="{0F01EB1E-71A9-4E99-8F82-D35A2CB3203D}" destId="{C09FCC95-F2FF-4974-88F3-6DE0BD87664B}" srcOrd="3" destOrd="0" parTransId="{F853BB45-D636-4913-AEFB-31B222932CEC}" sibTransId="{0D3B3BE0-5506-4257-9583-A997F9BBD5F7}"/>
    <dgm:cxn modelId="{CFE579EE-D868-4A57-99A8-8BADC7B0E501}" srcId="{0F01EB1E-71A9-4E99-8F82-D35A2CB3203D}" destId="{206E0ED0-FB52-4171-8714-50FEE4EB237F}" srcOrd="2" destOrd="0" parTransId="{9CD44375-23D5-477F-B3B6-770054195CA6}" sibTransId="{ACD01EB6-DF40-4718-9A7F-CF8DE3AF421D}"/>
    <dgm:cxn modelId="{5AA8D135-ADF5-45AE-B14D-D4FE63CB7D7B}" type="presParOf" srcId="{0EDC3A54-F963-442C-9C52-6F6A549FCA21}" destId="{78C420AF-DE53-4C74-AE73-D96696E542A6}" srcOrd="0" destOrd="0" presId="urn:microsoft.com/office/officeart/2005/8/layout/pyramid2"/>
    <dgm:cxn modelId="{5E9376C4-EB26-44EF-855B-B61A84694204}" type="presParOf" srcId="{0EDC3A54-F963-442C-9C52-6F6A549FCA21}" destId="{7E228C0C-378B-4478-BD15-DEFA72B8F94A}" srcOrd="1" destOrd="0" presId="urn:microsoft.com/office/officeart/2005/8/layout/pyramid2"/>
    <dgm:cxn modelId="{BF853DE3-A063-473B-898E-8A8B515E15FD}" type="presParOf" srcId="{7E228C0C-378B-4478-BD15-DEFA72B8F94A}" destId="{3469FA62-D298-4DEA-96C3-0F86364B3994}" srcOrd="0" destOrd="0" presId="urn:microsoft.com/office/officeart/2005/8/layout/pyramid2"/>
    <dgm:cxn modelId="{BAE1CD9E-A42A-40FB-BE78-03C3CDEB35B9}" type="presParOf" srcId="{7E228C0C-378B-4478-BD15-DEFA72B8F94A}" destId="{3490DC0E-E937-495A-8AA7-5B7E58421DD8}" srcOrd="1" destOrd="0" presId="urn:microsoft.com/office/officeart/2005/8/layout/pyramid2"/>
    <dgm:cxn modelId="{0817A00A-5C44-4461-97D5-60D90A5D9458}" type="presParOf" srcId="{7E228C0C-378B-4478-BD15-DEFA72B8F94A}" destId="{959233BD-7053-4351-93B4-78CA98A66AFD}" srcOrd="2" destOrd="0" presId="urn:microsoft.com/office/officeart/2005/8/layout/pyramid2"/>
    <dgm:cxn modelId="{B3AE81D6-240B-42EC-807E-AF4137138A17}" type="presParOf" srcId="{7E228C0C-378B-4478-BD15-DEFA72B8F94A}" destId="{3E029938-AC70-4CC9-A5CA-085EDC6FC01A}" srcOrd="3" destOrd="0" presId="urn:microsoft.com/office/officeart/2005/8/layout/pyramid2"/>
    <dgm:cxn modelId="{F0AABAAA-C30F-4176-A4E6-56B8688EE809}" type="presParOf" srcId="{7E228C0C-378B-4478-BD15-DEFA72B8F94A}" destId="{048651EB-95AC-4218-B6C3-D5C6A7997298}" srcOrd="4" destOrd="0" presId="urn:microsoft.com/office/officeart/2005/8/layout/pyramid2"/>
    <dgm:cxn modelId="{D24B3D41-1E58-4B5C-AF65-BD7C6151BB2D}" type="presParOf" srcId="{7E228C0C-378B-4478-BD15-DEFA72B8F94A}" destId="{9D0289FF-7F4D-4E1F-B33A-F3942C23C0FA}" srcOrd="5" destOrd="0" presId="urn:microsoft.com/office/officeart/2005/8/layout/pyramid2"/>
    <dgm:cxn modelId="{4FC8A843-E011-4D3B-A903-9665587C0DD2}" type="presParOf" srcId="{7E228C0C-378B-4478-BD15-DEFA72B8F94A}" destId="{B8224F03-8C8D-40A8-88AD-513998EA84E6}" srcOrd="6" destOrd="0" presId="urn:microsoft.com/office/officeart/2005/8/layout/pyramid2"/>
    <dgm:cxn modelId="{0C04654A-AF3D-4A99-8DA8-69491ADE2873}" type="presParOf" srcId="{7E228C0C-378B-4478-BD15-DEFA72B8F94A}" destId="{3E505158-DA19-4918-9B4C-C8C3C60C9FB9}" srcOrd="7" destOrd="0" presId="urn:microsoft.com/office/officeart/2005/8/layout/pyramid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D03AF80-C1DA-4DC7-ADEA-EAD2163EF81A}" type="doc">
      <dgm:prSet loTypeId="urn:microsoft.com/office/officeart/2005/8/layout/default" loCatId="list" qsTypeId="urn:microsoft.com/office/officeart/2005/8/quickstyle/simple1" qsCatId="simple" csTypeId="urn:microsoft.com/office/officeart/2005/8/colors/accent3_1" csCatId="accent3" phldr="1"/>
      <dgm:spPr/>
      <dgm:t>
        <a:bodyPr/>
        <a:lstStyle/>
        <a:p>
          <a:endParaRPr lang="es-CO"/>
        </a:p>
      </dgm:t>
    </dgm:pt>
    <dgm:pt modelId="{D1F9694E-5194-4B59-8548-DC7095E4B2BF}">
      <dgm:prSet custT="1"/>
      <dgm:spPr/>
      <dgm:t>
        <a:bodyPr/>
        <a:lstStyle/>
        <a:p>
          <a:pPr rtl="0"/>
          <a:r>
            <a:rPr lang="es-CO" sz="1100" b="0" i="0" dirty="0">
              <a:solidFill>
                <a:srgbClr val="0166CD"/>
              </a:solidFill>
              <a:latin typeface="Work Sans" pitchFamily="2" charset="77"/>
            </a:rPr>
            <a:t>El talento humano, es el activo más valioso y el corazón de todas las entidades públicas. </a:t>
          </a:r>
        </a:p>
        <a:p>
          <a:pPr rtl="0"/>
          <a:endParaRPr lang="es-CO" sz="1100" b="0" i="0" dirty="0">
            <a:solidFill>
              <a:srgbClr val="0166CD"/>
            </a:solidFill>
            <a:latin typeface="Work Sans" pitchFamily="2" charset="77"/>
          </a:endParaRPr>
        </a:p>
      </dgm:t>
    </dgm:pt>
    <dgm:pt modelId="{F72544EB-A67D-47E8-BBB5-3E84925065A9}" type="parTrans" cxnId="{AAC2AEF8-C2DB-4D6F-B441-21C741977540}">
      <dgm:prSet/>
      <dgm:spPr/>
      <dgm:t>
        <a:bodyPr/>
        <a:lstStyle/>
        <a:p>
          <a:endParaRPr lang="es-CO" sz="3200">
            <a:solidFill>
              <a:srgbClr val="0166CD"/>
            </a:solidFill>
            <a:latin typeface="Work Sans" pitchFamily="2" charset="77"/>
          </a:endParaRPr>
        </a:p>
      </dgm:t>
    </dgm:pt>
    <dgm:pt modelId="{06C0CD61-7492-4865-8F2A-B598248859FD}" type="sibTrans" cxnId="{AAC2AEF8-C2DB-4D6F-B441-21C741977540}">
      <dgm:prSet/>
      <dgm:spPr/>
      <dgm:t>
        <a:bodyPr/>
        <a:lstStyle/>
        <a:p>
          <a:endParaRPr lang="es-CO" sz="3200">
            <a:solidFill>
              <a:srgbClr val="0166CD"/>
            </a:solidFill>
            <a:latin typeface="Work Sans" pitchFamily="2" charset="77"/>
          </a:endParaRPr>
        </a:p>
      </dgm:t>
    </dgm:pt>
    <dgm:pt modelId="{88AFE262-D919-46CD-B19B-0A77E76897E7}">
      <dgm:prSet custT="1"/>
      <dgm:spPr/>
      <dgm:t>
        <a:bodyPr/>
        <a:lstStyle/>
        <a:p>
          <a:pPr rtl="0"/>
          <a:r>
            <a:rPr lang="es-CO" sz="1100" b="0" i="0" dirty="0">
              <a:solidFill>
                <a:srgbClr val="0166CD"/>
              </a:solidFill>
              <a:latin typeface="Work Sans" pitchFamily="2" charset="77"/>
            </a:rPr>
            <a:t>Para obtener resultados con calidad se requiere de servidores públicos idóneos que ingresen y se desarrollen soportados en el mérito y en la integridad. </a:t>
          </a:r>
        </a:p>
      </dgm:t>
    </dgm:pt>
    <dgm:pt modelId="{DD061F68-840A-4DD3-BE04-D6201B065C7A}" type="parTrans" cxnId="{7E6A1E0A-1D51-42DD-A2D9-07CEFF46A539}">
      <dgm:prSet/>
      <dgm:spPr/>
      <dgm:t>
        <a:bodyPr/>
        <a:lstStyle/>
        <a:p>
          <a:endParaRPr lang="es-CO" sz="3200">
            <a:solidFill>
              <a:srgbClr val="0166CD"/>
            </a:solidFill>
            <a:latin typeface="Work Sans" pitchFamily="2" charset="77"/>
          </a:endParaRPr>
        </a:p>
      </dgm:t>
    </dgm:pt>
    <dgm:pt modelId="{A2E21AFE-2EB8-4EB5-B95D-E2879D6D5EBB}" type="sibTrans" cxnId="{7E6A1E0A-1D51-42DD-A2D9-07CEFF46A539}">
      <dgm:prSet/>
      <dgm:spPr/>
      <dgm:t>
        <a:bodyPr/>
        <a:lstStyle/>
        <a:p>
          <a:endParaRPr lang="es-CO" sz="3200">
            <a:solidFill>
              <a:srgbClr val="0166CD"/>
            </a:solidFill>
            <a:latin typeface="Work Sans" pitchFamily="2" charset="77"/>
          </a:endParaRPr>
        </a:p>
      </dgm:t>
    </dgm:pt>
    <dgm:pt modelId="{F0B41E61-6AD5-4854-8D66-E31BAA1B0B34}">
      <dgm:prSet custT="1"/>
      <dgm:spPr/>
      <dgm:t>
        <a:bodyPr/>
        <a:lstStyle/>
        <a:p>
          <a:pPr rtl="0"/>
          <a:r>
            <a:rPr lang="es-CO" sz="1100" b="0" i="0" dirty="0">
              <a:solidFill>
                <a:srgbClr val="0166CD"/>
              </a:solidFill>
              <a:latin typeface="Work Sans" pitchFamily="2" charset="77"/>
            </a:rPr>
            <a:t>La formación, la capacitación y el bienestar son fundamentales para el cumplimiento de las metas institucionales.</a:t>
          </a:r>
        </a:p>
        <a:p>
          <a:pPr rtl="0"/>
          <a:endParaRPr lang="es-CO" sz="1100" b="0" i="0" dirty="0">
            <a:solidFill>
              <a:srgbClr val="0166CD"/>
            </a:solidFill>
            <a:latin typeface="Work Sans" pitchFamily="2" charset="77"/>
          </a:endParaRPr>
        </a:p>
      </dgm:t>
    </dgm:pt>
    <dgm:pt modelId="{07D84216-11A1-4582-B46B-CCE9FA266B63}" type="parTrans" cxnId="{628C68E5-71E8-4749-A04E-56657651AB48}">
      <dgm:prSet/>
      <dgm:spPr/>
      <dgm:t>
        <a:bodyPr/>
        <a:lstStyle/>
        <a:p>
          <a:endParaRPr lang="es-CO" sz="3200">
            <a:solidFill>
              <a:srgbClr val="0166CD"/>
            </a:solidFill>
            <a:latin typeface="Work Sans" pitchFamily="2" charset="77"/>
          </a:endParaRPr>
        </a:p>
      </dgm:t>
    </dgm:pt>
    <dgm:pt modelId="{49DF74A3-0AD4-40B7-822B-DF45AA719FC5}" type="sibTrans" cxnId="{628C68E5-71E8-4749-A04E-56657651AB48}">
      <dgm:prSet/>
      <dgm:spPr/>
      <dgm:t>
        <a:bodyPr/>
        <a:lstStyle/>
        <a:p>
          <a:endParaRPr lang="es-CO" sz="3200">
            <a:solidFill>
              <a:srgbClr val="0166CD"/>
            </a:solidFill>
            <a:latin typeface="Work Sans" pitchFamily="2" charset="77"/>
          </a:endParaRPr>
        </a:p>
      </dgm:t>
    </dgm:pt>
    <dgm:pt modelId="{08645826-3C14-40F6-A290-D57B7A76BB4E}">
      <dgm:prSet custT="1"/>
      <dgm:spPr/>
      <dgm:t>
        <a:bodyPr/>
        <a:lstStyle/>
        <a:p>
          <a:pPr rtl="0"/>
          <a:r>
            <a:rPr lang="es-CO" sz="1100" b="0" i="0" dirty="0">
              <a:solidFill>
                <a:srgbClr val="0166CD"/>
              </a:solidFill>
              <a:latin typeface="Work Sans" pitchFamily="2" charset="77"/>
            </a:rPr>
            <a:t>Se debe valorar la importancia de la inclusión y la diversidad en el empleo público, considerada como una ventaja, que incluye culturas, estilos, inteligencias, destrezas, habilidades, educación, y  formas de ver el mundo.</a:t>
          </a:r>
          <a:endParaRPr lang="es-CO" sz="1100" dirty="0">
            <a:solidFill>
              <a:srgbClr val="0166CD"/>
            </a:solidFill>
            <a:latin typeface="Work Sans" pitchFamily="2" charset="77"/>
          </a:endParaRPr>
        </a:p>
      </dgm:t>
    </dgm:pt>
    <dgm:pt modelId="{941453AD-CEF1-409D-8410-1EDA33C69B32}" type="parTrans" cxnId="{C2B69D66-BF8A-4901-B8B2-2D26F588098D}">
      <dgm:prSet/>
      <dgm:spPr/>
      <dgm:t>
        <a:bodyPr/>
        <a:lstStyle/>
        <a:p>
          <a:endParaRPr lang="es-CO" sz="3200">
            <a:solidFill>
              <a:srgbClr val="0166CD"/>
            </a:solidFill>
            <a:latin typeface="Work Sans" pitchFamily="2" charset="77"/>
          </a:endParaRPr>
        </a:p>
      </dgm:t>
    </dgm:pt>
    <dgm:pt modelId="{E71B201E-72CB-430C-984E-292E042F3356}" type="sibTrans" cxnId="{C2B69D66-BF8A-4901-B8B2-2D26F588098D}">
      <dgm:prSet/>
      <dgm:spPr/>
      <dgm:t>
        <a:bodyPr/>
        <a:lstStyle/>
        <a:p>
          <a:endParaRPr lang="es-CO" sz="3200">
            <a:solidFill>
              <a:srgbClr val="0166CD"/>
            </a:solidFill>
            <a:latin typeface="Work Sans" pitchFamily="2" charset="77"/>
          </a:endParaRPr>
        </a:p>
      </dgm:t>
    </dgm:pt>
    <dgm:pt modelId="{5EA00BD4-17FD-474C-9FDB-4D77C176BE7B}">
      <dgm:prSet custT="1"/>
      <dgm:spPr/>
      <dgm:t>
        <a:bodyPr/>
        <a:lstStyle/>
        <a:p>
          <a:pPr rtl="0"/>
          <a:r>
            <a:rPr lang="es-CO" sz="1100" b="0" i="0" dirty="0">
              <a:solidFill>
                <a:srgbClr val="0166CD"/>
              </a:solidFill>
              <a:latin typeface="Work Sans" pitchFamily="2" charset="77"/>
            </a:rPr>
            <a:t>El fortalecimiento institucional y el desarrollo local sólo se consiguen si tenemos un empleo público consolidado, y el mejor talento humano en los municipios PDET.</a:t>
          </a:r>
          <a:endParaRPr lang="es-CO" sz="1100" dirty="0">
            <a:solidFill>
              <a:srgbClr val="0166CD"/>
            </a:solidFill>
            <a:latin typeface="Work Sans" pitchFamily="2" charset="77"/>
          </a:endParaRPr>
        </a:p>
      </dgm:t>
    </dgm:pt>
    <dgm:pt modelId="{408ED870-65A4-43A7-8D59-D7A3BD2299A6}" type="parTrans" cxnId="{21E9B295-2DDD-4C34-B08A-6F538F81453B}">
      <dgm:prSet/>
      <dgm:spPr/>
      <dgm:t>
        <a:bodyPr/>
        <a:lstStyle/>
        <a:p>
          <a:endParaRPr lang="es-CO" sz="3200">
            <a:solidFill>
              <a:srgbClr val="0166CD"/>
            </a:solidFill>
            <a:latin typeface="Work Sans" pitchFamily="2" charset="77"/>
          </a:endParaRPr>
        </a:p>
      </dgm:t>
    </dgm:pt>
    <dgm:pt modelId="{95DEF389-B5E2-449E-A59A-937F18AEB747}" type="sibTrans" cxnId="{21E9B295-2DDD-4C34-B08A-6F538F81453B}">
      <dgm:prSet/>
      <dgm:spPr/>
      <dgm:t>
        <a:bodyPr/>
        <a:lstStyle/>
        <a:p>
          <a:endParaRPr lang="es-CO" sz="3200">
            <a:solidFill>
              <a:srgbClr val="0166CD"/>
            </a:solidFill>
            <a:latin typeface="Work Sans" pitchFamily="2" charset="77"/>
          </a:endParaRPr>
        </a:p>
      </dgm:t>
    </dgm:pt>
    <dgm:pt modelId="{92FEAE32-E466-43B5-801B-C06706134204}" type="pres">
      <dgm:prSet presAssocID="{3D03AF80-C1DA-4DC7-ADEA-EAD2163EF81A}" presName="diagram" presStyleCnt="0">
        <dgm:presLayoutVars>
          <dgm:dir/>
          <dgm:resizeHandles val="exact"/>
        </dgm:presLayoutVars>
      </dgm:prSet>
      <dgm:spPr/>
    </dgm:pt>
    <dgm:pt modelId="{164E3C9A-8729-4488-98E7-FAF467A0D214}" type="pres">
      <dgm:prSet presAssocID="{D1F9694E-5194-4B59-8548-DC7095E4B2BF}" presName="node" presStyleLbl="node1" presStyleIdx="0" presStyleCnt="5">
        <dgm:presLayoutVars>
          <dgm:bulletEnabled val="1"/>
        </dgm:presLayoutVars>
      </dgm:prSet>
      <dgm:spPr/>
    </dgm:pt>
    <dgm:pt modelId="{9FD33B62-406B-4289-A4FF-B8F8D611AC80}" type="pres">
      <dgm:prSet presAssocID="{06C0CD61-7492-4865-8F2A-B598248859FD}" presName="sibTrans" presStyleCnt="0"/>
      <dgm:spPr/>
    </dgm:pt>
    <dgm:pt modelId="{9B1B0FC2-78F4-4AF1-ADC7-B48D26424E55}" type="pres">
      <dgm:prSet presAssocID="{88AFE262-D919-46CD-B19B-0A77E76897E7}" presName="node" presStyleLbl="node1" presStyleIdx="1" presStyleCnt="5">
        <dgm:presLayoutVars>
          <dgm:bulletEnabled val="1"/>
        </dgm:presLayoutVars>
      </dgm:prSet>
      <dgm:spPr/>
    </dgm:pt>
    <dgm:pt modelId="{B7B857C2-BFC6-4394-A8BD-84CF10EF5EC5}" type="pres">
      <dgm:prSet presAssocID="{A2E21AFE-2EB8-4EB5-B95D-E2879D6D5EBB}" presName="sibTrans" presStyleCnt="0"/>
      <dgm:spPr/>
    </dgm:pt>
    <dgm:pt modelId="{891DC0BA-DD26-4626-A6F1-0BA74AF7140E}" type="pres">
      <dgm:prSet presAssocID="{F0B41E61-6AD5-4854-8D66-E31BAA1B0B34}" presName="node" presStyleLbl="node1" presStyleIdx="2" presStyleCnt="5">
        <dgm:presLayoutVars>
          <dgm:bulletEnabled val="1"/>
        </dgm:presLayoutVars>
      </dgm:prSet>
      <dgm:spPr/>
    </dgm:pt>
    <dgm:pt modelId="{DFAB073D-2729-4B5E-A6B1-95CB4585EA9D}" type="pres">
      <dgm:prSet presAssocID="{49DF74A3-0AD4-40B7-822B-DF45AA719FC5}" presName="sibTrans" presStyleCnt="0"/>
      <dgm:spPr/>
    </dgm:pt>
    <dgm:pt modelId="{8524D825-E41A-4AFE-8A81-E1E6AB2A2113}" type="pres">
      <dgm:prSet presAssocID="{08645826-3C14-40F6-A290-D57B7A76BB4E}" presName="node" presStyleLbl="node1" presStyleIdx="3" presStyleCnt="5">
        <dgm:presLayoutVars>
          <dgm:bulletEnabled val="1"/>
        </dgm:presLayoutVars>
      </dgm:prSet>
      <dgm:spPr/>
    </dgm:pt>
    <dgm:pt modelId="{18C2F4F1-03AB-4064-AB24-F10A60238F85}" type="pres">
      <dgm:prSet presAssocID="{E71B201E-72CB-430C-984E-292E042F3356}" presName="sibTrans" presStyleCnt="0"/>
      <dgm:spPr/>
    </dgm:pt>
    <dgm:pt modelId="{E407E73C-A08B-46C6-BE94-1802C7117C78}" type="pres">
      <dgm:prSet presAssocID="{5EA00BD4-17FD-474C-9FDB-4D77C176BE7B}" presName="node" presStyleLbl="node1" presStyleIdx="4" presStyleCnt="5">
        <dgm:presLayoutVars>
          <dgm:bulletEnabled val="1"/>
        </dgm:presLayoutVars>
      </dgm:prSet>
      <dgm:spPr/>
    </dgm:pt>
  </dgm:ptLst>
  <dgm:cxnLst>
    <dgm:cxn modelId="{7E6A1E0A-1D51-42DD-A2D9-07CEFF46A539}" srcId="{3D03AF80-C1DA-4DC7-ADEA-EAD2163EF81A}" destId="{88AFE262-D919-46CD-B19B-0A77E76897E7}" srcOrd="1" destOrd="0" parTransId="{DD061F68-840A-4DD3-BE04-D6201B065C7A}" sibTransId="{A2E21AFE-2EB8-4EB5-B95D-E2879D6D5EBB}"/>
    <dgm:cxn modelId="{5ED7C614-8076-4359-A76F-EFCA74D78EC1}" type="presOf" srcId="{F0B41E61-6AD5-4854-8D66-E31BAA1B0B34}" destId="{891DC0BA-DD26-4626-A6F1-0BA74AF7140E}" srcOrd="0" destOrd="0" presId="urn:microsoft.com/office/officeart/2005/8/layout/default"/>
    <dgm:cxn modelId="{C2B69D66-BF8A-4901-B8B2-2D26F588098D}" srcId="{3D03AF80-C1DA-4DC7-ADEA-EAD2163EF81A}" destId="{08645826-3C14-40F6-A290-D57B7A76BB4E}" srcOrd="3" destOrd="0" parTransId="{941453AD-CEF1-409D-8410-1EDA33C69B32}" sibTransId="{E71B201E-72CB-430C-984E-292E042F3356}"/>
    <dgm:cxn modelId="{7A065476-93EE-4A19-89A4-45F790FA475E}" type="presOf" srcId="{3D03AF80-C1DA-4DC7-ADEA-EAD2163EF81A}" destId="{92FEAE32-E466-43B5-801B-C06706134204}" srcOrd="0" destOrd="0" presId="urn:microsoft.com/office/officeart/2005/8/layout/default"/>
    <dgm:cxn modelId="{B7FF2C7A-F6E3-42C9-BF38-AD65E1F3F927}" type="presOf" srcId="{5EA00BD4-17FD-474C-9FDB-4D77C176BE7B}" destId="{E407E73C-A08B-46C6-BE94-1802C7117C78}" srcOrd="0" destOrd="0" presId="urn:microsoft.com/office/officeart/2005/8/layout/default"/>
    <dgm:cxn modelId="{21E9B295-2DDD-4C34-B08A-6F538F81453B}" srcId="{3D03AF80-C1DA-4DC7-ADEA-EAD2163EF81A}" destId="{5EA00BD4-17FD-474C-9FDB-4D77C176BE7B}" srcOrd="4" destOrd="0" parTransId="{408ED870-65A4-43A7-8D59-D7A3BD2299A6}" sibTransId="{95DEF389-B5E2-449E-A59A-937F18AEB747}"/>
    <dgm:cxn modelId="{CA4D94AB-ED77-4F6E-BA99-905DBAD654E3}" type="presOf" srcId="{08645826-3C14-40F6-A290-D57B7A76BB4E}" destId="{8524D825-E41A-4AFE-8A81-E1E6AB2A2113}" srcOrd="0" destOrd="0" presId="urn:microsoft.com/office/officeart/2005/8/layout/default"/>
    <dgm:cxn modelId="{495381DC-3CB5-48AB-A3C9-9C037892E873}" type="presOf" srcId="{88AFE262-D919-46CD-B19B-0A77E76897E7}" destId="{9B1B0FC2-78F4-4AF1-ADC7-B48D26424E55}" srcOrd="0" destOrd="0" presId="urn:microsoft.com/office/officeart/2005/8/layout/default"/>
    <dgm:cxn modelId="{628C68E5-71E8-4749-A04E-56657651AB48}" srcId="{3D03AF80-C1DA-4DC7-ADEA-EAD2163EF81A}" destId="{F0B41E61-6AD5-4854-8D66-E31BAA1B0B34}" srcOrd="2" destOrd="0" parTransId="{07D84216-11A1-4582-B46B-CCE9FA266B63}" sibTransId="{49DF74A3-0AD4-40B7-822B-DF45AA719FC5}"/>
    <dgm:cxn modelId="{452EF9EB-8A26-4071-B927-C5E9AF3BF2F8}" type="presOf" srcId="{D1F9694E-5194-4B59-8548-DC7095E4B2BF}" destId="{164E3C9A-8729-4488-98E7-FAF467A0D214}" srcOrd="0" destOrd="0" presId="urn:microsoft.com/office/officeart/2005/8/layout/default"/>
    <dgm:cxn modelId="{AAC2AEF8-C2DB-4D6F-B441-21C741977540}" srcId="{3D03AF80-C1DA-4DC7-ADEA-EAD2163EF81A}" destId="{D1F9694E-5194-4B59-8548-DC7095E4B2BF}" srcOrd="0" destOrd="0" parTransId="{F72544EB-A67D-47E8-BBB5-3E84925065A9}" sibTransId="{06C0CD61-7492-4865-8F2A-B598248859FD}"/>
    <dgm:cxn modelId="{608F45CC-66A5-4F2F-B4AE-93F293C8EA76}" type="presParOf" srcId="{92FEAE32-E466-43B5-801B-C06706134204}" destId="{164E3C9A-8729-4488-98E7-FAF467A0D214}" srcOrd="0" destOrd="0" presId="urn:microsoft.com/office/officeart/2005/8/layout/default"/>
    <dgm:cxn modelId="{E6DC6CC2-7996-4032-AB45-1CF23E681BC7}" type="presParOf" srcId="{92FEAE32-E466-43B5-801B-C06706134204}" destId="{9FD33B62-406B-4289-A4FF-B8F8D611AC80}" srcOrd="1" destOrd="0" presId="urn:microsoft.com/office/officeart/2005/8/layout/default"/>
    <dgm:cxn modelId="{858EC81B-7394-47A9-B038-4B0EC0971F19}" type="presParOf" srcId="{92FEAE32-E466-43B5-801B-C06706134204}" destId="{9B1B0FC2-78F4-4AF1-ADC7-B48D26424E55}" srcOrd="2" destOrd="0" presId="urn:microsoft.com/office/officeart/2005/8/layout/default"/>
    <dgm:cxn modelId="{DD51403A-5F2C-4A68-B1C5-A5EF017AA69D}" type="presParOf" srcId="{92FEAE32-E466-43B5-801B-C06706134204}" destId="{B7B857C2-BFC6-4394-A8BD-84CF10EF5EC5}" srcOrd="3" destOrd="0" presId="urn:microsoft.com/office/officeart/2005/8/layout/default"/>
    <dgm:cxn modelId="{22147997-FE88-4ABA-BDDD-FEC5260B6802}" type="presParOf" srcId="{92FEAE32-E466-43B5-801B-C06706134204}" destId="{891DC0BA-DD26-4626-A6F1-0BA74AF7140E}" srcOrd="4" destOrd="0" presId="urn:microsoft.com/office/officeart/2005/8/layout/default"/>
    <dgm:cxn modelId="{83CEA27E-E9C0-42A5-BC59-DF208DC3E2EC}" type="presParOf" srcId="{92FEAE32-E466-43B5-801B-C06706134204}" destId="{DFAB073D-2729-4B5E-A6B1-95CB4585EA9D}" srcOrd="5" destOrd="0" presId="urn:microsoft.com/office/officeart/2005/8/layout/default"/>
    <dgm:cxn modelId="{6AE1A821-40AA-46BB-9072-C4B027ACD7C4}" type="presParOf" srcId="{92FEAE32-E466-43B5-801B-C06706134204}" destId="{8524D825-E41A-4AFE-8A81-E1E6AB2A2113}" srcOrd="6" destOrd="0" presId="urn:microsoft.com/office/officeart/2005/8/layout/default"/>
    <dgm:cxn modelId="{5655E85A-28D9-473C-A0FE-ECA1FB7F3AEA}" type="presParOf" srcId="{92FEAE32-E466-43B5-801B-C06706134204}" destId="{18C2F4F1-03AB-4064-AB24-F10A60238F85}" srcOrd="7" destOrd="0" presId="urn:microsoft.com/office/officeart/2005/8/layout/default"/>
    <dgm:cxn modelId="{ABCA8050-B68F-4AC9-A98B-AC508BB58374}" type="presParOf" srcId="{92FEAE32-E466-43B5-801B-C06706134204}" destId="{E407E73C-A08B-46C6-BE94-1802C7117C78}"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C420AF-DE53-4C74-AE73-D96696E542A6}">
      <dsp:nvSpPr>
        <dsp:cNvPr id="0" name=""/>
        <dsp:cNvSpPr/>
      </dsp:nvSpPr>
      <dsp:spPr>
        <a:xfrm>
          <a:off x="259689" y="0"/>
          <a:ext cx="3502152" cy="3502152"/>
        </a:xfrm>
        <a:prstGeom prst="triangle">
          <a:avLst/>
        </a:prstGeom>
        <a:solidFill>
          <a:srgbClr val="0166CD"/>
        </a:solidFill>
        <a:ln w="25400" cap="flat" cmpd="sng" algn="ctr">
          <a:solidFill>
            <a:srgbClr val="0166CD"/>
          </a:solidFill>
          <a:prstDash val="solid"/>
        </a:ln>
        <a:effectLst/>
      </dsp:spPr>
      <dsp:style>
        <a:lnRef idx="2">
          <a:scrgbClr r="0" g="0" b="0"/>
        </a:lnRef>
        <a:fillRef idx="1">
          <a:scrgbClr r="0" g="0" b="0"/>
        </a:fillRef>
        <a:effectRef idx="0">
          <a:scrgbClr r="0" g="0" b="0"/>
        </a:effectRef>
        <a:fontRef idx="minor">
          <a:schemeClr val="lt1"/>
        </a:fontRef>
      </dsp:style>
    </dsp:sp>
    <dsp:sp modelId="{3469FA62-D298-4DEA-96C3-0F86364B3994}">
      <dsp:nvSpPr>
        <dsp:cNvPr id="0" name=""/>
        <dsp:cNvSpPr/>
      </dsp:nvSpPr>
      <dsp:spPr>
        <a:xfrm>
          <a:off x="2010765" y="350557"/>
          <a:ext cx="2276398" cy="622452"/>
        </a:xfrm>
        <a:prstGeom prst="roundRect">
          <a:avLst/>
        </a:prstGeom>
        <a:solidFill>
          <a:schemeClr val="lt1">
            <a:alpha val="90000"/>
            <a:hueOff val="0"/>
            <a:satOff val="0"/>
            <a:lumOff val="0"/>
            <a:alphaOff val="0"/>
          </a:schemeClr>
        </a:solidFill>
        <a:ln w="38100" cap="flat" cmpd="sng" algn="ctr">
          <a:solidFill>
            <a:srgbClr val="0166CD"/>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s-CO" sz="1200" kern="1200" dirty="0">
              <a:solidFill>
                <a:srgbClr val="0166CD"/>
              </a:solidFill>
              <a:latin typeface="Work Sans" pitchFamily="2" charset="77"/>
              <a:cs typeface="Arial" panose="020B0604020202020204" pitchFamily="34" charset="0"/>
            </a:rPr>
            <a:t>Asesor:                       Título profesional</a:t>
          </a:r>
        </a:p>
      </dsp:txBody>
      <dsp:txXfrm>
        <a:off x="2041151" y="380943"/>
        <a:ext cx="2215626" cy="561680"/>
      </dsp:txXfrm>
    </dsp:sp>
    <dsp:sp modelId="{959233BD-7053-4351-93B4-78CA98A66AFD}">
      <dsp:nvSpPr>
        <dsp:cNvPr id="0" name=""/>
        <dsp:cNvSpPr/>
      </dsp:nvSpPr>
      <dsp:spPr>
        <a:xfrm>
          <a:off x="2010765" y="1050816"/>
          <a:ext cx="2276398" cy="622452"/>
        </a:xfrm>
        <a:prstGeom prst="roundRect">
          <a:avLst/>
        </a:prstGeom>
        <a:solidFill>
          <a:schemeClr val="lt1">
            <a:alpha val="90000"/>
            <a:hueOff val="0"/>
            <a:satOff val="0"/>
            <a:lumOff val="0"/>
            <a:alphaOff val="0"/>
          </a:schemeClr>
        </a:solidFill>
        <a:ln w="38100" cap="flat" cmpd="sng" algn="ctr">
          <a:solidFill>
            <a:srgbClr val="0166CD"/>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s-CO" sz="1200" kern="1200" dirty="0">
              <a:solidFill>
                <a:srgbClr val="0166CD"/>
              </a:solidFill>
              <a:latin typeface="Work Sans" pitchFamily="2" charset="77"/>
              <a:cs typeface="Arial" panose="020B0604020202020204" pitchFamily="34" charset="0"/>
            </a:rPr>
            <a:t>Profesional:                     Título profesional</a:t>
          </a:r>
        </a:p>
      </dsp:txBody>
      <dsp:txXfrm>
        <a:off x="2041151" y="1081202"/>
        <a:ext cx="2215626" cy="561680"/>
      </dsp:txXfrm>
    </dsp:sp>
    <dsp:sp modelId="{048651EB-95AC-4218-B6C3-D5C6A7997298}">
      <dsp:nvSpPr>
        <dsp:cNvPr id="0" name=""/>
        <dsp:cNvSpPr/>
      </dsp:nvSpPr>
      <dsp:spPr>
        <a:xfrm>
          <a:off x="2010765" y="1751076"/>
          <a:ext cx="2276398" cy="622452"/>
        </a:xfrm>
        <a:prstGeom prst="roundRect">
          <a:avLst/>
        </a:prstGeom>
        <a:solidFill>
          <a:schemeClr val="lt1">
            <a:alpha val="90000"/>
            <a:hueOff val="0"/>
            <a:satOff val="0"/>
            <a:lumOff val="0"/>
            <a:alphaOff val="0"/>
          </a:schemeClr>
        </a:solidFill>
        <a:ln w="38100" cap="flat" cmpd="sng" algn="ctr">
          <a:solidFill>
            <a:srgbClr val="0166CD"/>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s-CO" sz="1200" kern="1200" dirty="0">
              <a:solidFill>
                <a:srgbClr val="0166CD"/>
              </a:solidFill>
              <a:latin typeface="Work Sans" pitchFamily="2" charset="77"/>
              <a:cs typeface="Arial" panose="020B0604020202020204" pitchFamily="34" charset="0"/>
            </a:rPr>
            <a:t>Técnico: Diploma bachiller cualquier modalidad</a:t>
          </a:r>
        </a:p>
      </dsp:txBody>
      <dsp:txXfrm>
        <a:off x="2041151" y="1781462"/>
        <a:ext cx="2215626" cy="561680"/>
      </dsp:txXfrm>
    </dsp:sp>
    <dsp:sp modelId="{B8224F03-8C8D-40A8-88AD-513998EA84E6}">
      <dsp:nvSpPr>
        <dsp:cNvPr id="0" name=""/>
        <dsp:cNvSpPr/>
      </dsp:nvSpPr>
      <dsp:spPr>
        <a:xfrm>
          <a:off x="2010765" y="2451335"/>
          <a:ext cx="2276398" cy="622452"/>
        </a:xfrm>
        <a:prstGeom prst="roundRect">
          <a:avLst/>
        </a:prstGeom>
        <a:solidFill>
          <a:schemeClr val="lt1">
            <a:alpha val="90000"/>
            <a:hueOff val="0"/>
            <a:satOff val="0"/>
            <a:lumOff val="0"/>
            <a:alphaOff val="0"/>
          </a:schemeClr>
        </a:solidFill>
        <a:ln w="38100" cap="flat" cmpd="sng" algn="ctr">
          <a:solidFill>
            <a:srgbClr val="0166CD"/>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s-CO" sz="1200" kern="1200" dirty="0">
              <a:solidFill>
                <a:srgbClr val="0166CD"/>
              </a:solidFill>
              <a:latin typeface="Work Sans" pitchFamily="2" charset="77"/>
              <a:cs typeface="Arial" panose="020B0604020202020204" pitchFamily="34" charset="0"/>
            </a:rPr>
            <a:t>Asistencial: Aprobación básica primaria</a:t>
          </a:r>
        </a:p>
      </dsp:txBody>
      <dsp:txXfrm>
        <a:off x="2041151" y="2481721"/>
        <a:ext cx="2215626" cy="56168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4E3C9A-8729-4488-98E7-FAF467A0D214}">
      <dsp:nvSpPr>
        <dsp:cNvPr id="0" name=""/>
        <dsp:cNvSpPr/>
      </dsp:nvSpPr>
      <dsp:spPr>
        <a:xfrm>
          <a:off x="0" y="106890"/>
          <a:ext cx="2535478" cy="1521287"/>
        </a:xfrm>
        <a:prstGeom prst="rect">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rtl="0">
            <a:lnSpc>
              <a:spcPct val="90000"/>
            </a:lnSpc>
            <a:spcBef>
              <a:spcPct val="0"/>
            </a:spcBef>
            <a:spcAft>
              <a:spcPct val="35000"/>
            </a:spcAft>
            <a:buNone/>
          </a:pPr>
          <a:r>
            <a:rPr lang="es-CO" sz="1100" b="0" i="0" kern="1200" dirty="0">
              <a:solidFill>
                <a:srgbClr val="0166CD"/>
              </a:solidFill>
              <a:latin typeface="Work Sans" pitchFamily="2" charset="77"/>
            </a:rPr>
            <a:t>El talento humano, es el activo más valioso y el corazón de todas las entidades públicas. </a:t>
          </a:r>
        </a:p>
        <a:p>
          <a:pPr marL="0" lvl="0" indent="0" algn="ctr" defTabSz="488950" rtl="0">
            <a:lnSpc>
              <a:spcPct val="90000"/>
            </a:lnSpc>
            <a:spcBef>
              <a:spcPct val="0"/>
            </a:spcBef>
            <a:spcAft>
              <a:spcPct val="35000"/>
            </a:spcAft>
            <a:buNone/>
          </a:pPr>
          <a:endParaRPr lang="es-CO" sz="1100" b="0" i="0" kern="1200" dirty="0">
            <a:solidFill>
              <a:srgbClr val="0166CD"/>
            </a:solidFill>
            <a:latin typeface="Work Sans" pitchFamily="2" charset="77"/>
          </a:endParaRPr>
        </a:p>
      </dsp:txBody>
      <dsp:txXfrm>
        <a:off x="0" y="106890"/>
        <a:ext cx="2535478" cy="1521287"/>
      </dsp:txXfrm>
    </dsp:sp>
    <dsp:sp modelId="{9B1B0FC2-78F4-4AF1-ADC7-B48D26424E55}">
      <dsp:nvSpPr>
        <dsp:cNvPr id="0" name=""/>
        <dsp:cNvSpPr/>
      </dsp:nvSpPr>
      <dsp:spPr>
        <a:xfrm>
          <a:off x="2789026" y="106890"/>
          <a:ext cx="2535478" cy="1521287"/>
        </a:xfrm>
        <a:prstGeom prst="rect">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rtl="0">
            <a:lnSpc>
              <a:spcPct val="90000"/>
            </a:lnSpc>
            <a:spcBef>
              <a:spcPct val="0"/>
            </a:spcBef>
            <a:spcAft>
              <a:spcPct val="35000"/>
            </a:spcAft>
            <a:buNone/>
          </a:pPr>
          <a:r>
            <a:rPr lang="es-CO" sz="1100" b="0" i="0" kern="1200" dirty="0">
              <a:solidFill>
                <a:srgbClr val="0166CD"/>
              </a:solidFill>
              <a:latin typeface="Work Sans" pitchFamily="2" charset="77"/>
            </a:rPr>
            <a:t>Para obtener resultados con calidad se requiere de servidores públicos idóneos que ingresen y se desarrollen soportados en el mérito y en la integridad. </a:t>
          </a:r>
        </a:p>
      </dsp:txBody>
      <dsp:txXfrm>
        <a:off x="2789026" y="106890"/>
        <a:ext cx="2535478" cy="1521287"/>
      </dsp:txXfrm>
    </dsp:sp>
    <dsp:sp modelId="{891DC0BA-DD26-4626-A6F1-0BA74AF7140E}">
      <dsp:nvSpPr>
        <dsp:cNvPr id="0" name=""/>
        <dsp:cNvSpPr/>
      </dsp:nvSpPr>
      <dsp:spPr>
        <a:xfrm>
          <a:off x="5578053" y="106890"/>
          <a:ext cx="2535478" cy="1521287"/>
        </a:xfrm>
        <a:prstGeom prst="rect">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rtl="0">
            <a:lnSpc>
              <a:spcPct val="90000"/>
            </a:lnSpc>
            <a:spcBef>
              <a:spcPct val="0"/>
            </a:spcBef>
            <a:spcAft>
              <a:spcPct val="35000"/>
            </a:spcAft>
            <a:buNone/>
          </a:pPr>
          <a:r>
            <a:rPr lang="es-CO" sz="1100" b="0" i="0" kern="1200" dirty="0">
              <a:solidFill>
                <a:srgbClr val="0166CD"/>
              </a:solidFill>
              <a:latin typeface="Work Sans" pitchFamily="2" charset="77"/>
            </a:rPr>
            <a:t>La formación, la capacitación y el bienestar son fundamentales para el cumplimiento de las metas institucionales.</a:t>
          </a:r>
        </a:p>
        <a:p>
          <a:pPr marL="0" lvl="0" indent="0" algn="ctr" defTabSz="488950" rtl="0">
            <a:lnSpc>
              <a:spcPct val="90000"/>
            </a:lnSpc>
            <a:spcBef>
              <a:spcPct val="0"/>
            </a:spcBef>
            <a:spcAft>
              <a:spcPct val="35000"/>
            </a:spcAft>
            <a:buNone/>
          </a:pPr>
          <a:endParaRPr lang="es-CO" sz="1100" b="0" i="0" kern="1200" dirty="0">
            <a:solidFill>
              <a:srgbClr val="0166CD"/>
            </a:solidFill>
            <a:latin typeface="Work Sans" pitchFamily="2" charset="77"/>
          </a:endParaRPr>
        </a:p>
      </dsp:txBody>
      <dsp:txXfrm>
        <a:off x="5578053" y="106890"/>
        <a:ext cx="2535478" cy="1521287"/>
      </dsp:txXfrm>
    </dsp:sp>
    <dsp:sp modelId="{8524D825-E41A-4AFE-8A81-E1E6AB2A2113}">
      <dsp:nvSpPr>
        <dsp:cNvPr id="0" name=""/>
        <dsp:cNvSpPr/>
      </dsp:nvSpPr>
      <dsp:spPr>
        <a:xfrm>
          <a:off x="1394513" y="1881725"/>
          <a:ext cx="2535478" cy="1521287"/>
        </a:xfrm>
        <a:prstGeom prst="rect">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rtl="0">
            <a:lnSpc>
              <a:spcPct val="90000"/>
            </a:lnSpc>
            <a:spcBef>
              <a:spcPct val="0"/>
            </a:spcBef>
            <a:spcAft>
              <a:spcPct val="35000"/>
            </a:spcAft>
            <a:buNone/>
          </a:pPr>
          <a:r>
            <a:rPr lang="es-CO" sz="1100" b="0" i="0" kern="1200" dirty="0">
              <a:solidFill>
                <a:srgbClr val="0166CD"/>
              </a:solidFill>
              <a:latin typeface="Work Sans" pitchFamily="2" charset="77"/>
            </a:rPr>
            <a:t>Se debe valorar la importancia de la inclusión y la diversidad en el empleo público, considerada como una ventaja, que incluye culturas, estilos, inteligencias, destrezas, habilidades, educación, y  formas de ver el mundo.</a:t>
          </a:r>
          <a:endParaRPr lang="es-CO" sz="1100" kern="1200" dirty="0">
            <a:solidFill>
              <a:srgbClr val="0166CD"/>
            </a:solidFill>
            <a:latin typeface="Work Sans" pitchFamily="2" charset="77"/>
          </a:endParaRPr>
        </a:p>
      </dsp:txBody>
      <dsp:txXfrm>
        <a:off x="1394513" y="1881725"/>
        <a:ext cx="2535478" cy="1521287"/>
      </dsp:txXfrm>
    </dsp:sp>
    <dsp:sp modelId="{E407E73C-A08B-46C6-BE94-1802C7117C78}">
      <dsp:nvSpPr>
        <dsp:cNvPr id="0" name=""/>
        <dsp:cNvSpPr/>
      </dsp:nvSpPr>
      <dsp:spPr>
        <a:xfrm>
          <a:off x="4183539" y="1881725"/>
          <a:ext cx="2535478" cy="1521287"/>
        </a:xfrm>
        <a:prstGeom prst="rect">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rtl="0">
            <a:lnSpc>
              <a:spcPct val="90000"/>
            </a:lnSpc>
            <a:spcBef>
              <a:spcPct val="0"/>
            </a:spcBef>
            <a:spcAft>
              <a:spcPct val="35000"/>
            </a:spcAft>
            <a:buNone/>
          </a:pPr>
          <a:r>
            <a:rPr lang="es-CO" sz="1100" b="0" i="0" kern="1200" dirty="0">
              <a:solidFill>
                <a:srgbClr val="0166CD"/>
              </a:solidFill>
              <a:latin typeface="Work Sans" pitchFamily="2" charset="77"/>
            </a:rPr>
            <a:t>El fortalecimiento institucional y el desarrollo local sólo se consiguen si tenemos un empleo público consolidado, y el mejor talento humano en los municipios PDET.</a:t>
          </a:r>
          <a:endParaRPr lang="es-CO" sz="1100" kern="1200" dirty="0">
            <a:solidFill>
              <a:srgbClr val="0166CD"/>
            </a:solidFill>
            <a:latin typeface="Work Sans" pitchFamily="2" charset="77"/>
          </a:endParaRPr>
        </a:p>
      </dsp:txBody>
      <dsp:txXfrm>
        <a:off x="4183539" y="1881725"/>
        <a:ext cx="2535478" cy="1521287"/>
      </dsp:txXfrm>
    </dsp:sp>
  </dsp:spTree>
</dsp:drawing>
</file>

<file path=ppt/diagrams/layout1.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0.87042</cdr:x>
      <cdr:y>0.17536</cdr:y>
    </cdr:from>
    <cdr:to>
      <cdr:x>0.97343</cdr:x>
      <cdr:y>0.25118</cdr:y>
    </cdr:to>
    <cdr:sp macro="" textlink="">
      <cdr:nvSpPr>
        <cdr:cNvPr id="2" name="1 CuadroTexto"/>
        <cdr:cNvSpPr txBox="1"/>
      </cdr:nvSpPr>
      <cdr:spPr>
        <a:xfrm xmlns:a="http://schemas.openxmlformats.org/drawingml/2006/main">
          <a:off x="7065342" y="679962"/>
          <a:ext cx="836153" cy="29400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s-CO" sz="1000" b="1" dirty="0">
              <a:solidFill>
                <a:srgbClr val="0166CD"/>
              </a:solidFill>
            </a:rPr>
            <a:t>877.482</a:t>
          </a:r>
        </a:p>
      </cdr:txBody>
    </cdr:sp>
  </cdr:relSizeAnchor>
  <cdr:relSizeAnchor xmlns:cdr="http://schemas.openxmlformats.org/drawingml/2006/chartDrawing">
    <cdr:from>
      <cdr:x>0.62988</cdr:x>
      <cdr:y>0.76483</cdr:y>
    </cdr:from>
    <cdr:to>
      <cdr:x>0.908</cdr:x>
      <cdr:y>0.8259</cdr:y>
    </cdr:to>
    <cdr:sp macro="" textlink="">
      <cdr:nvSpPr>
        <cdr:cNvPr id="3" name="2 CuadroTexto"/>
        <cdr:cNvSpPr txBox="1"/>
      </cdr:nvSpPr>
      <cdr:spPr>
        <a:xfrm xmlns:a="http://schemas.openxmlformats.org/drawingml/2006/main">
          <a:off x="5112855" y="2965744"/>
          <a:ext cx="2257589" cy="236807"/>
        </a:xfrm>
        <a:prstGeom xmlns:a="http://schemas.openxmlformats.org/drawingml/2006/main" prst="rect">
          <a:avLst/>
        </a:prstGeom>
        <a:solidFill xmlns:a="http://schemas.openxmlformats.org/drawingml/2006/main">
          <a:schemeClr val="bg1"/>
        </a:solidFill>
        <a:ln xmlns:a="http://schemas.openxmlformats.org/drawingml/2006/main">
          <a:solidFill>
            <a:schemeClr val="accent5">
              <a:lumMod val="75000"/>
            </a:schemeClr>
          </a:solidFill>
        </a:ln>
      </cdr:spPr>
      <cdr:txBody>
        <a:bodyPr xmlns:a="http://schemas.openxmlformats.org/drawingml/2006/main" vertOverflow="clip" wrap="square" rtlCol="0"/>
        <a:lstStyle xmlns:a="http://schemas.openxmlformats.org/drawingml/2006/main"/>
        <a:p xmlns:a="http://schemas.openxmlformats.org/drawingml/2006/main">
          <a:r>
            <a:rPr lang="es-CO" sz="800" b="1" dirty="0">
              <a:solidFill>
                <a:srgbClr val="0166CD"/>
              </a:solidFill>
              <a:latin typeface="Work Sans" pitchFamily="2" charset="77"/>
            </a:rPr>
            <a:t>Fecha de Actualización : Julio 30, 2018</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O"/>
          </a:p>
        </p:txBody>
      </p:sp>
      <p:sp>
        <p:nvSpPr>
          <p:cNvPr id="3" name="Marcador de fecha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5A689CA-CED5-4BF4-AB5B-CA8D04763EAF}" type="datetimeFigureOut">
              <a:rPr lang="es-CO" smtClean="0"/>
              <a:t>19/12/18</a:t>
            </a:fld>
            <a:endParaRPr lang="es-CO"/>
          </a:p>
        </p:txBody>
      </p:sp>
      <p:sp>
        <p:nvSpPr>
          <p:cNvPr id="4" name="Marcador de pie de página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s-CO"/>
          </a:p>
        </p:txBody>
      </p:sp>
      <p:sp>
        <p:nvSpPr>
          <p:cNvPr id="5" name="Marcador de número de diapositiva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2C111E4-1970-4FE3-AA6E-9F29340257B8}" type="slidenum">
              <a:rPr lang="es-CO" smtClean="0"/>
              <a:t>‹Nº›</a:t>
            </a:fld>
            <a:endParaRPr lang="es-CO"/>
          </a:p>
        </p:txBody>
      </p:sp>
    </p:spTree>
    <p:extLst>
      <p:ext uri="{BB962C8B-B14F-4D97-AF65-F5344CB8AC3E}">
        <p14:creationId xmlns:p14="http://schemas.microsoft.com/office/powerpoint/2010/main" val="19367372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06"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2502029286"/>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ES_tradnl"/>
          </a:p>
        </p:txBody>
      </p:sp>
      <p:sp>
        <p:nvSpPr>
          <p:cNvPr id="4" name="Marcador de número de diapositiva 3"/>
          <p:cNvSpPr>
            <a:spLocks noGrp="1"/>
          </p:cNvSpPr>
          <p:nvPr>
            <p:ph type="sldNum" sz="quarter" idx="10"/>
          </p:nvPr>
        </p:nvSpPr>
        <p:spPr/>
        <p:txBody>
          <a:bodyPr/>
          <a:lstStyle/>
          <a:p>
            <a:fld id="{A688DA1E-2D7D-3741-A235-4DCE02650B3B}" type="slidenum">
              <a:rPr lang="es-ES_tradnl" smtClean="0"/>
              <a:t>1</a:t>
            </a:fld>
            <a:endParaRPr lang="es-ES_tradnl"/>
          </a:p>
        </p:txBody>
      </p:sp>
    </p:spTree>
    <p:extLst>
      <p:ext uri="{BB962C8B-B14F-4D97-AF65-F5344CB8AC3E}">
        <p14:creationId xmlns:p14="http://schemas.microsoft.com/office/powerpoint/2010/main" val="15464376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8" name="Google Shape;138;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8626220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55" name="Google Shape;155;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529883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8" name="Google Shape;138;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29166085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461050eefc_0_1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 name="Google Shape;272;g461050eefc_0_1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670512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8" name="Google Shape;138;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21853174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8" name="Google Shape;138;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40340943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8" name="Google Shape;138;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16487432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8" name="Google Shape;138;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40035002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461050eefc_0_1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 name="Google Shape;272;g461050eefc_0_1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944636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ítulo y texto">
  <p:cSld name="Título complejo">
    <p:bg>
      <p:bgPr>
        <a:solidFill>
          <a:srgbClr val="2D6DF3"/>
        </a:solidFill>
        <a:effectLst/>
      </p:bgPr>
    </p:bg>
    <p:spTree>
      <p:nvGrpSpPr>
        <p:cNvPr id="1" name="Shape 35"/>
        <p:cNvGrpSpPr/>
        <p:nvPr/>
      </p:nvGrpSpPr>
      <p:grpSpPr>
        <a:xfrm>
          <a:off x="0" y="0"/>
          <a:ext cx="0" cy="0"/>
          <a:chOff x="0" y="0"/>
          <a:chExt cx="0" cy="0"/>
        </a:xfrm>
      </p:grpSpPr>
      <p:sp>
        <p:nvSpPr>
          <p:cNvPr id="38" name="Google Shape;38;p6"/>
          <p:cNvSpPr txBox="1">
            <a:spLocks noGrp="1"/>
          </p:cNvSpPr>
          <p:nvPr>
            <p:ph type="title"/>
          </p:nvPr>
        </p:nvSpPr>
        <p:spPr>
          <a:xfrm>
            <a:off x="3768725" y="1733025"/>
            <a:ext cx="4752600" cy="643800"/>
          </a:xfrm>
          <a:prstGeom prst="rect">
            <a:avLst/>
          </a:prstGeom>
          <a:noFill/>
          <a:ln>
            <a:noFill/>
          </a:ln>
        </p:spPr>
        <p:txBody>
          <a:bodyPr spcFirstLastPara="1" wrap="square" lIns="68575" tIns="34275" rIns="68575" bIns="34275" anchor="ctr" anchorCtr="0"/>
          <a:lstStyle>
            <a:lvl1pPr lvl="0" algn="l">
              <a:lnSpc>
                <a:spcPct val="90000"/>
              </a:lnSpc>
              <a:spcBef>
                <a:spcPts val="0"/>
              </a:spcBef>
              <a:spcAft>
                <a:spcPts val="0"/>
              </a:spcAft>
              <a:buClr>
                <a:srgbClr val="FFFFFF"/>
              </a:buClr>
              <a:buSzPts val="1400"/>
              <a:buFont typeface="Work Sans SemiBold"/>
              <a:buNone/>
              <a:defRPr sz="3000">
                <a:solidFill>
                  <a:srgbClr val="FFFFFF"/>
                </a:solidFill>
                <a:latin typeface="Work Sans Light"/>
                <a:ea typeface="Work Sans Light"/>
                <a:cs typeface="Work Sans Light"/>
                <a:sym typeface="Work Sans Light"/>
              </a:defRPr>
            </a:lvl1pPr>
            <a:lvl2pPr lvl="1" algn="l">
              <a:lnSpc>
                <a:spcPct val="100000"/>
              </a:lnSpc>
              <a:spcBef>
                <a:spcPts val="0"/>
              </a:spcBef>
              <a:spcAft>
                <a:spcPts val="0"/>
              </a:spcAft>
              <a:buClr>
                <a:srgbClr val="FFFFFF"/>
              </a:buClr>
              <a:buSzPts val="1100"/>
              <a:buNone/>
              <a:defRPr>
                <a:solidFill>
                  <a:srgbClr val="FFFFFF"/>
                </a:solidFill>
              </a:defRPr>
            </a:lvl2pPr>
            <a:lvl3pPr lvl="2" algn="l">
              <a:lnSpc>
                <a:spcPct val="100000"/>
              </a:lnSpc>
              <a:spcBef>
                <a:spcPts val="0"/>
              </a:spcBef>
              <a:spcAft>
                <a:spcPts val="0"/>
              </a:spcAft>
              <a:buClr>
                <a:srgbClr val="FFFFFF"/>
              </a:buClr>
              <a:buSzPts val="1100"/>
              <a:buNone/>
              <a:defRPr>
                <a:solidFill>
                  <a:srgbClr val="FFFFFF"/>
                </a:solidFill>
              </a:defRPr>
            </a:lvl3pPr>
            <a:lvl4pPr lvl="3" algn="l">
              <a:lnSpc>
                <a:spcPct val="100000"/>
              </a:lnSpc>
              <a:spcBef>
                <a:spcPts val="0"/>
              </a:spcBef>
              <a:spcAft>
                <a:spcPts val="0"/>
              </a:spcAft>
              <a:buClr>
                <a:srgbClr val="FFFFFF"/>
              </a:buClr>
              <a:buSzPts val="1100"/>
              <a:buNone/>
              <a:defRPr>
                <a:solidFill>
                  <a:srgbClr val="FFFFFF"/>
                </a:solidFill>
              </a:defRPr>
            </a:lvl4pPr>
            <a:lvl5pPr lvl="4" algn="l">
              <a:lnSpc>
                <a:spcPct val="100000"/>
              </a:lnSpc>
              <a:spcBef>
                <a:spcPts val="0"/>
              </a:spcBef>
              <a:spcAft>
                <a:spcPts val="0"/>
              </a:spcAft>
              <a:buClr>
                <a:srgbClr val="FFFFFF"/>
              </a:buClr>
              <a:buSzPts val="1100"/>
              <a:buNone/>
              <a:defRPr>
                <a:solidFill>
                  <a:srgbClr val="FFFFFF"/>
                </a:solidFill>
              </a:defRPr>
            </a:lvl5pPr>
            <a:lvl6pPr lvl="5" algn="l">
              <a:lnSpc>
                <a:spcPct val="100000"/>
              </a:lnSpc>
              <a:spcBef>
                <a:spcPts val="0"/>
              </a:spcBef>
              <a:spcAft>
                <a:spcPts val="0"/>
              </a:spcAft>
              <a:buClr>
                <a:srgbClr val="FFFFFF"/>
              </a:buClr>
              <a:buSzPts val="1100"/>
              <a:buNone/>
              <a:defRPr>
                <a:solidFill>
                  <a:srgbClr val="FFFFFF"/>
                </a:solidFill>
              </a:defRPr>
            </a:lvl6pPr>
            <a:lvl7pPr lvl="6" algn="l">
              <a:lnSpc>
                <a:spcPct val="100000"/>
              </a:lnSpc>
              <a:spcBef>
                <a:spcPts val="0"/>
              </a:spcBef>
              <a:spcAft>
                <a:spcPts val="0"/>
              </a:spcAft>
              <a:buClr>
                <a:srgbClr val="FFFFFF"/>
              </a:buClr>
              <a:buSzPts val="1100"/>
              <a:buNone/>
              <a:defRPr>
                <a:solidFill>
                  <a:srgbClr val="FFFFFF"/>
                </a:solidFill>
              </a:defRPr>
            </a:lvl7pPr>
            <a:lvl8pPr lvl="7" algn="l">
              <a:lnSpc>
                <a:spcPct val="100000"/>
              </a:lnSpc>
              <a:spcBef>
                <a:spcPts val="0"/>
              </a:spcBef>
              <a:spcAft>
                <a:spcPts val="0"/>
              </a:spcAft>
              <a:buClr>
                <a:srgbClr val="FFFFFF"/>
              </a:buClr>
              <a:buSzPts val="1100"/>
              <a:buNone/>
              <a:defRPr>
                <a:solidFill>
                  <a:srgbClr val="FFFFFF"/>
                </a:solidFill>
              </a:defRPr>
            </a:lvl8pPr>
            <a:lvl9pPr lvl="8" algn="l">
              <a:lnSpc>
                <a:spcPct val="100000"/>
              </a:lnSpc>
              <a:spcBef>
                <a:spcPts val="0"/>
              </a:spcBef>
              <a:spcAft>
                <a:spcPts val="0"/>
              </a:spcAft>
              <a:buClr>
                <a:srgbClr val="FFFFFF"/>
              </a:buClr>
              <a:buSzPts val="1100"/>
              <a:buNone/>
              <a:defRPr>
                <a:solidFill>
                  <a:srgbClr val="FFFFFF"/>
                </a:solidFill>
              </a:defRPr>
            </a:lvl9pPr>
          </a:lstStyle>
          <a:p>
            <a:endParaRPr/>
          </a:p>
        </p:txBody>
      </p:sp>
      <p:sp>
        <p:nvSpPr>
          <p:cNvPr id="39" name="Google Shape;39;p6"/>
          <p:cNvSpPr txBox="1">
            <a:spLocks noGrp="1"/>
          </p:cNvSpPr>
          <p:nvPr>
            <p:ph type="body" idx="1"/>
          </p:nvPr>
        </p:nvSpPr>
        <p:spPr>
          <a:xfrm>
            <a:off x="3761125" y="2553350"/>
            <a:ext cx="4760200" cy="1328400"/>
          </a:xfrm>
          <a:prstGeom prst="rect">
            <a:avLst/>
          </a:prstGeom>
          <a:noFill/>
          <a:ln>
            <a:noFill/>
          </a:ln>
        </p:spPr>
        <p:txBody>
          <a:bodyPr spcFirstLastPara="1" wrap="square" lIns="68575" tIns="34275" rIns="68575" bIns="34275" anchor="t" anchorCtr="0"/>
          <a:lstStyle>
            <a:lvl1pPr marL="457200" lvl="0" indent="-228600" algn="l">
              <a:lnSpc>
                <a:spcPct val="90000"/>
              </a:lnSpc>
              <a:spcBef>
                <a:spcPts val="800"/>
              </a:spcBef>
              <a:spcAft>
                <a:spcPts val="0"/>
              </a:spcAft>
              <a:buClr>
                <a:srgbClr val="FFFFFF"/>
              </a:buClr>
              <a:buSzPts val="1400"/>
              <a:buNone/>
              <a:defRPr sz="1500">
                <a:solidFill>
                  <a:srgbClr val="FFFFFF"/>
                </a:solidFill>
              </a:defRPr>
            </a:lvl1pPr>
            <a:lvl2pPr marL="914400" lvl="1" indent="-317500" algn="l">
              <a:lnSpc>
                <a:spcPct val="90000"/>
              </a:lnSpc>
              <a:spcBef>
                <a:spcPts val="400"/>
              </a:spcBef>
              <a:spcAft>
                <a:spcPts val="0"/>
              </a:spcAft>
              <a:buClr>
                <a:srgbClr val="FFFFFF"/>
              </a:buClr>
              <a:buSzPts val="1400"/>
              <a:buChar char="•"/>
              <a:defRPr>
                <a:solidFill>
                  <a:srgbClr val="FFFFFF"/>
                </a:solidFill>
              </a:defRPr>
            </a:lvl2pPr>
            <a:lvl3pPr marL="1371600" lvl="2" indent="-317500" algn="l">
              <a:lnSpc>
                <a:spcPct val="90000"/>
              </a:lnSpc>
              <a:spcBef>
                <a:spcPts val="400"/>
              </a:spcBef>
              <a:spcAft>
                <a:spcPts val="0"/>
              </a:spcAft>
              <a:buClr>
                <a:srgbClr val="FFFFFF"/>
              </a:buClr>
              <a:buSzPts val="1400"/>
              <a:buChar char="•"/>
              <a:defRPr>
                <a:solidFill>
                  <a:srgbClr val="FFFFFF"/>
                </a:solidFill>
              </a:defRPr>
            </a:lvl3pPr>
            <a:lvl4pPr marL="1828800" lvl="3" indent="-317500" algn="l">
              <a:lnSpc>
                <a:spcPct val="90000"/>
              </a:lnSpc>
              <a:spcBef>
                <a:spcPts val="400"/>
              </a:spcBef>
              <a:spcAft>
                <a:spcPts val="0"/>
              </a:spcAft>
              <a:buClr>
                <a:srgbClr val="FFFFFF"/>
              </a:buClr>
              <a:buSzPts val="1400"/>
              <a:buChar char="•"/>
              <a:defRPr>
                <a:solidFill>
                  <a:srgbClr val="FFFFFF"/>
                </a:solidFill>
              </a:defRPr>
            </a:lvl4pPr>
            <a:lvl5pPr marL="2286000" lvl="4" indent="-317500" algn="l">
              <a:lnSpc>
                <a:spcPct val="90000"/>
              </a:lnSpc>
              <a:spcBef>
                <a:spcPts val="400"/>
              </a:spcBef>
              <a:spcAft>
                <a:spcPts val="0"/>
              </a:spcAft>
              <a:buClr>
                <a:srgbClr val="FFFFFF"/>
              </a:buClr>
              <a:buSzPts val="1400"/>
              <a:buChar char="•"/>
              <a:defRPr>
                <a:solidFill>
                  <a:srgbClr val="FFFFFF"/>
                </a:solidFill>
              </a:defRPr>
            </a:lvl5pPr>
            <a:lvl6pPr marL="2743200" lvl="5" indent="-317500" algn="l">
              <a:lnSpc>
                <a:spcPct val="90000"/>
              </a:lnSpc>
              <a:spcBef>
                <a:spcPts val="400"/>
              </a:spcBef>
              <a:spcAft>
                <a:spcPts val="0"/>
              </a:spcAft>
              <a:buClr>
                <a:srgbClr val="FFFFFF"/>
              </a:buClr>
              <a:buSzPts val="1400"/>
              <a:buChar char="•"/>
              <a:defRPr>
                <a:solidFill>
                  <a:srgbClr val="FFFFFF"/>
                </a:solidFill>
              </a:defRPr>
            </a:lvl6pPr>
            <a:lvl7pPr marL="3200400" lvl="6" indent="-317500" algn="l">
              <a:lnSpc>
                <a:spcPct val="90000"/>
              </a:lnSpc>
              <a:spcBef>
                <a:spcPts val="400"/>
              </a:spcBef>
              <a:spcAft>
                <a:spcPts val="0"/>
              </a:spcAft>
              <a:buClr>
                <a:srgbClr val="FFFFFF"/>
              </a:buClr>
              <a:buSzPts val="1400"/>
              <a:buChar char="•"/>
              <a:defRPr>
                <a:solidFill>
                  <a:srgbClr val="FFFFFF"/>
                </a:solidFill>
              </a:defRPr>
            </a:lvl7pPr>
            <a:lvl8pPr marL="3657600" lvl="7" indent="-317500" algn="l">
              <a:lnSpc>
                <a:spcPct val="90000"/>
              </a:lnSpc>
              <a:spcBef>
                <a:spcPts val="400"/>
              </a:spcBef>
              <a:spcAft>
                <a:spcPts val="0"/>
              </a:spcAft>
              <a:buClr>
                <a:srgbClr val="FFFFFF"/>
              </a:buClr>
              <a:buSzPts val="1400"/>
              <a:buChar char="•"/>
              <a:defRPr>
                <a:solidFill>
                  <a:srgbClr val="FFFFFF"/>
                </a:solidFill>
              </a:defRPr>
            </a:lvl8pPr>
            <a:lvl9pPr marL="4114800" lvl="8" indent="-317500" algn="l">
              <a:lnSpc>
                <a:spcPct val="90000"/>
              </a:lnSpc>
              <a:spcBef>
                <a:spcPts val="400"/>
              </a:spcBef>
              <a:spcAft>
                <a:spcPts val="0"/>
              </a:spcAft>
              <a:buClr>
                <a:srgbClr val="FFFFFF"/>
              </a:buClr>
              <a:buSzPts val="1400"/>
              <a:buChar char="•"/>
              <a:defRPr>
                <a:solidFill>
                  <a:srgbClr val="FFFFFF"/>
                </a:solidFil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p>
        </p:txBody>
      </p:sp>
      <p:sp>
        <p:nvSpPr>
          <p:cNvPr id="3" name="Marcador de contenido 2"/>
          <p:cNvSpPr>
            <a:spLocks noGrp="1"/>
          </p:cNvSpPr>
          <p:nvPr>
            <p:ph sz="half" idx="1"/>
          </p:nvPr>
        </p:nvSpPr>
        <p:spPr>
          <a:xfrm>
            <a:off x="628650" y="1369219"/>
            <a:ext cx="3886200" cy="3263504"/>
          </a:xfrm>
        </p:spPr>
        <p:txBody>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4" name="Marcador de contenido 3"/>
          <p:cNvSpPr>
            <a:spLocks noGrp="1"/>
          </p:cNvSpPr>
          <p:nvPr>
            <p:ph sz="half" idx="2"/>
          </p:nvPr>
        </p:nvSpPr>
        <p:spPr>
          <a:xfrm>
            <a:off x="4629150" y="1369219"/>
            <a:ext cx="3886200" cy="3263504"/>
          </a:xfrm>
        </p:spPr>
        <p:txBody>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5" name="Marcador de fecha 4"/>
          <p:cNvSpPr>
            <a:spLocks noGrp="1"/>
          </p:cNvSpPr>
          <p:nvPr>
            <p:ph type="dt" sz="half" idx="10"/>
          </p:nvPr>
        </p:nvSpPr>
        <p:spPr/>
        <p:txBody>
          <a:bodyPr/>
          <a:lstStyle/>
          <a:p>
            <a:fld id="{B8A7AD3A-7A1F-0C4E-9AC3-F19D61DCF2E8}" type="datetimeFigureOut">
              <a:rPr lang="es-ES_tradnl" smtClean="0"/>
              <a:t>19/12/18</a:t>
            </a:fld>
            <a:endParaRPr lang="es-ES_tradnl"/>
          </a:p>
        </p:txBody>
      </p:sp>
      <p:sp>
        <p:nvSpPr>
          <p:cNvPr id="6" name="Marcador de pie de página 5"/>
          <p:cNvSpPr>
            <a:spLocks noGrp="1"/>
          </p:cNvSpPr>
          <p:nvPr>
            <p:ph type="ftr" sz="quarter" idx="11"/>
          </p:nvPr>
        </p:nvSpPr>
        <p:spPr/>
        <p:txBody>
          <a:bodyPr/>
          <a:lstStyle/>
          <a:p>
            <a:endParaRPr lang="es-ES_tradnl"/>
          </a:p>
        </p:txBody>
      </p:sp>
      <p:sp>
        <p:nvSpPr>
          <p:cNvPr id="7" name="Marcador de número de diapositiva 6"/>
          <p:cNvSpPr>
            <a:spLocks noGrp="1"/>
          </p:cNvSpPr>
          <p:nvPr>
            <p:ph type="sldNum" sz="quarter" idx="12"/>
          </p:nvPr>
        </p:nvSpPr>
        <p:spPr/>
        <p:txBody>
          <a:bodyPr/>
          <a:lstStyle/>
          <a:p>
            <a:fld id="{5D3F7AB3-335C-3C4B-961C-D78A876E7E2D}" type="slidenum">
              <a:rPr lang="es-ES_tradnl" smtClean="0"/>
              <a:t>‹Nº›</a:t>
            </a:fld>
            <a:endParaRPr lang="es-ES_tradnl"/>
          </a:p>
        </p:txBody>
      </p:sp>
    </p:spTree>
    <p:extLst>
      <p:ext uri="{BB962C8B-B14F-4D97-AF65-F5344CB8AC3E}">
        <p14:creationId xmlns:p14="http://schemas.microsoft.com/office/powerpoint/2010/main" val="8421829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629841" y="273844"/>
            <a:ext cx="7886700" cy="994172"/>
          </a:xfrm>
        </p:spPr>
        <p:txBody>
          <a:bodyPr/>
          <a:lstStyle/>
          <a:p>
            <a:r>
              <a:rPr lang="es-ES_tradnl"/>
              <a:t>Clic para editar título</a:t>
            </a:r>
          </a:p>
        </p:txBody>
      </p:sp>
      <p:sp>
        <p:nvSpPr>
          <p:cNvPr id="3" name="Marcador de texto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_tradnl"/>
              <a:t>Haga clic para modificar el estilo de texto del patrón</a:t>
            </a:r>
          </a:p>
        </p:txBody>
      </p:sp>
      <p:sp>
        <p:nvSpPr>
          <p:cNvPr id="4" name="Marcador de contenido 3"/>
          <p:cNvSpPr>
            <a:spLocks noGrp="1"/>
          </p:cNvSpPr>
          <p:nvPr>
            <p:ph sz="half" idx="2"/>
          </p:nvPr>
        </p:nvSpPr>
        <p:spPr>
          <a:xfrm>
            <a:off x="629842" y="1878806"/>
            <a:ext cx="3868340" cy="2763441"/>
          </a:xfrm>
        </p:spPr>
        <p:txBody>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5" name="Marcador de texto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_tradnl"/>
              <a:t>Haga clic para modificar el estilo de texto del patrón</a:t>
            </a:r>
          </a:p>
        </p:txBody>
      </p:sp>
      <p:sp>
        <p:nvSpPr>
          <p:cNvPr id="6" name="Marcador de contenido 5"/>
          <p:cNvSpPr>
            <a:spLocks noGrp="1"/>
          </p:cNvSpPr>
          <p:nvPr>
            <p:ph sz="quarter" idx="4"/>
          </p:nvPr>
        </p:nvSpPr>
        <p:spPr>
          <a:xfrm>
            <a:off x="4629150" y="1878806"/>
            <a:ext cx="3887391" cy="2763441"/>
          </a:xfrm>
        </p:spPr>
        <p:txBody>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7" name="Marcador de fecha 6"/>
          <p:cNvSpPr>
            <a:spLocks noGrp="1"/>
          </p:cNvSpPr>
          <p:nvPr>
            <p:ph type="dt" sz="half" idx="10"/>
          </p:nvPr>
        </p:nvSpPr>
        <p:spPr/>
        <p:txBody>
          <a:bodyPr/>
          <a:lstStyle/>
          <a:p>
            <a:fld id="{B8A7AD3A-7A1F-0C4E-9AC3-F19D61DCF2E8}" type="datetimeFigureOut">
              <a:rPr lang="es-ES_tradnl" smtClean="0"/>
              <a:t>19/12/18</a:t>
            </a:fld>
            <a:endParaRPr lang="es-ES_tradnl"/>
          </a:p>
        </p:txBody>
      </p:sp>
      <p:sp>
        <p:nvSpPr>
          <p:cNvPr id="8" name="Marcador de pie de página 7"/>
          <p:cNvSpPr>
            <a:spLocks noGrp="1"/>
          </p:cNvSpPr>
          <p:nvPr>
            <p:ph type="ftr" sz="quarter" idx="11"/>
          </p:nvPr>
        </p:nvSpPr>
        <p:spPr/>
        <p:txBody>
          <a:bodyPr/>
          <a:lstStyle/>
          <a:p>
            <a:endParaRPr lang="es-ES_tradnl"/>
          </a:p>
        </p:txBody>
      </p:sp>
      <p:sp>
        <p:nvSpPr>
          <p:cNvPr id="9" name="Marcador de número de diapositiva 8"/>
          <p:cNvSpPr>
            <a:spLocks noGrp="1"/>
          </p:cNvSpPr>
          <p:nvPr>
            <p:ph type="sldNum" sz="quarter" idx="12"/>
          </p:nvPr>
        </p:nvSpPr>
        <p:spPr/>
        <p:txBody>
          <a:bodyPr/>
          <a:lstStyle/>
          <a:p>
            <a:fld id="{5D3F7AB3-335C-3C4B-961C-D78A876E7E2D}" type="slidenum">
              <a:rPr lang="es-ES_tradnl" smtClean="0"/>
              <a:t>‹Nº›</a:t>
            </a:fld>
            <a:endParaRPr lang="es-ES_tradnl"/>
          </a:p>
        </p:txBody>
      </p:sp>
    </p:spTree>
    <p:extLst>
      <p:ext uri="{BB962C8B-B14F-4D97-AF65-F5344CB8AC3E}">
        <p14:creationId xmlns:p14="http://schemas.microsoft.com/office/powerpoint/2010/main" val="20956011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p>
        </p:txBody>
      </p:sp>
      <p:sp>
        <p:nvSpPr>
          <p:cNvPr id="3" name="Marcador de fecha 2"/>
          <p:cNvSpPr>
            <a:spLocks noGrp="1"/>
          </p:cNvSpPr>
          <p:nvPr>
            <p:ph type="dt" sz="half" idx="10"/>
          </p:nvPr>
        </p:nvSpPr>
        <p:spPr/>
        <p:txBody>
          <a:bodyPr/>
          <a:lstStyle/>
          <a:p>
            <a:fld id="{B8A7AD3A-7A1F-0C4E-9AC3-F19D61DCF2E8}" type="datetimeFigureOut">
              <a:rPr lang="es-ES_tradnl" smtClean="0"/>
              <a:t>19/12/18</a:t>
            </a:fld>
            <a:endParaRPr lang="es-ES_tradnl"/>
          </a:p>
        </p:txBody>
      </p:sp>
      <p:sp>
        <p:nvSpPr>
          <p:cNvPr id="4" name="Marcador de pie de página 3"/>
          <p:cNvSpPr>
            <a:spLocks noGrp="1"/>
          </p:cNvSpPr>
          <p:nvPr>
            <p:ph type="ftr" sz="quarter" idx="11"/>
          </p:nvPr>
        </p:nvSpPr>
        <p:spPr/>
        <p:txBody>
          <a:bodyPr/>
          <a:lstStyle/>
          <a:p>
            <a:endParaRPr lang="es-ES_tradnl"/>
          </a:p>
        </p:txBody>
      </p:sp>
      <p:sp>
        <p:nvSpPr>
          <p:cNvPr id="5" name="Marcador de número de diapositiva 4"/>
          <p:cNvSpPr>
            <a:spLocks noGrp="1"/>
          </p:cNvSpPr>
          <p:nvPr>
            <p:ph type="sldNum" sz="quarter" idx="12"/>
          </p:nvPr>
        </p:nvSpPr>
        <p:spPr/>
        <p:txBody>
          <a:bodyPr/>
          <a:lstStyle/>
          <a:p>
            <a:fld id="{5D3F7AB3-335C-3C4B-961C-D78A876E7E2D}" type="slidenum">
              <a:rPr lang="es-ES_tradnl" smtClean="0"/>
              <a:t>‹Nº›</a:t>
            </a:fld>
            <a:endParaRPr lang="es-ES_tradnl"/>
          </a:p>
        </p:txBody>
      </p:sp>
    </p:spTree>
    <p:extLst>
      <p:ext uri="{BB962C8B-B14F-4D97-AF65-F5344CB8AC3E}">
        <p14:creationId xmlns:p14="http://schemas.microsoft.com/office/powerpoint/2010/main" val="8299945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B8A7AD3A-7A1F-0C4E-9AC3-F19D61DCF2E8}" type="datetimeFigureOut">
              <a:rPr lang="es-ES_tradnl" smtClean="0"/>
              <a:t>19/12/18</a:t>
            </a:fld>
            <a:endParaRPr lang="es-ES_tradnl"/>
          </a:p>
        </p:txBody>
      </p:sp>
      <p:sp>
        <p:nvSpPr>
          <p:cNvPr id="3" name="Marcador de pie de página 2"/>
          <p:cNvSpPr>
            <a:spLocks noGrp="1"/>
          </p:cNvSpPr>
          <p:nvPr>
            <p:ph type="ftr" sz="quarter" idx="11"/>
          </p:nvPr>
        </p:nvSpPr>
        <p:spPr/>
        <p:txBody>
          <a:bodyPr/>
          <a:lstStyle/>
          <a:p>
            <a:endParaRPr lang="es-ES_tradnl"/>
          </a:p>
        </p:txBody>
      </p:sp>
      <p:sp>
        <p:nvSpPr>
          <p:cNvPr id="4" name="Marcador de número de diapositiva 3"/>
          <p:cNvSpPr>
            <a:spLocks noGrp="1"/>
          </p:cNvSpPr>
          <p:nvPr>
            <p:ph type="sldNum" sz="quarter" idx="12"/>
          </p:nvPr>
        </p:nvSpPr>
        <p:spPr/>
        <p:txBody>
          <a:bodyPr/>
          <a:lstStyle/>
          <a:p>
            <a:fld id="{5D3F7AB3-335C-3C4B-961C-D78A876E7E2D}" type="slidenum">
              <a:rPr lang="es-ES_tradnl" smtClean="0"/>
              <a:t>‹Nº›</a:t>
            </a:fld>
            <a:endParaRPr lang="es-ES_tradnl"/>
          </a:p>
        </p:txBody>
      </p:sp>
    </p:spTree>
    <p:extLst>
      <p:ext uri="{BB962C8B-B14F-4D97-AF65-F5344CB8AC3E}">
        <p14:creationId xmlns:p14="http://schemas.microsoft.com/office/powerpoint/2010/main" val="11030479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629841" y="342900"/>
            <a:ext cx="2949178" cy="1200150"/>
          </a:xfrm>
        </p:spPr>
        <p:txBody>
          <a:bodyPr anchor="b"/>
          <a:lstStyle>
            <a:lvl1pPr>
              <a:defRPr sz="2400"/>
            </a:lvl1pPr>
          </a:lstStyle>
          <a:p>
            <a:r>
              <a:rPr lang="es-ES_tradnl"/>
              <a:t>Clic para editar título</a:t>
            </a:r>
          </a:p>
        </p:txBody>
      </p:sp>
      <p:sp>
        <p:nvSpPr>
          <p:cNvPr id="3" name="Marcador de contenido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4" name="Marcador de texto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_tradnl"/>
              <a:t>Haga clic para modificar el estilo de texto del patrón</a:t>
            </a:r>
          </a:p>
        </p:txBody>
      </p:sp>
      <p:sp>
        <p:nvSpPr>
          <p:cNvPr id="5" name="Marcador de fecha 4"/>
          <p:cNvSpPr>
            <a:spLocks noGrp="1"/>
          </p:cNvSpPr>
          <p:nvPr>
            <p:ph type="dt" sz="half" idx="10"/>
          </p:nvPr>
        </p:nvSpPr>
        <p:spPr/>
        <p:txBody>
          <a:bodyPr/>
          <a:lstStyle/>
          <a:p>
            <a:fld id="{B8A7AD3A-7A1F-0C4E-9AC3-F19D61DCF2E8}" type="datetimeFigureOut">
              <a:rPr lang="es-ES_tradnl" smtClean="0"/>
              <a:t>19/12/18</a:t>
            </a:fld>
            <a:endParaRPr lang="es-ES_tradnl"/>
          </a:p>
        </p:txBody>
      </p:sp>
      <p:sp>
        <p:nvSpPr>
          <p:cNvPr id="6" name="Marcador de pie de página 5"/>
          <p:cNvSpPr>
            <a:spLocks noGrp="1"/>
          </p:cNvSpPr>
          <p:nvPr>
            <p:ph type="ftr" sz="quarter" idx="11"/>
          </p:nvPr>
        </p:nvSpPr>
        <p:spPr/>
        <p:txBody>
          <a:bodyPr/>
          <a:lstStyle/>
          <a:p>
            <a:endParaRPr lang="es-ES_tradnl"/>
          </a:p>
        </p:txBody>
      </p:sp>
      <p:sp>
        <p:nvSpPr>
          <p:cNvPr id="7" name="Marcador de número de diapositiva 6"/>
          <p:cNvSpPr>
            <a:spLocks noGrp="1"/>
          </p:cNvSpPr>
          <p:nvPr>
            <p:ph type="sldNum" sz="quarter" idx="12"/>
          </p:nvPr>
        </p:nvSpPr>
        <p:spPr/>
        <p:txBody>
          <a:bodyPr/>
          <a:lstStyle/>
          <a:p>
            <a:fld id="{5D3F7AB3-335C-3C4B-961C-D78A876E7E2D}" type="slidenum">
              <a:rPr lang="es-ES_tradnl" smtClean="0"/>
              <a:t>‹Nº›</a:t>
            </a:fld>
            <a:endParaRPr lang="es-ES_tradnl"/>
          </a:p>
        </p:txBody>
      </p:sp>
    </p:spTree>
    <p:extLst>
      <p:ext uri="{BB962C8B-B14F-4D97-AF65-F5344CB8AC3E}">
        <p14:creationId xmlns:p14="http://schemas.microsoft.com/office/powerpoint/2010/main" val="361233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629841" y="342900"/>
            <a:ext cx="2949178" cy="1200150"/>
          </a:xfrm>
        </p:spPr>
        <p:txBody>
          <a:bodyPr anchor="b"/>
          <a:lstStyle>
            <a:lvl1pPr>
              <a:defRPr sz="2400"/>
            </a:lvl1pPr>
          </a:lstStyle>
          <a:p>
            <a:r>
              <a:rPr lang="es-ES_tradnl"/>
              <a:t>Clic para editar título</a:t>
            </a:r>
          </a:p>
        </p:txBody>
      </p:sp>
      <p:sp>
        <p:nvSpPr>
          <p:cNvPr id="3" name="Marcador de imagen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s-ES_tradnl"/>
          </a:p>
        </p:txBody>
      </p:sp>
      <p:sp>
        <p:nvSpPr>
          <p:cNvPr id="4" name="Marcador de texto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_tradnl"/>
              <a:t>Haga clic para modificar el estilo de texto del patrón</a:t>
            </a:r>
          </a:p>
        </p:txBody>
      </p:sp>
      <p:sp>
        <p:nvSpPr>
          <p:cNvPr id="5" name="Marcador de fecha 4"/>
          <p:cNvSpPr>
            <a:spLocks noGrp="1"/>
          </p:cNvSpPr>
          <p:nvPr>
            <p:ph type="dt" sz="half" idx="10"/>
          </p:nvPr>
        </p:nvSpPr>
        <p:spPr/>
        <p:txBody>
          <a:bodyPr/>
          <a:lstStyle/>
          <a:p>
            <a:fld id="{B8A7AD3A-7A1F-0C4E-9AC3-F19D61DCF2E8}" type="datetimeFigureOut">
              <a:rPr lang="es-ES_tradnl" smtClean="0"/>
              <a:t>19/12/18</a:t>
            </a:fld>
            <a:endParaRPr lang="es-ES_tradnl"/>
          </a:p>
        </p:txBody>
      </p:sp>
      <p:sp>
        <p:nvSpPr>
          <p:cNvPr id="6" name="Marcador de pie de página 5"/>
          <p:cNvSpPr>
            <a:spLocks noGrp="1"/>
          </p:cNvSpPr>
          <p:nvPr>
            <p:ph type="ftr" sz="quarter" idx="11"/>
          </p:nvPr>
        </p:nvSpPr>
        <p:spPr/>
        <p:txBody>
          <a:bodyPr/>
          <a:lstStyle/>
          <a:p>
            <a:endParaRPr lang="es-ES_tradnl"/>
          </a:p>
        </p:txBody>
      </p:sp>
      <p:sp>
        <p:nvSpPr>
          <p:cNvPr id="7" name="Marcador de número de diapositiva 6"/>
          <p:cNvSpPr>
            <a:spLocks noGrp="1"/>
          </p:cNvSpPr>
          <p:nvPr>
            <p:ph type="sldNum" sz="quarter" idx="12"/>
          </p:nvPr>
        </p:nvSpPr>
        <p:spPr/>
        <p:txBody>
          <a:bodyPr/>
          <a:lstStyle/>
          <a:p>
            <a:fld id="{5D3F7AB3-335C-3C4B-961C-D78A876E7E2D}" type="slidenum">
              <a:rPr lang="es-ES_tradnl" smtClean="0"/>
              <a:t>‹Nº›</a:t>
            </a:fld>
            <a:endParaRPr lang="es-ES_tradnl"/>
          </a:p>
        </p:txBody>
      </p:sp>
    </p:spTree>
    <p:extLst>
      <p:ext uri="{BB962C8B-B14F-4D97-AF65-F5344CB8AC3E}">
        <p14:creationId xmlns:p14="http://schemas.microsoft.com/office/powerpoint/2010/main" val="4849903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p>
        </p:txBody>
      </p:sp>
      <p:sp>
        <p:nvSpPr>
          <p:cNvPr id="3" name="Marcador de texto vertical 2"/>
          <p:cNvSpPr>
            <a:spLocks noGrp="1"/>
          </p:cNvSpPr>
          <p:nvPr>
            <p:ph type="body" orient="vert" idx="1"/>
          </p:nvPr>
        </p:nvSpPr>
        <p:spPr/>
        <p:txBody>
          <a:bodyPr vert="eaVert"/>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4" name="Marcador de fecha 3"/>
          <p:cNvSpPr>
            <a:spLocks noGrp="1"/>
          </p:cNvSpPr>
          <p:nvPr>
            <p:ph type="dt" sz="half" idx="10"/>
          </p:nvPr>
        </p:nvSpPr>
        <p:spPr/>
        <p:txBody>
          <a:bodyPr/>
          <a:lstStyle/>
          <a:p>
            <a:fld id="{B8A7AD3A-7A1F-0C4E-9AC3-F19D61DCF2E8}" type="datetimeFigureOut">
              <a:rPr lang="es-ES_tradnl" smtClean="0"/>
              <a:t>19/12/18</a:t>
            </a:fld>
            <a:endParaRPr lang="es-ES_tradnl"/>
          </a:p>
        </p:txBody>
      </p:sp>
      <p:sp>
        <p:nvSpPr>
          <p:cNvPr id="5" name="Marcador de pie de página 4"/>
          <p:cNvSpPr>
            <a:spLocks noGrp="1"/>
          </p:cNvSpPr>
          <p:nvPr>
            <p:ph type="ftr" sz="quarter" idx="11"/>
          </p:nvPr>
        </p:nvSpPr>
        <p:spPr/>
        <p:txBody>
          <a:bodyPr/>
          <a:lstStyle/>
          <a:p>
            <a:endParaRPr lang="es-ES_tradnl"/>
          </a:p>
        </p:txBody>
      </p:sp>
      <p:sp>
        <p:nvSpPr>
          <p:cNvPr id="6" name="Marcador de número de diapositiva 5"/>
          <p:cNvSpPr>
            <a:spLocks noGrp="1"/>
          </p:cNvSpPr>
          <p:nvPr>
            <p:ph type="sldNum" sz="quarter" idx="12"/>
          </p:nvPr>
        </p:nvSpPr>
        <p:spPr/>
        <p:txBody>
          <a:bodyPr/>
          <a:lstStyle/>
          <a:p>
            <a:fld id="{5D3F7AB3-335C-3C4B-961C-D78A876E7E2D}" type="slidenum">
              <a:rPr lang="es-ES_tradnl" smtClean="0"/>
              <a:t>‹Nº›</a:t>
            </a:fld>
            <a:endParaRPr lang="es-ES_tradnl"/>
          </a:p>
        </p:txBody>
      </p:sp>
    </p:spTree>
    <p:extLst>
      <p:ext uri="{BB962C8B-B14F-4D97-AF65-F5344CB8AC3E}">
        <p14:creationId xmlns:p14="http://schemas.microsoft.com/office/powerpoint/2010/main" val="40190529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543675" y="273844"/>
            <a:ext cx="1971675" cy="4358879"/>
          </a:xfrm>
        </p:spPr>
        <p:txBody>
          <a:bodyPr vert="eaVert"/>
          <a:lstStyle/>
          <a:p>
            <a:r>
              <a:rPr lang="es-ES_tradnl"/>
              <a:t>Clic para editar título</a:t>
            </a:r>
          </a:p>
        </p:txBody>
      </p:sp>
      <p:sp>
        <p:nvSpPr>
          <p:cNvPr id="3" name="Marcador de texto vertical 2"/>
          <p:cNvSpPr>
            <a:spLocks noGrp="1"/>
          </p:cNvSpPr>
          <p:nvPr>
            <p:ph type="body" orient="vert" idx="1"/>
          </p:nvPr>
        </p:nvSpPr>
        <p:spPr>
          <a:xfrm>
            <a:off x="628650" y="273844"/>
            <a:ext cx="5800725" cy="4358879"/>
          </a:xfrm>
        </p:spPr>
        <p:txBody>
          <a:bodyPr vert="eaVert"/>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4" name="Marcador de fecha 3"/>
          <p:cNvSpPr>
            <a:spLocks noGrp="1"/>
          </p:cNvSpPr>
          <p:nvPr>
            <p:ph type="dt" sz="half" idx="10"/>
          </p:nvPr>
        </p:nvSpPr>
        <p:spPr/>
        <p:txBody>
          <a:bodyPr/>
          <a:lstStyle/>
          <a:p>
            <a:fld id="{B8A7AD3A-7A1F-0C4E-9AC3-F19D61DCF2E8}" type="datetimeFigureOut">
              <a:rPr lang="es-ES_tradnl" smtClean="0"/>
              <a:t>19/12/18</a:t>
            </a:fld>
            <a:endParaRPr lang="es-ES_tradnl"/>
          </a:p>
        </p:txBody>
      </p:sp>
      <p:sp>
        <p:nvSpPr>
          <p:cNvPr id="5" name="Marcador de pie de página 4"/>
          <p:cNvSpPr>
            <a:spLocks noGrp="1"/>
          </p:cNvSpPr>
          <p:nvPr>
            <p:ph type="ftr" sz="quarter" idx="11"/>
          </p:nvPr>
        </p:nvSpPr>
        <p:spPr/>
        <p:txBody>
          <a:bodyPr/>
          <a:lstStyle/>
          <a:p>
            <a:endParaRPr lang="es-ES_tradnl"/>
          </a:p>
        </p:txBody>
      </p:sp>
      <p:sp>
        <p:nvSpPr>
          <p:cNvPr id="6" name="Marcador de número de diapositiva 5"/>
          <p:cNvSpPr>
            <a:spLocks noGrp="1"/>
          </p:cNvSpPr>
          <p:nvPr>
            <p:ph type="sldNum" sz="quarter" idx="12"/>
          </p:nvPr>
        </p:nvSpPr>
        <p:spPr/>
        <p:txBody>
          <a:bodyPr/>
          <a:lstStyle/>
          <a:p>
            <a:fld id="{5D3F7AB3-335C-3C4B-961C-D78A876E7E2D}" type="slidenum">
              <a:rPr lang="es-ES_tradnl" smtClean="0"/>
              <a:t>‹Nº›</a:t>
            </a:fld>
            <a:endParaRPr lang="es-ES_tradnl"/>
          </a:p>
        </p:txBody>
      </p:sp>
    </p:spTree>
    <p:extLst>
      <p:ext uri="{BB962C8B-B14F-4D97-AF65-F5344CB8AC3E}">
        <p14:creationId xmlns:p14="http://schemas.microsoft.com/office/powerpoint/2010/main" val="31963220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ítulo y texto">
  <p:cSld name="Contenido">
    <p:bg>
      <p:bgPr>
        <a:solidFill>
          <a:srgbClr val="DCEAFB"/>
        </a:solidFill>
        <a:effectLst/>
      </p:bgPr>
    </p:bg>
    <p:spTree>
      <p:nvGrpSpPr>
        <p:cNvPr id="1" name="Shape 46"/>
        <p:cNvGrpSpPr/>
        <p:nvPr/>
      </p:nvGrpSpPr>
      <p:grpSpPr>
        <a:xfrm>
          <a:off x="0" y="0"/>
          <a:ext cx="0" cy="0"/>
          <a:chOff x="0" y="0"/>
          <a:chExt cx="0" cy="0"/>
        </a:xfrm>
      </p:grpSpPr>
      <p:sp>
        <p:nvSpPr>
          <p:cNvPr id="47" name="Google Shape;47;p8"/>
          <p:cNvSpPr txBox="1">
            <a:spLocks noGrp="1"/>
          </p:cNvSpPr>
          <p:nvPr>
            <p:ph type="title"/>
          </p:nvPr>
        </p:nvSpPr>
        <p:spPr>
          <a:xfrm>
            <a:off x="367469" y="1733025"/>
            <a:ext cx="3264880" cy="640198"/>
          </a:xfrm>
          <a:prstGeom prst="rect">
            <a:avLst/>
          </a:prstGeom>
          <a:noFill/>
          <a:ln>
            <a:noFill/>
          </a:ln>
        </p:spPr>
        <p:txBody>
          <a:bodyPr spcFirstLastPara="1" wrap="square" lIns="68575" tIns="34275" rIns="68575" bIns="34275" anchor="ctr" anchorCtr="0"/>
          <a:lstStyle>
            <a:lvl1pPr lvl="0" algn="r">
              <a:lnSpc>
                <a:spcPct val="90000"/>
              </a:lnSpc>
              <a:spcBef>
                <a:spcPts val="0"/>
              </a:spcBef>
              <a:spcAft>
                <a:spcPts val="0"/>
              </a:spcAft>
              <a:buClr>
                <a:srgbClr val="0054BC"/>
              </a:buClr>
              <a:buSzPts val="1400"/>
              <a:buFont typeface="Work Sans SemiBold"/>
              <a:buNone/>
              <a:defRPr sz="3000">
                <a:solidFill>
                  <a:srgbClr val="0054BC"/>
                </a:solidFill>
                <a:latin typeface="Work Sans Light"/>
                <a:ea typeface="Work Sans Light"/>
                <a:cs typeface="Work Sans Light"/>
                <a:sym typeface="Work Sans Light"/>
              </a:defRPr>
            </a:lvl1pPr>
            <a:lvl2pPr lvl="1" algn="l">
              <a:lnSpc>
                <a:spcPct val="100000"/>
              </a:lnSpc>
              <a:spcBef>
                <a:spcPts val="0"/>
              </a:spcBef>
              <a:spcAft>
                <a:spcPts val="0"/>
              </a:spcAft>
              <a:buClr>
                <a:srgbClr val="0054BC"/>
              </a:buClr>
              <a:buSzPts val="1100"/>
              <a:buNone/>
              <a:defRPr>
                <a:solidFill>
                  <a:srgbClr val="0054BC"/>
                </a:solidFill>
              </a:defRPr>
            </a:lvl2pPr>
            <a:lvl3pPr lvl="2" algn="l">
              <a:lnSpc>
                <a:spcPct val="100000"/>
              </a:lnSpc>
              <a:spcBef>
                <a:spcPts val="0"/>
              </a:spcBef>
              <a:spcAft>
                <a:spcPts val="0"/>
              </a:spcAft>
              <a:buClr>
                <a:srgbClr val="0054BC"/>
              </a:buClr>
              <a:buSzPts val="1100"/>
              <a:buNone/>
              <a:defRPr>
                <a:solidFill>
                  <a:srgbClr val="0054BC"/>
                </a:solidFill>
              </a:defRPr>
            </a:lvl3pPr>
            <a:lvl4pPr lvl="3" algn="l">
              <a:lnSpc>
                <a:spcPct val="100000"/>
              </a:lnSpc>
              <a:spcBef>
                <a:spcPts val="0"/>
              </a:spcBef>
              <a:spcAft>
                <a:spcPts val="0"/>
              </a:spcAft>
              <a:buClr>
                <a:srgbClr val="0054BC"/>
              </a:buClr>
              <a:buSzPts val="1100"/>
              <a:buNone/>
              <a:defRPr>
                <a:solidFill>
                  <a:srgbClr val="0054BC"/>
                </a:solidFill>
              </a:defRPr>
            </a:lvl4pPr>
            <a:lvl5pPr lvl="4" algn="l">
              <a:lnSpc>
                <a:spcPct val="100000"/>
              </a:lnSpc>
              <a:spcBef>
                <a:spcPts val="0"/>
              </a:spcBef>
              <a:spcAft>
                <a:spcPts val="0"/>
              </a:spcAft>
              <a:buClr>
                <a:srgbClr val="0054BC"/>
              </a:buClr>
              <a:buSzPts val="1100"/>
              <a:buNone/>
              <a:defRPr>
                <a:solidFill>
                  <a:srgbClr val="0054BC"/>
                </a:solidFill>
              </a:defRPr>
            </a:lvl5pPr>
            <a:lvl6pPr lvl="5" algn="l">
              <a:lnSpc>
                <a:spcPct val="100000"/>
              </a:lnSpc>
              <a:spcBef>
                <a:spcPts val="0"/>
              </a:spcBef>
              <a:spcAft>
                <a:spcPts val="0"/>
              </a:spcAft>
              <a:buClr>
                <a:srgbClr val="0054BC"/>
              </a:buClr>
              <a:buSzPts val="1100"/>
              <a:buNone/>
              <a:defRPr>
                <a:solidFill>
                  <a:srgbClr val="0054BC"/>
                </a:solidFill>
              </a:defRPr>
            </a:lvl6pPr>
            <a:lvl7pPr lvl="6" algn="l">
              <a:lnSpc>
                <a:spcPct val="100000"/>
              </a:lnSpc>
              <a:spcBef>
                <a:spcPts val="0"/>
              </a:spcBef>
              <a:spcAft>
                <a:spcPts val="0"/>
              </a:spcAft>
              <a:buClr>
                <a:srgbClr val="0054BC"/>
              </a:buClr>
              <a:buSzPts val="1100"/>
              <a:buNone/>
              <a:defRPr>
                <a:solidFill>
                  <a:srgbClr val="0054BC"/>
                </a:solidFill>
              </a:defRPr>
            </a:lvl7pPr>
            <a:lvl8pPr lvl="7" algn="l">
              <a:lnSpc>
                <a:spcPct val="100000"/>
              </a:lnSpc>
              <a:spcBef>
                <a:spcPts val="0"/>
              </a:spcBef>
              <a:spcAft>
                <a:spcPts val="0"/>
              </a:spcAft>
              <a:buClr>
                <a:srgbClr val="0054BC"/>
              </a:buClr>
              <a:buSzPts val="1100"/>
              <a:buNone/>
              <a:defRPr>
                <a:solidFill>
                  <a:srgbClr val="0054BC"/>
                </a:solidFill>
              </a:defRPr>
            </a:lvl8pPr>
            <a:lvl9pPr lvl="8" algn="l">
              <a:lnSpc>
                <a:spcPct val="100000"/>
              </a:lnSpc>
              <a:spcBef>
                <a:spcPts val="0"/>
              </a:spcBef>
              <a:spcAft>
                <a:spcPts val="0"/>
              </a:spcAft>
              <a:buClr>
                <a:srgbClr val="0054BC"/>
              </a:buClr>
              <a:buSzPts val="1100"/>
              <a:buNone/>
              <a:defRPr>
                <a:solidFill>
                  <a:srgbClr val="0054BC"/>
                </a:solidFill>
              </a:defRPr>
            </a:lvl9pPr>
          </a:lstStyle>
          <a:p>
            <a:endParaRPr/>
          </a:p>
        </p:txBody>
      </p:sp>
      <p:sp>
        <p:nvSpPr>
          <p:cNvPr id="48" name="Google Shape;48;p8"/>
          <p:cNvSpPr txBox="1">
            <a:spLocks noGrp="1"/>
          </p:cNvSpPr>
          <p:nvPr>
            <p:ph type="body" idx="1"/>
          </p:nvPr>
        </p:nvSpPr>
        <p:spPr>
          <a:xfrm>
            <a:off x="3768725" y="3001742"/>
            <a:ext cx="1883400" cy="443700"/>
          </a:xfrm>
          <a:prstGeom prst="rect">
            <a:avLst/>
          </a:prstGeom>
          <a:noFill/>
          <a:ln>
            <a:noFill/>
          </a:ln>
        </p:spPr>
        <p:txBody>
          <a:bodyPr spcFirstLastPara="1" wrap="square" lIns="68575" tIns="34275" rIns="68575" bIns="34275" anchor="t" anchorCtr="0"/>
          <a:lstStyle>
            <a:lvl1pPr marL="457200" lvl="0" indent="-228600" algn="l">
              <a:lnSpc>
                <a:spcPct val="90000"/>
              </a:lnSpc>
              <a:spcBef>
                <a:spcPts val="800"/>
              </a:spcBef>
              <a:spcAft>
                <a:spcPts val="0"/>
              </a:spcAft>
              <a:buClr>
                <a:srgbClr val="0054BC"/>
              </a:buClr>
              <a:buSzPts val="1000"/>
              <a:buNone/>
              <a:defRPr sz="1000">
                <a:solidFill>
                  <a:srgbClr val="0054BC"/>
                </a:solidFill>
              </a:defRPr>
            </a:lvl1pPr>
            <a:lvl2pPr marL="914400" lvl="1" indent="-292100" algn="l">
              <a:lnSpc>
                <a:spcPct val="90000"/>
              </a:lnSpc>
              <a:spcBef>
                <a:spcPts val="400"/>
              </a:spcBef>
              <a:spcAft>
                <a:spcPts val="0"/>
              </a:spcAft>
              <a:buClr>
                <a:srgbClr val="0054BC"/>
              </a:buClr>
              <a:buSzPts val="1000"/>
              <a:buChar char="•"/>
              <a:defRPr sz="1000">
                <a:solidFill>
                  <a:srgbClr val="0054BC"/>
                </a:solidFill>
              </a:defRPr>
            </a:lvl2pPr>
            <a:lvl3pPr marL="1371600" lvl="2" indent="-292100" algn="l">
              <a:lnSpc>
                <a:spcPct val="90000"/>
              </a:lnSpc>
              <a:spcBef>
                <a:spcPts val="400"/>
              </a:spcBef>
              <a:spcAft>
                <a:spcPts val="0"/>
              </a:spcAft>
              <a:buClr>
                <a:srgbClr val="0054BC"/>
              </a:buClr>
              <a:buSzPts val="1000"/>
              <a:buChar char="•"/>
              <a:defRPr sz="1000">
                <a:solidFill>
                  <a:srgbClr val="0054BC"/>
                </a:solidFill>
              </a:defRPr>
            </a:lvl3pPr>
            <a:lvl4pPr marL="1828800" lvl="3" indent="-292100" algn="l">
              <a:lnSpc>
                <a:spcPct val="90000"/>
              </a:lnSpc>
              <a:spcBef>
                <a:spcPts val="400"/>
              </a:spcBef>
              <a:spcAft>
                <a:spcPts val="0"/>
              </a:spcAft>
              <a:buClr>
                <a:srgbClr val="0054BC"/>
              </a:buClr>
              <a:buSzPts val="1000"/>
              <a:buChar char="•"/>
              <a:defRPr sz="1000">
                <a:solidFill>
                  <a:srgbClr val="0054BC"/>
                </a:solidFill>
              </a:defRPr>
            </a:lvl4pPr>
            <a:lvl5pPr marL="2286000" lvl="4" indent="-292100" algn="l">
              <a:lnSpc>
                <a:spcPct val="90000"/>
              </a:lnSpc>
              <a:spcBef>
                <a:spcPts val="400"/>
              </a:spcBef>
              <a:spcAft>
                <a:spcPts val="0"/>
              </a:spcAft>
              <a:buClr>
                <a:srgbClr val="0054BC"/>
              </a:buClr>
              <a:buSzPts val="1000"/>
              <a:buChar char="•"/>
              <a:defRPr sz="1000">
                <a:solidFill>
                  <a:srgbClr val="0054BC"/>
                </a:solidFill>
              </a:defRPr>
            </a:lvl5pPr>
            <a:lvl6pPr marL="2743200" lvl="5" indent="-292100" algn="l">
              <a:lnSpc>
                <a:spcPct val="90000"/>
              </a:lnSpc>
              <a:spcBef>
                <a:spcPts val="400"/>
              </a:spcBef>
              <a:spcAft>
                <a:spcPts val="0"/>
              </a:spcAft>
              <a:buClr>
                <a:srgbClr val="0054BC"/>
              </a:buClr>
              <a:buSzPts val="1000"/>
              <a:buChar char="•"/>
              <a:defRPr sz="1000">
                <a:solidFill>
                  <a:srgbClr val="0054BC"/>
                </a:solidFill>
              </a:defRPr>
            </a:lvl6pPr>
            <a:lvl7pPr marL="3200400" lvl="6" indent="-292100" algn="l">
              <a:lnSpc>
                <a:spcPct val="90000"/>
              </a:lnSpc>
              <a:spcBef>
                <a:spcPts val="400"/>
              </a:spcBef>
              <a:spcAft>
                <a:spcPts val="0"/>
              </a:spcAft>
              <a:buClr>
                <a:srgbClr val="0054BC"/>
              </a:buClr>
              <a:buSzPts val="1000"/>
              <a:buChar char="•"/>
              <a:defRPr sz="1000">
                <a:solidFill>
                  <a:srgbClr val="0054BC"/>
                </a:solidFill>
              </a:defRPr>
            </a:lvl7pPr>
            <a:lvl8pPr marL="3657600" lvl="7" indent="-292100" algn="l">
              <a:lnSpc>
                <a:spcPct val="90000"/>
              </a:lnSpc>
              <a:spcBef>
                <a:spcPts val="400"/>
              </a:spcBef>
              <a:spcAft>
                <a:spcPts val="0"/>
              </a:spcAft>
              <a:buClr>
                <a:srgbClr val="0054BC"/>
              </a:buClr>
              <a:buSzPts val="1000"/>
              <a:buChar char="•"/>
              <a:defRPr sz="1000">
                <a:solidFill>
                  <a:srgbClr val="0054BC"/>
                </a:solidFill>
              </a:defRPr>
            </a:lvl8pPr>
            <a:lvl9pPr marL="4114800" lvl="8" indent="-292100" algn="l">
              <a:lnSpc>
                <a:spcPct val="90000"/>
              </a:lnSpc>
              <a:spcBef>
                <a:spcPts val="400"/>
              </a:spcBef>
              <a:spcAft>
                <a:spcPts val="0"/>
              </a:spcAft>
              <a:buClr>
                <a:srgbClr val="0054BC"/>
              </a:buClr>
              <a:buSzPts val="1000"/>
              <a:buChar char="•"/>
              <a:defRPr sz="1000">
                <a:solidFill>
                  <a:srgbClr val="0054BC"/>
                </a:solidFill>
              </a:defRPr>
            </a:lvl9pPr>
          </a:lstStyle>
          <a:p>
            <a:endParaRPr/>
          </a:p>
        </p:txBody>
      </p:sp>
      <p:sp>
        <p:nvSpPr>
          <p:cNvPr id="49" name="Google Shape;49;p8"/>
          <p:cNvSpPr txBox="1"/>
          <p:nvPr/>
        </p:nvSpPr>
        <p:spPr>
          <a:xfrm>
            <a:off x="367469" y="98782"/>
            <a:ext cx="1854300" cy="180900"/>
          </a:xfrm>
          <a:prstGeom prst="rect">
            <a:avLst/>
          </a:prstGeom>
          <a:no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r>
              <a:rPr lang="es-CO" sz="600" b="0" i="0" u="none" strike="noStrike" cap="none" dirty="0">
                <a:solidFill>
                  <a:srgbClr val="0066CD"/>
                </a:solidFill>
                <a:latin typeface="Work Sans Light"/>
                <a:ea typeface="Work Sans Light"/>
                <a:cs typeface="Work Sans Light"/>
                <a:sym typeface="Work Sans Light"/>
              </a:rPr>
              <a:t>Función Pública</a:t>
            </a:r>
            <a:endParaRPr sz="600" b="0" i="0" u="none" strike="noStrike" cap="none" dirty="0">
              <a:solidFill>
                <a:srgbClr val="0066CD"/>
              </a:solidFill>
              <a:latin typeface="Work Sans Light"/>
              <a:ea typeface="Work Sans Light"/>
              <a:cs typeface="Work Sans Light"/>
              <a:sym typeface="Work Sans Light"/>
            </a:endParaRPr>
          </a:p>
        </p:txBody>
      </p:sp>
      <p:sp>
        <p:nvSpPr>
          <p:cNvPr id="51" name="Google Shape;51;p8"/>
          <p:cNvSpPr txBox="1">
            <a:spLocks noGrp="1"/>
          </p:cNvSpPr>
          <p:nvPr>
            <p:ph type="body" idx="2"/>
          </p:nvPr>
        </p:nvSpPr>
        <p:spPr>
          <a:xfrm>
            <a:off x="3768286" y="2553350"/>
            <a:ext cx="1883400" cy="443700"/>
          </a:xfrm>
          <a:prstGeom prst="rect">
            <a:avLst/>
          </a:prstGeom>
          <a:noFill/>
          <a:ln>
            <a:noFill/>
          </a:ln>
        </p:spPr>
        <p:txBody>
          <a:bodyPr spcFirstLastPara="1" wrap="square" lIns="68575" tIns="34275" rIns="68575" bIns="34275" anchor="t" anchorCtr="0"/>
          <a:lstStyle>
            <a:lvl1pPr marL="457200" lvl="0" indent="-228600" algn="l">
              <a:lnSpc>
                <a:spcPct val="90000"/>
              </a:lnSpc>
              <a:spcBef>
                <a:spcPts val="800"/>
              </a:spcBef>
              <a:spcAft>
                <a:spcPts val="0"/>
              </a:spcAft>
              <a:buClr>
                <a:srgbClr val="0054BC"/>
              </a:buClr>
              <a:buSzPts val="1000"/>
              <a:buNone/>
              <a:defRPr sz="1000">
                <a:solidFill>
                  <a:srgbClr val="0054BC"/>
                </a:solidFill>
              </a:defRPr>
            </a:lvl1pPr>
            <a:lvl2pPr marL="914400" lvl="1" indent="-292100" algn="l">
              <a:lnSpc>
                <a:spcPct val="90000"/>
              </a:lnSpc>
              <a:spcBef>
                <a:spcPts val="400"/>
              </a:spcBef>
              <a:spcAft>
                <a:spcPts val="0"/>
              </a:spcAft>
              <a:buClr>
                <a:srgbClr val="0054BC"/>
              </a:buClr>
              <a:buSzPts val="1000"/>
              <a:buChar char="•"/>
              <a:defRPr sz="1000">
                <a:solidFill>
                  <a:srgbClr val="0054BC"/>
                </a:solidFill>
              </a:defRPr>
            </a:lvl2pPr>
            <a:lvl3pPr marL="1371600" lvl="2" indent="-292100" algn="l">
              <a:lnSpc>
                <a:spcPct val="90000"/>
              </a:lnSpc>
              <a:spcBef>
                <a:spcPts val="400"/>
              </a:spcBef>
              <a:spcAft>
                <a:spcPts val="0"/>
              </a:spcAft>
              <a:buClr>
                <a:srgbClr val="0054BC"/>
              </a:buClr>
              <a:buSzPts val="1000"/>
              <a:buChar char="•"/>
              <a:defRPr sz="1000">
                <a:solidFill>
                  <a:srgbClr val="0054BC"/>
                </a:solidFill>
              </a:defRPr>
            </a:lvl3pPr>
            <a:lvl4pPr marL="1828800" lvl="3" indent="-292100" algn="l">
              <a:lnSpc>
                <a:spcPct val="90000"/>
              </a:lnSpc>
              <a:spcBef>
                <a:spcPts val="400"/>
              </a:spcBef>
              <a:spcAft>
                <a:spcPts val="0"/>
              </a:spcAft>
              <a:buClr>
                <a:srgbClr val="0054BC"/>
              </a:buClr>
              <a:buSzPts val="1000"/>
              <a:buChar char="•"/>
              <a:defRPr sz="1000">
                <a:solidFill>
                  <a:srgbClr val="0054BC"/>
                </a:solidFill>
              </a:defRPr>
            </a:lvl4pPr>
            <a:lvl5pPr marL="2286000" lvl="4" indent="-292100" algn="l">
              <a:lnSpc>
                <a:spcPct val="90000"/>
              </a:lnSpc>
              <a:spcBef>
                <a:spcPts val="400"/>
              </a:spcBef>
              <a:spcAft>
                <a:spcPts val="0"/>
              </a:spcAft>
              <a:buClr>
                <a:srgbClr val="0054BC"/>
              </a:buClr>
              <a:buSzPts val="1000"/>
              <a:buChar char="•"/>
              <a:defRPr sz="1000">
                <a:solidFill>
                  <a:srgbClr val="0054BC"/>
                </a:solidFill>
              </a:defRPr>
            </a:lvl5pPr>
            <a:lvl6pPr marL="2743200" lvl="5" indent="-292100" algn="l">
              <a:lnSpc>
                <a:spcPct val="90000"/>
              </a:lnSpc>
              <a:spcBef>
                <a:spcPts val="400"/>
              </a:spcBef>
              <a:spcAft>
                <a:spcPts val="0"/>
              </a:spcAft>
              <a:buClr>
                <a:srgbClr val="0054BC"/>
              </a:buClr>
              <a:buSzPts val="1000"/>
              <a:buChar char="•"/>
              <a:defRPr sz="1000">
                <a:solidFill>
                  <a:srgbClr val="0054BC"/>
                </a:solidFill>
              </a:defRPr>
            </a:lvl6pPr>
            <a:lvl7pPr marL="3200400" lvl="6" indent="-292100" algn="l">
              <a:lnSpc>
                <a:spcPct val="90000"/>
              </a:lnSpc>
              <a:spcBef>
                <a:spcPts val="400"/>
              </a:spcBef>
              <a:spcAft>
                <a:spcPts val="0"/>
              </a:spcAft>
              <a:buClr>
                <a:srgbClr val="0054BC"/>
              </a:buClr>
              <a:buSzPts val="1000"/>
              <a:buChar char="•"/>
              <a:defRPr sz="1000">
                <a:solidFill>
                  <a:srgbClr val="0054BC"/>
                </a:solidFill>
              </a:defRPr>
            </a:lvl7pPr>
            <a:lvl8pPr marL="3657600" lvl="7" indent="-292100" algn="l">
              <a:lnSpc>
                <a:spcPct val="90000"/>
              </a:lnSpc>
              <a:spcBef>
                <a:spcPts val="400"/>
              </a:spcBef>
              <a:spcAft>
                <a:spcPts val="0"/>
              </a:spcAft>
              <a:buClr>
                <a:srgbClr val="0054BC"/>
              </a:buClr>
              <a:buSzPts val="1000"/>
              <a:buChar char="•"/>
              <a:defRPr sz="1000">
                <a:solidFill>
                  <a:srgbClr val="0054BC"/>
                </a:solidFill>
              </a:defRPr>
            </a:lvl8pPr>
            <a:lvl9pPr marL="4114800" lvl="8" indent="-292100" algn="l">
              <a:lnSpc>
                <a:spcPct val="90000"/>
              </a:lnSpc>
              <a:spcBef>
                <a:spcPts val="400"/>
              </a:spcBef>
              <a:spcAft>
                <a:spcPts val="0"/>
              </a:spcAft>
              <a:buClr>
                <a:srgbClr val="0054BC"/>
              </a:buClr>
              <a:buSzPts val="1000"/>
              <a:buChar char="•"/>
              <a:defRPr sz="1000">
                <a:solidFill>
                  <a:srgbClr val="0054BC"/>
                </a:solidFill>
              </a:defRPr>
            </a:lvl9pPr>
          </a:lstStyle>
          <a:p>
            <a:endParaRPr/>
          </a:p>
        </p:txBody>
      </p:sp>
      <p:sp>
        <p:nvSpPr>
          <p:cNvPr id="52" name="Google Shape;52;p8"/>
          <p:cNvSpPr txBox="1">
            <a:spLocks noGrp="1"/>
          </p:cNvSpPr>
          <p:nvPr>
            <p:ph type="body" idx="3"/>
          </p:nvPr>
        </p:nvSpPr>
        <p:spPr>
          <a:xfrm>
            <a:off x="3768725" y="3440778"/>
            <a:ext cx="1883400" cy="443700"/>
          </a:xfrm>
          <a:prstGeom prst="rect">
            <a:avLst/>
          </a:prstGeom>
          <a:noFill/>
          <a:ln>
            <a:noFill/>
          </a:ln>
        </p:spPr>
        <p:txBody>
          <a:bodyPr spcFirstLastPara="1" wrap="square" lIns="68575" tIns="34275" rIns="68575" bIns="34275" anchor="t" anchorCtr="0"/>
          <a:lstStyle>
            <a:lvl1pPr marL="457200" lvl="0" indent="-228600" algn="l">
              <a:lnSpc>
                <a:spcPct val="90000"/>
              </a:lnSpc>
              <a:spcBef>
                <a:spcPts val="800"/>
              </a:spcBef>
              <a:spcAft>
                <a:spcPts val="0"/>
              </a:spcAft>
              <a:buClr>
                <a:srgbClr val="0054BC"/>
              </a:buClr>
              <a:buSzPts val="1000"/>
              <a:buNone/>
              <a:defRPr sz="1000">
                <a:solidFill>
                  <a:srgbClr val="0054BC"/>
                </a:solidFill>
              </a:defRPr>
            </a:lvl1pPr>
            <a:lvl2pPr marL="914400" lvl="1" indent="-292100" algn="l">
              <a:lnSpc>
                <a:spcPct val="90000"/>
              </a:lnSpc>
              <a:spcBef>
                <a:spcPts val="400"/>
              </a:spcBef>
              <a:spcAft>
                <a:spcPts val="0"/>
              </a:spcAft>
              <a:buClr>
                <a:srgbClr val="0054BC"/>
              </a:buClr>
              <a:buSzPts val="1000"/>
              <a:buChar char="•"/>
              <a:defRPr sz="1000">
                <a:solidFill>
                  <a:srgbClr val="0054BC"/>
                </a:solidFill>
              </a:defRPr>
            </a:lvl2pPr>
            <a:lvl3pPr marL="1371600" lvl="2" indent="-292100" algn="l">
              <a:lnSpc>
                <a:spcPct val="90000"/>
              </a:lnSpc>
              <a:spcBef>
                <a:spcPts val="400"/>
              </a:spcBef>
              <a:spcAft>
                <a:spcPts val="0"/>
              </a:spcAft>
              <a:buClr>
                <a:srgbClr val="0054BC"/>
              </a:buClr>
              <a:buSzPts val="1000"/>
              <a:buChar char="•"/>
              <a:defRPr sz="1000">
                <a:solidFill>
                  <a:srgbClr val="0054BC"/>
                </a:solidFill>
              </a:defRPr>
            </a:lvl3pPr>
            <a:lvl4pPr marL="1828800" lvl="3" indent="-292100" algn="l">
              <a:lnSpc>
                <a:spcPct val="90000"/>
              </a:lnSpc>
              <a:spcBef>
                <a:spcPts val="400"/>
              </a:spcBef>
              <a:spcAft>
                <a:spcPts val="0"/>
              </a:spcAft>
              <a:buClr>
                <a:srgbClr val="0054BC"/>
              </a:buClr>
              <a:buSzPts val="1000"/>
              <a:buChar char="•"/>
              <a:defRPr sz="1000">
                <a:solidFill>
                  <a:srgbClr val="0054BC"/>
                </a:solidFill>
              </a:defRPr>
            </a:lvl4pPr>
            <a:lvl5pPr marL="2286000" lvl="4" indent="-292100" algn="l">
              <a:lnSpc>
                <a:spcPct val="90000"/>
              </a:lnSpc>
              <a:spcBef>
                <a:spcPts val="400"/>
              </a:spcBef>
              <a:spcAft>
                <a:spcPts val="0"/>
              </a:spcAft>
              <a:buClr>
                <a:srgbClr val="0054BC"/>
              </a:buClr>
              <a:buSzPts val="1000"/>
              <a:buChar char="•"/>
              <a:defRPr sz="1000">
                <a:solidFill>
                  <a:srgbClr val="0054BC"/>
                </a:solidFill>
              </a:defRPr>
            </a:lvl5pPr>
            <a:lvl6pPr marL="2743200" lvl="5" indent="-292100" algn="l">
              <a:lnSpc>
                <a:spcPct val="90000"/>
              </a:lnSpc>
              <a:spcBef>
                <a:spcPts val="400"/>
              </a:spcBef>
              <a:spcAft>
                <a:spcPts val="0"/>
              </a:spcAft>
              <a:buClr>
                <a:srgbClr val="0054BC"/>
              </a:buClr>
              <a:buSzPts val="1000"/>
              <a:buChar char="•"/>
              <a:defRPr sz="1000">
                <a:solidFill>
                  <a:srgbClr val="0054BC"/>
                </a:solidFill>
              </a:defRPr>
            </a:lvl6pPr>
            <a:lvl7pPr marL="3200400" lvl="6" indent="-292100" algn="l">
              <a:lnSpc>
                <a:spcPct val="90000"/>
              </a:lnSpc>
              <a:spcBef>
                <a:spcPts val="400"/>
              </a:spcBef>
              <a:spcAft>
                <a:spcPts val="0"/>
              </a:spcAft>
              <a:buClr>
                <a:srgbClr val="0054BC"/>
              </a:buClr>
              <a:buSzPts val="1000"/>
              <a:buChar char="•"/>
              <a:defRPr sz="1000">
                <a:solidFill>
                  <a:srgbClr val="0054BC"/>
                </a:solidFill>
              </a:defRPr>
            </a:lvl7pPr>
            <a:lvl8pPr marL="3657600" lvl="7" indent="-292100" algn="l">
              <a:lnSpc>
                <a:spcPct val="90000"/>
              </a:lnSpc>
              <a:spcBef>
                <a:spcPts val="400"/>
              </a:spcBef>
              <a:spcAft>
                <a:spcPts val="0"/>
              </a:spcAft>
              <a:buClr>
                <a:srgbClr val="0054BC"/>
              </a:buClr>
              <a:buSzPts val="1000"/>
              <a:buChar char="•"/>
              <a:defRPr sz="1000">
                <a:solidFill>
                  <a:srgbClr val="0054BC"/>
                </a:solidFill>
              </a:defRPr>
            </a:lvl8pPr>
            <a:lvl9pPr marL="4114800" lvl="8" indent="-292100" algn="l">
              <a:lnSpc>
                <a:spcPct val="90000"/>
              </a:lnSpc>
              <a:spcBef>
                <a:spcPts val="400"/>
              </a:spcBef>
              <a:spcAft>
                <a:spcPts val="0"/>
              </a:spcAft>
              <a:buClr>
                <a:srgbClr val="0054BC"/>
              </a:buClr>
              <a:buSzPts val="1000"/>
              <a:buChar char="•"/>
              <a:defRPr sz="1000">
                <a:solidFill>
                  <a:srgbClr val="0054BC"/>
                </a:solidFill>
              </a:defRPr>
            </a:lvl9pPr>
          </a:lstStyle>
          <a:p>
            <a:endParaRPr/>
          </a:p>
        </p:txBody>
      </p:sp>
      <p:sp>
        <p:nvSpPr>
          <p:cNvPr id="53" name="Google Shape;53;p8"/>
          <p:cNvSpPr txBox="1">
            <a:spLocks noGrp="1"/>
          </p:cNvSpPr>
          <p:nvPr>
            <p:ph type="body" idx="4"/>
          </p:nvPr>
        </p:nvSpPr>
        <p:spPr>
          <a:xfrm>
            <a:off x="3768725" y="3922005"/>
            <a:ext cx="1883400" cy="443700"/>
          </a:xfrm>
          <a:prstGeom prst="rect">
            <a:avLst/>
          </a:prstGeom>
          <a:noFill/>
          <a:ln>
            <a:noFill/>
          </a:ln>
        </p:spPr>
        <p:txBody>
          <a:bodyPr spcFirstLastPara="1" wrap="square" lIns="68575" tIns="34275" rIns="68575" bIns="34275" anchor="t" anchorCtr="0"/>
          <a:lstStyle>
            <a:lvl1pPr marL="457200" lvl="0" indent="-228600" algn="l">
              <a:lnSpc>
                <a:spcPct val="90000"/>
              </a:lnSpc>
              <a:spcBef>
                <a:spcPts val="800"/>
              </a:spcBef>
              <a:spcAft>
                <a:spcPts val="0"/>
              </a:spcAft>
              <a:buClr>
                <a:srgbClr val="0054BC"/>
              </a:buClr>
              <a:buSzPts val="1000"/>
              <a:buNone/>
              <a:defRPr sz="1000">
                <a:solidFill>
                  <a:srgbClr val="0054BC"/>
                </a:solidFill>
              </a:defRPr>
            </a:lvl1pPr>
            <a:lvl2pPr marL="914400" lvl="1" indent="-292100" algn="l">
              <a:lnSpc>
                <a:spcPct val="90000"/>
              </a:lnSpc>
              <a:spcBef>
                <a:spcPts val="400"/>
              </a:spcBef>
              <a:spcAft>
                <a:spcPts val="0"/>
              </a:spcAft>
              <a:buClr>
                <a:srgbClr val="0054BC"/>
              </a:buClr>
              <a:buSzPts val="1000"/>
              <a:buChar char="•"/>
              <a:defRPr sz="1000">
                <a:solidFill>
                  <a:srgbClr val="0054BC"/>
                </a:solidFill>
              </a:defRPr>
            </a:lvl2pPr>
            <a:lvl3pPr marL="1371600" lvl="2" indent="-292100" algn="l">
              <a:lnSpc>
                <a:spcPct val="90000"/>
              </a:lnSpc>
              <a:spcBef>
                <a:spcPts val="400"/>
              </a:spcBef>
              <a:spcAft>
                <a:spcPts val="0"/>
              </a:spcAft>
              <a:buClr>
                <a:srgbClr val="0054BC"/>
              </a:buClr>
              <a:buSzPts val="1000"/>
              <a:buChar char="•"/>
              <a:defRPr sz="1000">
                <a:solidFill>
                  <a:srgbClr val="0054BC"/>
                </a:solidFill>
              </a:defRPr>
            </a:lvl3pPr>
            <a:lvl4pPr marL="1828800" lvl="3" indent="-292100" algn="l">
              <a:lnSpc>
                <a:spcPct val="90000"/>
              </a:lnSpc>
              <a:spcBef>
                <a:spcPts val="400"/>
              </a:spcBef>
              <a:spcAft>
                <a:spcPts val="0"/>
              </a:spcAft>
              <a:buClr>
                <a:srgbClr val="0054BC"/>
              </a:buClr>
              <a:buSzPts val="1000"/>
              <a:buChar char="•"/>
              <a:defRPr sz="1000">
                <a:solidFill>
                  <a:srgbClr val="0054BC"/>
                </a:solidFill>
              </a:defRPr>
            </a:lvl4pPr>
            <a:lvl5pPr marL="2286000" lvl="4" indent="-292100" algn="l">
              <a:lnSpc>
                <a:spcPct val="90000"/>
              </a:lnSpc>
              <a:spcBef>
                <a:spcPts val="400"/>
              </a:spcBef>
              <a:spcAft>
                <a:spcPts val="0"/>
              </a:spcAft>
              <a:buClr>
                <a:srgbClr val="0054BC"/>
              </a:buClr>
              <a:buSzPts val="1000"/>
              <a:buChar char="•"/>
              <a:defRPr sz="1000">
                <a:solidFill>
                  <a:srgbClr val="0054BC"/>
                </a:solidFill>
              </a:defRPr>
            </a:lvl5pPr>
            <a:lvl6pPr marL="2743200" lvl="5" indent="-292100" algn="l">
              <a:lnSpc>
                <a:spcPct val="90000"/>
              </a:lnSpc>
              <a:spcBef>
                <a:spcPts val="400"/>
              </a:spcBef>
              <a:spcAft>
                <a:spcPts val="0"/>
              </a:spcAft>
              <a:buClr>
                <a:srgbClr val="0054BC"/>
              </a:buClr>
              <a:buSzPts val="1000"/>
              <a:buChar char="•"/>
              <a:defRPr sz="1000">
                <a:solidFill>
                  <a:srgbClr val="0054BC"/>
                </a:solidFill>
              </a:defRPr>
            </a:lvl6pPr>
            <a:lvl7pPr marL="3200400" lvl="6" indent="-292100" algn="l">
              <a:lnSpc>
                <a:spcPct val="90000"/>
              </a:lnSpc>
              <a:spcBef>
                <a:spcPts val="400"/>
              </a:spcBef>
              <a:spcAft>
                <a:spcPts val="0"/>
              </a:spcAft>
              <a:buClr>
                <a:srgbClr val="0054BC"/>
              </a:buClr>
              <a:buSzPts val="1000"/>
              <a:buChar char="•"/>
              <a:defRPr sz="1000">
                <a:solidFill>
                  <a:srgbClr val="0054BC"/>
                </a:solidFill>
              </a:defRPr>
            </a:lvl7pPr>
            <a:lvl8pPr marL="3657600" lvl="7" indent="-292100" algn="l">
              <a:lnSpc>
                <a:spcPct val="90000"/>
              </a:lnSpc>
              <a:spcBef>
                <a:spcPts val="400"/>
              </a:spcBef>
              <a:spcAft>
                <a:spcPts val="0"/>
              </a:spcAft>
              <a:buClr>
                <a:srgbClr val="0054BC"/>
              </a:buClr>
              <a:buSzPts val="1000"/>
              <a:buChar char="•"/>
              <a:defRPr sz="1000">
                <a:solidFill>
                  <a:srgbClr val="0054BC"/>
                </a:solidFill>
              </a:defRPr>
            </a:lvl8pPr>
            <a:lvl9pPr marL="4114800" lvl="8" indent="-292100" algn="l">
              <a:lnSpc>
                <a:spcPct val="90000"/>
              </a:lnSpc>
              <a:spcBef>
                <a:spcPts val="400"/>
              </a:spcBef>
              <a:spcAft>
                <a:spcPts val="0"/>
              </a:spcAft>
              <a:buClr>
                <a:srgbClr val="0054BC"/>
              </a:buClr>
              <a:buSzPts val="1000"/>
              <a:buChar char="•"/>
              <a:defRPr sz="1000">
                <a:solidFill>
                  <a:srgbClr val="0054BC"/>
                </a:solidFill>
              </a:defRPr>
            </a:lvl9pPr>
          </a:lstStyle>
          <a:p>
            <a:endParaRPr/>
          </a:p>
        </p:txBody>
      </p:sp>
      <p:sp>
        <p:nvSpPr>
          <p:cNvPr id="54" name="Google Shape;54;p8"/>
          <p:cNvSpPr txBox="1">
            <a:spLocks noGrp="1"/>
          </p:cNvSpPr>
          <p:nvPr>
            <p:ph type="body" idx="5"/>
          </p:nvPr>
        </p:nvSpPr>
        <p:spPr>
          <a:xfrm>
            <a:off x="3123123" y="2620030"/>
            <a:ext cx="574800" cy="272700"/>
          </a:xfrm>
          <a:prstGeom prst="rect">
            <a:avLst/>
          </a:prstGeom>
          <a:noFill/>
          <a:ln>
            <a:noFill/>
          </a:ln>
        </p:spPr>
        <p:txBody>
          <a:bodyPr spcFirstLastPara="1" wrap="square" lIns="68575" tIns="34275" rIns="68575" bIns="34275" anchor="t" anchorCtr="0"/>
          <a:lstStyle>
            <a:lvl1pPr marL="457200" lvl="0" indent="-228600" algn="r">
              <a:lnSpc>
                <a:spcPct val="90000"/>
              </a:lnSpc>
              <a:spcBef>
                <a:spcPts val="800"/>
              </a:spcBef>
              <a:spcAft>
                <a:spcPts val="0"/>
              </a:spcAft>
              <a:buClr>
                <a:srgbClr val="0054BC"/>
              </a:buClr>
              <a:buSzPts val="1000"/>
              <a:buNone/>
              <a:defRPr sz="1000" b="1">
                <a:solidFill>
                  <a:srgbClr val="0054BC"/>
                </a:solidFill>
                <a:latin typeface="Work Sans"/>
                <a:ea typeface="Work Sans"/>
                <a:cs typeface="Work Sans"/>
                <a:sym typeface="Work Sans"/>
              </a:defRPr>
            </a:lvl1pPr>
            <a:lvl2pPr marL="914400" lvl="1" indent="-292100" algn="l">
              <a:lnSpc>
                <a:spcPct val="90000"/>
              </a:lnSpc>
              <a:spcBef>
                <a:spcPts val="400"/>
              </a:spcBef>
              <a:spcAft>
                <a:spcPts val="0"/>
              </a:spcAft>
              <a:buClr>
                <a:srgbClr val="0054BC"/>
              </a:buClr>
              <a:buSzPts val="1000"/>
              <a:buChar char="•"/>
              <a:defRPr sz="1000">
                <a:solidFill>
                  <a:srgbClr val="0054BC"/>
                </a:solidFill>
              </a:defRPr>
            </a:lvl2pPr>
            <a:lvl3pPr marL="1371600" lvl="2" indent="-292100" algn="l">
              <a:lnSpc>
                <a:spcPct val="90000"/>
              </a:lnSpc>
              <a:spcBef>
                <a:spcPts val="400"/>
              </a:spcBef>
              <a:spcAft>
                <a:spcPts val="0"/>
              </a:spcAft>
              <a:buClr>
                <a:srgbClr val="0054BC"/>
              </a:buClr>
              <a:buSzPts val="1000"/>
              <a:buChar char="•"/>
              <a:defRPr sz="1000">
                <a:solidFill>
                  <a:srgbClr val="0054BC"/>
                </a:solidFill>
              </a:defRPr>
            </a:lvl3pPr>
            <a:lvl4pPr marL="1828800" lvl="3" indent="-292100" algn="l">
              <a:lnSpc>
                <a:spcPct val="90000"/>
              </a:lnSpc>
              <a:spcBef>
                <a:spcPts val="400"/>
              </a:spcBef>
              <a:spcAft>
                <a:spcPts val="0"/>
              </a:spcAft>
              <a:buClr>
                <a:srgbClr val="0054BC"/>
              </a:buClr>
              <a:buSzPts val="1000"/>
              <a:buChar char="•"/>
              <a:defRPr sz="1000">
                <a:solidFill>
                  <a:srgbClr val="0054BC"/>
                </a:solidFill>
              </a:defRPr>
            </a:lvl4pPr>
            <a:lvl5pPr marL="2286000" lvl="4" indent="-292100" algn="l">
              <a:lnSpc>
                <a:spcPct val="90000"/>
              </a:lnSpc>
              <a:spcBef>
                <a:spcPts val="400"/>
              </a:spcBef>
              <a:spcAft>
                <a:spcPts val="0"/>
              </a:spcAft>
              <a:buClr>
                <a:srgbClr val="0054BC"/>
              </a:buClr>
              <a:buSzPts val="1000"/>
              <a:buChar char="•"/>
              <a:defRPr sz="1000">
                <a:solidFill>
                  <a:srgbClr val="0054BC"/>
                </a:solidFill>
              </a:defRPr>
            </a:lvl5pPr>
            <a:lvl6pPr marL="2743200" lvl="5" indent="-292100" algn="l">
              <a:lnSpc>
                <a:spcPct val="90000"/>
              </a:lnSpc>
              <a:spcBef>
                <a:spcPts val="400"/>
              </a:spcBef>
              <a:spcAft>
                <a:spcPts val="0"/>
              </a:spcAft>
              <a:buClr>
                <a:srgbClr val="0054BC"/>
              </a:buClr>
              <a:buSzPts val="1000"/>
              <a:buChar char="•"/>
              <a:defRPr sz="1000">
                <a:solidFill>
                  <a:srgbClr val="0054BC"/>
                </a:solidFill>
              </a:defRPr>
            </a:lvl6pPr>
            <a:lvl7pPr marL="3200400" lvl="6" indent="-292100" algn="l">
              <a:lnSpc>
                <a:spcPct val="90000"/>
              </a:lnSpc>
              <a:spcBef>
                <a:spcPts val="400"/>
              </a:spcBef>
              <a:spcAft>
                <a:spcPts val="0"/>
              </a:spcAft>
              <a:buClr>
                <a:srgbClr val="0054BC"/>
              </a:buClr>
              <a:buSzPts val="1000"/>
              <a:buChar char="•"/>
              <a:defRPr sz="1000">
                <a:solidFill>
                  <a:srgbClr val="0054BC"/>
                </a:solidFill>
              </a:defRPr>
            </a:lvl7pPr>
            <a:lvl8pPr marL="3657600" lvl="7" indent="-292100" algn="l">
              <a:lnSpc>
                <a:spcPct val="90000"/>
              </a:lnSpc>
              <a:spcBef>
                <a:spcPts val="400"/>
              </a:spcBef>
              <a:spcAft>
                <a:spcPts val="0"/>
              </a:spcAft>
              <a:buClr>
                <a:srgbClr val="0054BC"/>
              </a:buClr>
              <a:buSzPts val="1000"/>
              <a:buChar char="•"/>
              <a:defRPr sz="1000">
                <a:solidFill>
                  <a:srgbClr val="0054BC"/>
                </a:solidFill>
              </a:defRPr>
            </a:lvl8pPr>
            <a:lvl9pPr marL="4114800" lvl="8" indent="-292100" algn="l">
              <a:lnSpc>
                <a:spcPct val="90000"/>
              </a:lnSpc>
              <a:spcBef>
                <a:spcPts val="400"/>
              </a:spcBef>
              <a:spcAft>
                <a:spcPts val="0"/>
              </a:spcAft>
              <a:buClr>
                <a:srgbClr val="0054BC"/>
              </a:buClr>
              <a:buSzPts val="1000"/>
              <a:buChar char="•"/>
              <a:defRPr sz="1000">
                <a:solidFill>
                  <a:srgbClr val="0054BC"/>
                </a:solidFill>
              </a:defRPr>
            </a:lvl9pPr>
          </a:lstStyle>
          <a:p>
            <a:endParaRPr/>
          </a:p>
        </p:txBody>
      </p:sp>
      <p:sp>
        <p:nvSpPr>
          <p:cNvPr id="55" name="Google Shape;55;p8"/>
          <p:cNvSpPr txBox="1">
            <a:spLocks noGrp="1"/>
          </p:cNvSpPr>
          <p:nvPr>
            <p:ph type="body" idx="6"/>
          </p:nvPr>
        </p:nvSpPr>
        <p:spPr>
          <a:xfrm>
            <a:off x="6366376" y="3001742"/>
            <a:ext cx="1883400" cy="443700"/>
          </a:xfrm>
          <a:prstGeom prst="rect">
            <a:avLst/>
          </a:prstGeom>
          <a:noFill/>
          <a:ln>
            <a:noFill/>
          </a:ln>
        </p:spPr>
        <p:txBody>
          <a:bodyPr spcFirstLastPara="1" wrap="square" lIns="68575" tIns="34275" rIns="68575" bIns="34275" anchor="t" anchorCtr="0"/>
          <a:lstStyle>
            <a:lvl1pPr marL="457200" lvl="0" indent="-228600" algn="l">
              <a:lnSpc>
                <a:spcPct val="90000"/>
              </a:lnSpc>
              <a:spcBef>
                <a:spcPts val="800"/>
              </a:spcBef>
              <a:spcAft>
                <a:spcPts val="0"/>
              </a:spcAft>
              <a:buClr>
                <a:srgbClr val="0054BC"/>
              </a:buClr>
              <a:buSzPts val="1000"/>
              <a:buNone/>
              <a:defRPr sz="1000">
                <a:solidFill>
                  <a:srgbClr val="0054BC"/>
                </a:solidFill>
              </a:defRPr>
            </a:lvl1pPr>
            <a:lvl2pPr marL="914400" lvl="1" indent="-292100" algn="l">
              <a:lnSpc>
                <a:spcPct val="90000"/>
              </a:lnSpc>
              <a:spcBef>
                <a:spcPts val="400"/>
              </a:spcBef>
              <a:spcAft>
                <a:spcPts val="0"/>
              </a:spcAft>
              <a:buClr>
                <a:srgbClr val="0054BC"/>
              </a:buClr>
              <a:buSzPts val="1000"/>
              <a:buChar char="•"/>
              <a:defRPr sz="1000">
                <a:solidFill>
                  <a:srgbClr val="0054BC"/>
                </a:solidFill>
              </a:defRPr>
            </a:lvl2pPr>
            <a:lvl3pPr marL="1371600" lvl="2" indent="-292100" algn="l">
              <a:lnSpc>
                <a:spcPct val="90000"/>
              </a:lnSpc>
              <a:spcBef>
                <a:spcPts val="400"/>
              </a:spcBef>
              <a:spcAft>
                <a:spcPts val="0"/>
              </a:spcAft>
              <a:buClr>
                <a:srgbClr val="0054BC"/>
              </a:buClr>
              <a:buSzPts val="1000"/>
              <a:buChar char="•"/>
              <a:defRPr sz="1000">
                <a:solidFill>
                  <a:srgbClr val="0054BC"/>
                </a:solidFill>
              </a:defRPr>
            </a:lvl3pPr>
            <a:lvl4pPr marL="1828800" lvl="3" indent="-292100" algn="l">
              <a:lnSpc>
                <a:spcPct val="90000"/>
              </a:lnSpc>
              <a:spcBef>
                <a:spcPts val="400"/>
              </a:spcBef>
              <a:spcAft>
                <a:spcPts val="0"/>
              </a:spcAft>
              <a:buClr>
                <a:srgbClr val="0054BC"/>
              </a:buClr>
              <a:buSzPts val="1000"/>
              <a:buChar char="•"/>
              <a:defRPr sz="1000">
                <a:solidFill>
                  <a:srgbClr val="0054BC"/>
                </a:solidFill>
              </a:defRPr>
            </a:lvl4pPr>
            <a:lvl5pPr marL="2286000" lvl="4" indent="-292100" algn="l">
              <a:lnSpc>
                <a:spcPct val="90000"/>
              </a:lnSpc>
              <a:spcBef>
                <a:spcPts val="400"/>
              </a:spcBef>
              <a:spcAft>
                <a:spcPts val="0"/>
              </a:spcAft>
              <a:buClr>
                <a:srgbClr val="0054BC"/>
              </a:buClr>
              <a:buSzPts val="1000"/>
              <a:buChar char="•"/>
              <a:defRPr sz="1000">
                <a:solidFill>
                  <a:srgbClr val="0054BC"/>
                </a:solidFill>
              </a:defRPr>
            </a:lvl5pPr>
            <a:lvl6pPr marL="2743200" lvl="5" indent="-292100" algn="l">
              <a:lnSpc>
                <a:spcPct val="90000"/>
              </a:lnSpc>
              <a:spcBef>
                <a:spcPts val="400"/>
              </a:spcBef>
              <a:spcAft>
                <a:spcPts val="0"/>
              </a:spcAft>
              <a:buClr>
                <a:srgbClr val="0054BC"/>
              </a:buClr>
              <a:buSzPts val="1000"/>
              <a:buChar char="•"/>
              <a:defRPr sz="1000">
                <a:solidFill>
                  <a:srgbClr val="0054BC"/>
                </a:solidFill>
              </a:defRPr>
            </a:lvl6pPr>
            <a:lvl7pPr marL="3200400" lvl="6" indent="-292100" algn="l">
              <a:lnSpc>
                <a:spcPct val="90000"/>
              </a:lnSpc>
              <a:spcBef>
                <a:spcPts val="400"/>
              </a:spcBef>
              <a:spcAft>
                <a:spcPts val="0"/>
              </a:spcAft>
              <a:buClr>
                <a:srgbClr val="0054BC"/>
              </a:buClr>
              <a:buSzPts val="1000"/>
              <a:buChar char="•"/>
              <a:defRPr sz="1000">
                <a:solidFill>
                  <a:srgbClr val="0054BC"/>
                </a:solidFill>
              </a:defRPr>
            </a:lvl7pPr>
            <a:lvl8pPr marL="3657600" lvl="7" indent="-292100" algn="l">
              <a:lnSpc>
                <a:spcPct val="90000"/>
              </a:lnSpc>
              <a:spcBef>
                <a:spcPts val="400"/>
              </a:spcBef>
              <a:spcAft>
                <a:spcPts val="0"/>
              </a:spcAft>
              <a:buClr>
                <a:srgbClr val="0054BC"/>
              </a:buClr>
              <a:buSzPts val="1000"/>
              <a:buChar char="•"/>
              <a:defRPr sz="1000">
                <a:solidFill>
                  <a:srgbClr val="0054BC"/>
                </a:solidFill>
              </a:defRPr>
            </a:lvl8pPr>
            <a:lvl9pPr marL="4114800" lvl="8" indent="-292100" algn="l">
              <a:lnSpc>
                <a:spcPct val="90000"/>
              </a:lnSpc>
              <a:spcBef>
                <a:spcPts val="400"/>
              </a:spcBef>
              <a:spcAft>
                <a:spcPts val="0"/>
              </a:spcAft>
              <a:buClr>
                <a:srgbClr val="0054BC"/>
              </a:buClr>
              <a:buSzPts val="1000"/>
              <a:buChar char="•"/>
              <a:defRPr sz="1000">
                <a:solidFill>
                  <a:srgbClr val="0054BC"/>
                </a:solidFill>
              </a:defRPr>
            </a:lvl9pPr>
          </a:lstStyle>
          <a:p>
            <a:endParaRPr/>
          </a:p>
        </p:txBody>
      </p:sp>
      <p:sp>
        <p:nvSpPr>
          <p:cNvPr id="56" name="Google Shape;56;p8"/>
          <p:cNvSpPr txBox="1">
            <a:spLocks noGrp="1"/>
          </p:cNvSpPr>
          <p:nvPr>
            <p:ph type="body" idx="7"/>
          </p:nvPr>
        </p:nvSpPr>
        <p:spPr>
          <a:xfrm>
            <a:off x="3123122" y="3089695"/>
            <a:ext cx="574800" cy="272700"/>
          </a:xfrm>
          <a:prstGeom prst="rect">
            <a:avLst/>
          </a:prstGeom>
          <a:noFill/>
          <a:ln>
            <a:noFill/>
          </a:ln>
        </p:spPr>
        <p:txBody>
          <a:bodyPr spcFirstLastPara="1" wrap="square" lIns="68575" tIns="34275" rIns="68575" bIns="34275" anchor="t" anchorCtr="0"/>
          <a:lstStyle>
            <a:lvl1pPr marL="457200" lvl="0" indent="-228600" algn="r">
              <a:lnSpc>
                <a:spcPct val="90000"/>
              </a:lnSpc>
              <a:spcBef>
                <a:spcPts val="800"/>
              </a:spcBef>
              <a:spcAft>
                <a:spcPts val="0"/>
              </a:spcAft>
              <a:buClr>
                <a:srgbClr val="0054BC"/>
              </a:buClr>
              <a:buSzPts val="1000"/>
              <a:buNone/>
              <a:defRPr sz="1000" b="1">
                <a:solidFill>
                  <a:srgbClr val="0054BC"/>
                </a:solidFill>
                <a:latin typeface="Work Sans"/>
                <a:ea typeface="Work Sans"/>
                <a:cs typeface="Work Sans"/>
                <a:sym typeface="Work Sans"/>
              </a:defRPr>
            </a:lvl1pPr>
            <a:lvl2pPr marL="914400" lvl="1" indent="-292100" algn="l">
              <a:lnSpc>
                <a:spcPct val="90000"/>
              </a:lnSpc>
              <a:spcBef>
                <a:spcPts val="400"/>
              </a:spcBef>
              <a:spcAft>
                <a:spcPts val="0"/>
              </a:spcAft>
              <a:buClr>
                <a:srgbClr val="0054BC"/>
              </a:buClr>
              <a:buSzPts val="1000"/>
              <a:buChar char="•"/>
              <a:defRPr sz="1000">
                <a:solidFill>
                  <a:srgbClr val="0054BC"/>
                </a:solidFill>
              </a:defRPr>
            </a:lvl2pPr>
            <a:lvl3pPr marL="1371600" lvl="2" indent="-292100" algn="l">
              <a:lnSpc>
                <a:spcPct val="90000"/>
              </a:lnSpc>
              <a:spcBef>
                <a:spcPts val="400"/>
              </a:spcBef>
              <a:spcAft>
                <a:spcPts val="0"/>
              </a:spcAft>
              <a:buClr>
                <a:srgbClr val="0054BC"/>
              </a:buClr>
              <a:buSzPts val="1000"/>
              <a:buChar char="•"/>
              <a:defRPr sz="1000">
                <a:solidFill>
                  <a:srgbClr val="0054BC"/>
                </a:solidFill>
              </a:defRPr>
            </a:lvl3pPr>
            <a:lvl4pPr marL="1828800" lvl="3" indent="-292100" algn="l">
              <a:lnSpc>
                <a:spcPct val="90000"/>
              </a:lnSpc>
              <a:spcBef>
                <a:spcPts val="400"/>
              </a:spcBef>
              <a:spcAft>
                <a:spcPts val="0"/>
              </a:spcAft>
              <a:buClr>
                <a:srgbClr val="0054BC"/>
              </a:buClr>
              <a:buSzPts val="1000"/>
              <a:buChar char="•"/>
              <a:defRPr sz="1000">
                <a:solidFill>
                  <a:srgbClr val="0054BC"/>
                </a:solidFill>
              </a:defRPr>
            </a:lvl4pPr>
            <a:lvl5pPr marL="2286000" lvl="4" indent="-292100" algn="l">
              <a:lnSpc>
                <a:spcPct val="90000"/>
              </a:lnSpc>
              <a:spcBef>
                <a:spcPts val="400"/>
              </a:spcBef>
              <a:spcAft>
                <a:spcPts val="0"/>
              </a:spcAft>
              <a:buClr>
                <a:srgbClr val="0054BC"/>
              </a:buClr>
              <a:buSzPts val="1000"/>
              <a:buChar char="•"/>
              <a:defRPr sz="1000">
                <a:solidFill>
                  <a:srgbClr val="0054BC"/>
                </a:solidFill>
              </a:defRPr>
            </a:lvl5pPr>
            <a:lvl6pPr marL="2743200" lvl="5" indent="-292100" algn="l">
              <a:lnSpc>
                <a:spcPct val="90000"/>
              </a:lnSpc>
              <a:spcBef>
                <a:spcPts val="400"/>
              </a:spcBef>
              <a:spcAft>
                <a:spcPts val="0"/>
              </a:spcAft>
              <a:buClr>
                <a:srgbClr val="0054BC"/>
              </a:buClr>
              <a:buSzPts val="1000"/>
              <a:buChar char="•"/>
              <a:defRPr sz="1000">
                <a:solidFill>
                  <a:srgbClr val="0054BC"/>
                </a:solidFill>
              </a:defRPr>
            </a:lvl6pPr>
            <a:lvl7pPr marL="3200400" lvl="6" indent="-292100" algn="l">
              <a:lnSpc>
                <a:spcPct val="90000"/>
              </a:lnSpc>
              <a:spcBef>
                <a:spcPts val="400"/>
              </a:spcBef>
              <a:spcAft>
                <a:spcPts val="0"/>
              </a:spcAft>
              <a:buClr>
                <a:srgbClr val="0054BC"/>
              </a:buClr>
              <a:buSzPts val="1000"/>
              <a:buChar char="•"/>
              <a:defRPr sz="1000">
                <a:solidFill>
                  <a:srgbClr val="0054BC"/>
                </a:solidFill>
              </a:defRPr>
            </a:lvl7pPr>
            <a:lvl8pPr marL="3657600" lvl="7" indent="-292100" algn="l">
              <a:lnSpc>
                <a:spcPct val="90000"/>
              </a:lnSpc>
              <a:spcBef>
                <a:spcPts val="400"/>
              </a:spcBef>
              <a:spcAft>
                <a:spcPts val="0"/>
              </a:spcAft>
              <a:buClr>
                <a:srgbClr val="0054BC"/>
              </a:buClr>
              <a:buSzPts val="1000"/>
              <a:buChar char="•"/>
              <a:defRPr sz="1000">
                <a:solidFill>
                  <a:srgbClr val="0054BC"/>
                </a:solidFill>
              </a:defRPr>
            </a:lvl8pPr>
            <a:lvl9pPr marL="4114800" lvl="8" indent="-292100" algn="l">
              <a:lnSpc>
                <a:spcPct val="90000"/>
              </a:lnSpc>
              <a:spcBef>
                <a:spcPts val="400"/>
              </a:spcBef>
              <a:spcAft>
                <a:spcPts val="0"/>
              </a:spcAft>
              <a:buClr>
                <a:srgbClr val="0054BC"/>
              </a:buClr>
              <a:buSzPts val="1000"/>
              <a:buChar char="•"/>
              <a:defRPr sz="1000">
                <a:solidFill>
                  <a:srgbClr val="0054BC"/>
                </a:solidFill>
              </a:defRPr>
            </a:lvl9pPr>
          </a:lstStyle>
          <a:p>
            <a:endParaRPr/>
          </a:p>
        </p:txBody>
      </p:sp>
      <p:sp>
        <p:nvSpPr>
          <p:cNvPr id="57" name="Google Shape;57;p8"/>
          <p:cNvSpPr txBox="1">
            <a:spLocks noGrp="1"/>
          </p:cNvSpPr>
          <p:nvPr>
            <p:ph type="body" idx="8"/>
          </p:nvPr>
        </p:nvSpPr>
        <p:spPr>
          <a:xfrm>
            <a:off x="3123849" y="3525020"/>
            <a:ext cx="574800" cy="272700"/>
          </a:xfrm>
          <a:prstGeom prst="rect">
            <a:avLst/>
          </a:prstGeom>
          <a:noFill/>
          <a:ln>
            <a:noFill/>
          </a:ln>
        </p:spPr>
        <p:txBody>
          <a:bodyPr spcFirstLastPara="1" wrap="square" lIns="68575" tIns="34275" rIns="68575" bIns="34275" anchor="t" anchorCtr="0"/>
          <a:lstStyle>
            <a:lvl1pPr marL="457200" lvl="0" indent="-228600" algn="r">
              <a:lnSpc>
                <a:spcPct val="90000"/>
              </a:lnSpc>
              <a:spcBef>
                <a:spcPts val="800"/>
              </a:spcBef>
              <a:spcAft>
                <a:spcPts val="0"/>
              </a:spcAft>
              <a:buClr>
                <a:srgbClr val="0054BC"/>
              </a:buClr>
              <a:buSzPts val="1000"/>
              <a:buNone/>
              <a:defRPr sz="1000" b="1">
                <a:solidFill>
                  <a:srgbClr val="0054BC"/>
                </a:solidFill>
                <a:latin typeface="Work Sans"/>
                <a:ea typeface="Work Sans"/>
                <a:cs typeface="Work Sans"/>
                <a:sym typeface="Work Sans"/>
              </a:defRPr>
            </a:lvl1pPr>
            <a:lvl2pPr marL="914400" lvl="1" indent="-292100" algn="l">
              <a:lnSpc>
                <a:spcPct val="90000"/>
              </a:lnSpc>
              <a:spcBef>
                <a:spcPts val="400"/>
              </a:spcBef>
              <a:spcAft>
                <a:spcPts val="0"/>
              </a:spcAft>
              <a:buClr>
                <a:srgbClr val="0054BC"/>
              </a:buClr>
              <a:buSzPts val="1000"/>
              <a:buChar char="•"/>
              <a:defRPr sz="1000">
                <a:solidFill>
                  <a:srgbClr val="0054BC"/>
                </a:solidFill>
              </a:defRPr>
            </a:lvl2pPr>
            <a:lvl3pPr marL="1371600" lvl="2" indent="-292100" algn="l">
              <a:lnSpc>
                <a:spcPct val="90000"/>
              </a:lnSpc>
              <a:spcBef>
                <a:spcPts val="400"/>
              </a:spcBef>
              <a:spcAft>
                <a:spcPts val="0"/>
              </a:spcAft>
              <a:buClr>
                <a:srgbClr val="0054BC"/>
              </a:buClr>
              <a:buSzPts val="1000"/>
              <a:buChar char="•"/>
              <a:defRPr sz="1000">
                <a:solidFill>
                  <a:srgbClr val="0054BC"/>
                </a:solidFill>
              </a:defRPr>
            </a:lvl3pPr>
            <a:lvl4pPr marL="1828800" lvl="3" indent="-292100" algn="l">
              <a:lnSpc>
                <a:spcPct val="90000"/>
              </a:lnSpc>
              <a:spcBef>
                <a:spcPts val="400"/>
              </a:spcBef>
              <a:spcAft>
                <a:spcPts val="0"/>
              </a:spcAft>
              <a:buClr>
                <a:srgbClr val="0054BC"/>
              </a:buClr>
              <a:buSzPts val="1000"/>
              <a:buChar char="•"/>
              <a:defRPr sz="1000">
                <a:solidFill>
                  <a:srgbClr val="0054BC"/>
                </a:solidFill>
              </a:defRPr>
            </a:lvl4pPr>
            <a:lvl5pPr marL="2286000" lvl="4" indent="-292100" algn="l">
              <a:lnSpc>
                <a:spcPct val="90000"/>
              </a:lnSpc>
              <a:spcBef>
                <a:spcPts val="400"/>
              </a:spcBef>
              <a:spcAft>
                <a:spcPts val="0"/>
              </a:spcAft>
              <a:buClr>
                <a:srgbClr val="0054BC"/>
              </a:buClr>
              <a:buSzPts val="1000"/>
              <a:buChar char="•"/>
              <a:defRPr sz="1000">
                <a:solidFill>
                  <a:srgbClr val="0054BC"/>
                </a:solidFill>
              </a:defRPr>
            </a:lvl5pPr>
            <a:lvl6pPr marL="2743200" lvl="5" indent="-292100" algn="l">
              <a:lnSpc>
                <a:spcPct val="90000"/>
              </a:lnSpc>
              <a:spcBef>
                <a:spcPts val="400"/>
              </a:spcBef>
              <a:spcAft>
                <a:spcPts val="0"/>
              </a:spcAft>
              <a:buClr>
                <a:srgbClr val="0054BC"/>
              </a:buClr>
              <a:buSzPts val="1000"/>
              <a:buChar char="•"/>
              <a:defRPr sz="1000">
                <a:solidFill>
                  <a:srgbClr val="0054BC"/>
                </a:solidFill>
              </a:defRPr>
            </a:lvl6pPr>
            <a:lvl7pPr marL="3200400" lvl="6" indent="-292100" algn="l">
              <a:lnSpc>
                <a:spcPct val="90000"/>
              </a:lnSpc>
              <a:spcBef>
                <a:spcPts val="400"/>
              </a:spcBef>
              <a:spcAft>
                <a:spcPts val="0"/>
              </a:spcAft>
              <a:buClr>
                <a:srgbClr val="0054BC"/>
              </a:buClr>
              <a:buSzPts val="1000"/>
              <a:buChar char="•"/>
              <a:defRPr sz="1000">
                <a:solidFill>
                  <a:srgbClr val="0054BC"/>
                </a:solidFill>
              </a:defRPr>
            </a:lvl7pPr>
            <a:lvl8pPr marL="3657600" lvl="7" indent="-292100" algn="l">
              <a:lnSpc>
                <a:spcPct val="90000"/>
              </a:lnSpc>
              <a:spcBef>
                <a:spcPts val="400"/>
              </a:spcBef>
              <a:spcAft>
                <a:spcPts val="0"/>
              </a:spcAft>
              <a:buClr>
                <a:srgbClr val="0054BC"/>
              </a:buClr>
              <a:buSzPts val="1000"/>
              <a:buChar char="•"/>
              <a:defRPr sz="1000">
                <a:solidFill>
                  <a:srgbClr val="0054BC"/>
                </a:solidFill>
              </a:defRPr>
            </a:lvl8pPr>
            <a:lvl9pPr marL="4114800" lvl="8" indent="-292100" algn="l">
              <a:lnSpc>
                <a:spcPct val="90000"/>
              </a:lnSpc>
              <a:spcBef>
                <a:spcPts val="400"/>
              </a:spcBef>
              <a:spcAft>
                <a:spcPts val="0"/>
              </a:spcAft>
              <a:buClr>
                <a:srgbClr val="0054BC"/>
              </a:buClr>
              <a:buSzPts val="1000"/>
              <a:buChar char="•"/>
              <a:defRPr sz="1000">
                <a:solidFill>
                  <a:srgbClr val="0054BC"/>
                </a:solidFill>
              </a:defRPr>
            </a:lvl9pPr>
          </a:lstStyle>
          <a:p>
            <a:endParaRPr/>
          </a:p>
        </p:txBody>
      </p:sp>
      <p:sp>
        <p:nvSpPr>
          <p:cNvPr id="58" name="Google Shape;58;p8"/>
          <p:cNvSpPr txBox="1">
            <a:spLocks noGrp="1"/>
          </p:cNvSpPr>
          <p:nvPr>
            <p:ph type="body" idx="9"/>
          </p:nvPr>
        </p:nvSpPr>
        <p:spPr>
          <a:xfrm>
            <a:off x="3123849" y="4007466"/>
            <a:ext cx="574800" cy="272700"/>
          </a:xfrm>
          <a:prstGeom prst="rect">
            <a:avLst/>
          </a:prstGeom>
          <a:noFill/>
          <a:ln>
            <a:noFill/>
          </a:ln>
        </p:spPr>
        <p:txBody>
          <a:bodyPr spcFirstLastPara="1" wrap="square" lIns="68575" tIns="34275" rIns="68575" bIns="34275" anchor="t" anchorCtr="0"/>
          <a:lstStyle>
            <a:lvl1pPr marL="457200" lvl="0" indent="-228600" algn="r">
              <a:lnSpc>
                <a:spcPct val="90000"/>
              </a:lnSpc>
              <a:spcBef>
                <a:spcPts val="800"/>
              </a:spcBef>
              <a:spcAft>
                <a:spcPts val="0"/>
              </a:spcAft>
              <a:buClr>
                <a:srgbClr val="0054BC"/>
              </a:buClr>
              <a:buSzPts val="1400"/>
              <a:buNone/>
              <a:defRPr sz="1000" b="1">
                <a:solidFill>
                  <a:srgbClr val="0054BC"/>
                </a:solidFill>
                <a:latin typeface="Work Sans"/>
                <a:ea typeface="Work Sans"/>
                <a:cs typeface="Work Sans"/>
                <a:sym typeface="Work Sans"/>
              </a:defRPr>
            </a:lvl1pPr>
            <a:lvl2pPr marL="914400" lvl="1" indent="-317500" algn="l">
              <a:lnSpc>
                <a:spcPct val="90000"/>
              </a:lnSpc>
              <a:spcBef>
                <a:spcPts val="400"/>
              </a:spcBef>
              <a:spcAft>
                <a:spcPts val="0"/>
              </a:spcAft>
              <a:buClr>
                <a:srgbClr val="0054BC"/>
              </a:buClr>
              <a:buSzPts val="1400"/>
              <a:buChar char="•"/>
              <a:defRPr>
                <a:solidFill>
                  <a:srgbClr val="0054BC"/>
                </a:solidFill>
              </a:defRPr>
            </a:lvl2pPr>
            <a:lvl3pPr marL="1371600" lvl="2" indent="-317500" algn="l">
              <a:lnSpc>
                <a:spcPct val="90000"/>
              </a:lnSpc>
              <a:spcBef>
                <a:spcPts val="400"/>
              </a:spcBef>
              <a:spcAft>
                <a:spcPts val="0"/>
              </a:spcAft>
              <a:buClr>
                <a:srgbClr val="0054BC"/>
              </a:buClr>
              <a:buSzPts val="1400"/>
              <a:buChar char="•"/>
              <a:defRPr>
                <a:solidFill>
                  <a:srgbClr val="0054BC"/>
                </a:solidFill>
              </a:defRPr>
            </a:lvl3pPr>
            <a:lvl4pPr marL="1828800" lvl="3" indent="-317500" algn="l">
              <a:lnSpc>
                <a:spcPct val="90000"/>
              </a:lnSpc>
              <a:spcBef>
                <a:spcPts val="400"/>
              </a:spcBef>
              <a:spcAft>
                <a:spcPts val="0"/>
              </a:spcAft>
              <a:buClr>
                <a:srgbClr val="0054BC"/>
              </a:buClr>
              <a:buSzPts val="1400"/>
              <a:buChar char="•"/>
              <a:defRPr>
                <a:solidFill>
                  <a:srgbClr val="0054BC"/>
                </a:solidFill>
              </a:defRPr>
            </a:lvl4pPr>
            <a:lvl5pPr marL="2286000" lvl="4" indent="-317500" algn="l">
              <a:lnSpc>
                <a:spcPct val="90000"/>
              </a:lnSpc>
              <a:spcBef>
                <a:spcPts val="400"/>
              </a:spcBef>
              <a:spcAft>
                <a:spcPts val="0"/>
              </a:spcAft>
              <a:buClr>
                <a:srgbClr val="0054BC"/>
              </a:buClr>
              <a:buSzPts val="1400"/>
              <a:buChar char="•"/>
              <a:defRPr>
                <a:solidFill>
                  <a:srgbClr val="0054BC"/>
                </a:solidFill>
              </a:defRPr>
            </a:lvl5pPr>
            <a:lvl6pPr marL="2743200" lvl="5" indent="-317500" algn="l">
              <a:lnSpc>
                <a:spcPct val="90000"/>
              </a:lnSpc>
              <a:spcBef>
                <a:spcPts val="400"/>
              </a:spcBef>
              <a:spcAft>
                <a:spcPts val="0"/>
              </a:spcAft>
              <a:buClr>
                <a:srgbClr val="0054BC"/>
              </a:buClr>
              <a:buSzPts val="1400"/>
              <a:buChar char="•"/>
              <a:defRPr>
                <a:solidFill>
                  <a:srgbClr val="0054BC"/>
                </a:solidFill>
              </a:defRPr>
            </a:lvl6pPr>
            <a:lvl7pPr marL="3200400" lvl="6" indent="-317500" algn="l">
              <a:lnSpc>
                <a:spcPct val="90000"/>
              </a:lnSpc>
              <a:spcBef>
                <a:spcPts val="400"/>
              </a:spcBef>
              <a:spcAft>
                <a:spcPts val="0"/>
              </a:spcAft>
              <a:buClr>
                <a:srgbClr val="0054BC"/>
              </a:buClr>
              <a:buSzPts val="1400"/>
              <a:buChar char="•"/>
              <a:defRPr>
                <a:solidFill>
                  <a:srgbClr val="0054BC"/>
                </a:solidFill>
              </a:defRPr>
            </a:lvl7pPr>
            <a:lvl8pPr marL="3657600" lvl="7" indent="-317500" algn="l">
              <a:lnSpc>
                <a:spcPct val="90000"/>
              </a:lnSpc>
              <a:spcBef>
                <a:spcPts val="400"/>
              </a:spcBef>
              <a:spcAft>
                <a:spcPts val="0"/>
              </a:spcAft>
              <a:buClr>
                <a:srgbClr val="0054BC"/>
              </a:buClr>
              <a:buSzPts val="1400"/>
              <a:buChar char="•"/>
              <a:defRPr>
                <a:solidFill>
                  <a:srgbClr val="0054BC"/>
                </a:solidFill>
              </a:defRPr>
            </a:lvl8pPr>
            <a:lvl9pPr marL="4114800" lvl="8" indent="-317500" algn="l">
              <a:lnSpc>
                <a:spcPct val="90000"/>
              </a:lnSpc>
              <a:spcBef>
                <a:spcPts val="400"/>
              </a:spcBef>
              <a:spcAft>
                <a:spcPts val="0"/>
              </a:spcAft>
              <a:buClr>
                <a:srgbClr val="0054BC"/>
              </a:buClr>
              <a:buSzPts val="1400"/>
              <a:buChar char="•"/>
              <a:defRPr>
                <a:solidFill>
                  <a:srgbClr val="0054BC"/>
                </a:solidFill>
              </a:defRPr>
            </a:lvl9pPr>
          </a:lstStyle>
          <a:p>
            <a:endParaRPr/>
          </a:p>
        </p:txBody>
      </p:sp>
      <p:sp>
        <p:nvSpPr>
          <p:cNvPr id="59" name="Google Shape;59;p8"/>
          <p:cNvSpPr txBox="1">
            <a:spLocks noGrp="1"/>
          </p:cNvSpPr>
          <p:nvPr>
            <p:ph type="body" idx="13"/>
          </p:nvPr>
        </p:nvSpPr>
        <p:spPr>
          <a:xfrm>
            <a:off x="6365937" y="2558192"/>
            <a:ext cx="1883400" cy="443700"/>
          </a:xfrm>
          <a:prstGeom prst="rect">
            <a:avLst/>
          </a:prstGeom>
          <a:noFill/>
          <a:ln>
            <a:noFill/>
          </a:ln>
        </p:spPr>
        <p:txBody>
          <a:bodyPr spcFirstLastPara="1" wrap="square" lIns="68575" tIns="34275" rIns="68575" bIns="34275" anchor="t" anchorCtr="0"/>
          <a:lstStyle>
            <a:lvl1pPr marL="457200" lvl="0" indent="-228600" algn="l">
              <a:lnSpc>
                <a:spcPct val="90000"/>
              </a:lnSpc>
              <a:spcBef>
                <a:spcPts val="800"/>
              </a:spcBef>
              <a:spcAft>
                <a:spcPts val="0"/>
              </a:spcAft>
              <a:buClr>
                <a:srgbClr val="0054BC"/>
              </a:buClr>
              <a:buSzPts val="1000"/>
              <a:buNone/>
              <a:defRPr sz="1000">
                <a:solidFill>
                  <a:srgbClr val="0054BC"/>
                </a:solidFill>
              </a:defRPr>
            </a:lvl1pPr>
            <a:lvl2pPr marL="914400" lvl="1" indent="-292100" algn="l">
              <a:lnSpc>
                <a:spcPct val="90000"/>
              </a:lnSpc>
              <a:spcBef>
                <a:spcPts val="400"/>
              </a:spcBef>
              <a:spcAft>
                <a:spcPts val="0"/>
              </a:spcAft>
              <a:buClr>
                <a:srgbClr val="0054BC"/>
              </a:buClr>
              <a:buSzPts val="1000"/>
              <a:buChar char="•"/>
              <a:defRPr sz="1000">
                <a:solidFill>
                  <a:srgbClr val="0054BC"/>
                </a:solidFill>
              </a:defRPr>
            </a:lvl2pPr>
            <a:lvl3pPr marL="1371600" lvl="2" indent="-292100" algn="l">
              <a:lnSpc>
                <a:spcPct val="90000"/>
              </a:lnSpc>
              <a:spcBef>
                <a:spcPts val="400"/>
              </a:spcBef>
              <a:spcAft>
                <a:spcPts val="0"/>
              </a:spcAft>
              <a:buClr>
                <a:srgbClr val="0054BC"/>
              </a:buClr>
              <a:buSzPts val="1000"/>
              <a:buChar char="•"/>
              <a:defRPr sz="1000">
                <a:solidFill>
                  <a:srgbClr val="0054BC"/>
                </a:solidFill>
              </a:defRPr>
            </a:lvl3pPr>
            <a:lvl4pPr marL="1828800" lvl="3" indent="-292100" algn="l">
              <a:lnSpc>
                <a:spcPct val="90000"/>
              </a:lnSpc>
              <a:spcBef>
                <a:spcPts val="400"/>
              </a:spcBef>
              <a:spcAft>
                <a:spcPts val="0"/>
              </a:spcAft>
              <a:buClr>
                <a:srgbClr val="0054BC"/>
              </a:buClr>
              <a:buSzPts val="1000"/>
              <a:buChar char="•"/>
              <a:defRPr sz="1000">
                <a:solidFill>
                  <a:srgbClr val="0054BC"/>
                </a:solidFill>
              </a:defRPr>
            </a:lvl4pPr>
            <a:lvl5pPr marL="2286000" lvl="4" indent="-292100" algn="l">
              <a:lnSpc>
                <a:spcPct val="90000"/>
              </a:lnSpc>
              <a:spcBef>
                <a:spcPts val="400"/>
              </a:spcBef>
              <a:spcAft>
                <a:spcPts val="0"/>
              </a:spcAft>
              <a:buClr>
                <a:srgbClr val="0054BC"/>
              </a:buClr>
              <a:buSzPts val="1000"/>
              <a:buChar char="•"/>
              <a:defRPr sz="1000">
                <a:solidFill>
                  <a:srgbClr val="0054BC"/>
                </a:solidFill>
              </a:defRPr>
            </a:lvl5pPr>
            <a:lvl6pPr marL="2743200" lvl="5" indent="-292100" algn="l">
              <a:lnSpc>
                <a:spcPct val="90000"/>
              </a:lnSpc>
              <a:spcBef>
                <a:spcPts val="400"/>
              </a:spcBef>
              <a:spcAft>
                <a:spcPts val="0"/>
              </a:spcAft>
              <a:buClr>
                <a:srgbClr val="0054BC"/>
              </a:buClr>
              <a:buSzPts val="1000"/>
              <a:buChar char="•"/>
              <a:defRPr sz="1000">
                <a:solidFill>
                  <a:srgbClr val="0054BC"/>
                </a:solidFill>
              </a:defRPr>
            </a:lvl6pPr>
            <a:lvl7pPr marL="3200400" lvl="6" indent="-292100" algn="l">
              <a:lnSpc>
                <a:spcPct val="90000"/>
              </a:lnSpc>
              <a:spcBef>
                <a:spcPts val="400"/>
              </a:spcBef>
              <a:spcAft>
                <a:spcPts val="0"/>
              </a:spcAft>
              <a:buClr>
                <a:srgbClr val="0054BC"/>
              </a:buClr>
              <a:buSzPts val="1000"/>
              <a:buChar char="•"/>
              <a:defRPr sz="1000">
                <a:solidFill>
                  <a:srgbClr val="0054BC"/>
                </a:solidFill>
              </a:defRPr>
            </a:lvl7pPr>
            <a:lvl8pPr marL="3657600" lvl="7" indent="-292100" algn="l">
              <a:lnSpc>
                <a:spcPct val="90000"/>
              </a:lnSpc>
              <a:spcBef>
                <a:spcPts val="400"/>
              </a:spcBef>
              <a:spcAft>
                <a:spcPts val="0"/>
              </a:spcAft>
              <a:buClr>
                <a:srgbClr val="0054BC"/>
              </a:buClr>
              <a:buSzPts val="1000"/>
              <a:buChar char="•"/>
              <a:defRPr sz="1000">
                <a:solidFill>
                  <a:srgbClr val="0054BC"/>
                </a:solidFill>
              </a:defRPr>
            </a:lvl8pPr>
            <a:lvl9pPr marL="4114800" lvl="8" indent="-292100" algn="l">
              <a:lnSpc>
                <a:spcPct val="90000"/>
              </a:lnSpc>
              <a:spcBef>
                <a:spcPts val="400"/>
              </a:spcBef>
              <a:spcAft>
                <a:spcPts val="0"/>
              </a:spcAft>
              <a:buClr>
                <a:srgbClr val="0054BC"/>
              </a:buClr>
              <a:buSzPts val="1000"/>
              <a:buChar char="•"/>
              <a:defRPr sz="1000">
                <a:solidFill>
                  <a:srgbClr val="0054BC"/>
                </a:solidFill>
              </a:defRPr>
            </a:lvl9pPr>
          </a:lstStyle>
          <a:p>
            <a:endParaRPr/>
          </a:p>
        </p:txBody>
      </p:sp>
      <p:sp>
        <p:nvSpPr>
          <p:cNvPr id="60" name="Google Shape;60;p8"/>
          <p:cNvSpPr txBox="1">
            <a:spLocks noGrp="1"/>
          </p:cNvSpPr>
          <p:nvPr>
            <p:ph type="body" idx="14"/>
          </p:nvPr>
        </p:nvSpPr>
        <p:spPr>
          <a:xfrm>
            <a:off x="6366376" y="3445620"/>
            <a:ext cx="1883400" cy="443700"/>
          </a:xfrm>
          <a:prstGeom prst="rect">
            <a:avLst/>
          </a:prstGeom>
          <a:noFill/>
          <a:ln>
            <a:noFill/>
          </a:ln>
        </p:spPr>
        <p:txBody>
          <a:bodyPr spcFirstLastPara="1" wrap="square" lIns="68575" tIns="34275" rIns="68575" bIns="34275" anchor="t" anchorCtr="0"/>
          <a:lstStyle>
            <a:lvl1pPr marL="457200" lvl="0" indent="-228600" algn="l">
              <a:lnSpc>
                <a:spcPct val="90000"/>
              </a:lnSpc>
              <a:spcBef>
                <a:spcPts val="800"/>
              </a:spcBef>
              <a:spcAft>
                <a:spcPts val="0"/>
              </a:spcAft>
              <a:buClr>
                <a:srgbClr val="0054BC"/>
              </a:buClr>
              <a:buSzPts val="1000"/>
              <a:buNone/>
              <a:defRPr sz="1000">
                <a:solidFill>
                  <a:srgbClr val="0054BC"/>
                </a:solidFill>
              </a:defRPr>
            </a:lvl1pPr>
            <a:lvl2pPr marL="914400" lvl="1" indent="-292100" algn="l">
              <a:lnSpc>
                <a:spcPct val="90000"/>
              </a:lnSpc>
              <a:spcBef>
                <a:spcPts val="400"/>
              </a:spcBef>
              <a:spcAft>
                <a:spcPts val="0"/>
              </a:spcAft>
              <a:buClr>
                <a:srgbClr val="0054BC"/>
              </a:buClr>
              <a:buSzPts val="1000"/>
              <a:buChar char="•"/>
              <a:defRPr sz="1000">
                <a:solidFill>
                  <a:srgbClr val="0054BC"/>
                </a:solidFill>
              </a:defRPr>
            </a:lvl2pPr>
            <a:lvl3pPr marL="1371600" lvl="2" indent="-292100" algn="l">
              <a:lnSpc>
                <a:spcPct val="90000"/>
              </a:lnSpc>
              <a:spcBef>
                <a:spcPts val="400"/>
              </a:spcBef>
              <a:spcAft>
                <a:spcPts val="0"/>
              </a:spcAft>
              <a:buClr>
                <a:srgbClr val="0054BC"/>
              </a:buClr>
              <a:buSzPts val="1000"/>
              <a:buChar char="•"/>
              <a:defRPr sz="1000">
                <a:solidFill>
                  <a:srgbClr val="0054BC"/>
                </a:solidFill>
              </a:defRPr>
            </a:lvl3pPr>
            <a:lvl4pPr marL="1828800" lvl="3" indent="-292100" algn="l">
              <a:lnSpc>
                <a:spcPct val="90000"/>
              </a:lnSpc>
              <a:spcBef>
                <a:spcPts val="400"/>
              </a:spcBef>
              <a:spcAft>
                <a:spcPts val="0"/>
              </a:spcAft>
              <a:buClr>
                <a:srgbClr val="0054BC"/>
              </a:buClr>
              <a:buSzPts val="1000"/>
              <a:buChar char="•"/>
              <a:defRPr sz="1000">
                <a:solidFill>
                  <a:srgbClr val="0054BC"/>
                </a:solidFill>
              </a:defRPr>
            </a:lvl4pPr>
            <a:lvl5pPr marL="2286000" lvl="4" indent="-292100" algn="l">
              <a:lnSpc>
                <a:spcPct val="90000"/>
              </a:lnSpc>
              <a:spcBef>
                <a:spcPts val="400"/>
              </a:spcBef>
              <a:spcAft>
                <a:spcPts val="0"/>
              </a:spcAft>
              <a:buClr>
                <a:srgbClr val="0054BC"/>
              </a:buClr>
              <a:buSzPts val="1000"/>
              <a:buChar char="•"/>
              <a:defRPr sz="1000">
                <a:solidFill>
                  <a:srgbClr val="0054BC"/>
                </a:solidFill>
              </a:defRPr>
            </a:lvl5pPr>
            <a:lvl6pPr marL="2743200" lvl="5" indent="-292100" algn="l">
              <a:lnSpc>
                <a:spcPct val="90000"/>
              </a:lnSpc>
              <a:spcBef>
                <a:spcPts val="400"/>
              </a:spcBef>
              <a:spcAft>
                <a:spcPts val="0"/>
              </a:spcAft>
              <a:buClr>
                <a:srgbClr val="0054BC"/>
              </a:buClr>
              <a:buSzPts val="1000"/>
              <a:buChar char="•"/>
              <a:defRPr sz="1000">
                <a:solidFill>
                  <a:srgbClr val="0054BC"/>
                </a:solidFill>
              </a:defRPr>
            </a:lvl6pPr>
            <a:lvl7pPr marL="3200400" lvl="6" indent="-292100" algn="l">
              <a:lnSpc>
                <a:spcPct val="90000"/>
              </a:lnSpc>
              <a:spcBef>
                <a:spcPts val="400"/>
              </a:spcBef>
              <a:spcAft>
                <a:spcPts val="0"/>
              </a:spcAft>
              <a:buClr>
                <a:srgbClr val="0054BC"/>
              </a:buClr>
              <a:buSzPts val="1000"/>
              <a:buChar char="•"/>
              <a:defRPr sz="1000">
                <a:solidFill>
                  <a:srgbClr val="0054BC"/>
                </a:solidFill>
              </a:defRPr>
            </a:lvl7pPr>
            <a:lvl8pPr marL="3657600" lvl="7" indent="-292100" algn="l">
              <a:lnSpc>
                <a:spcPct val="90000"/>
              </a:lnSpc>
              <a:spcBef>
                <a:spcPts val="400"/>
              </a:spcBef>
              <a:spcAft>
                <a:spcPts val="0"/>
              </a:spcAft>
              <a:buClr>
                <a:srgbClr val="0054BC"/>
              </a:buClr>
              <a:buSzPts val="1000"/>
              <a:buChar char="•"/>
              <a:defRPr sz="1000">
                <a:solidFill>
                  <a:srgbClr val="0054BC"/>
                </a:solidFill>
              </a:defRPr>
            </a:lvl8pPr>
            <a:lvl9pPr marL="4114800" lvl="8" indent="-292100" algn="l">
              <a:lnSpc>
                <a:spcPct val="90000"/>
              </a:lnSpc>
              <a:spcBef>
                <a:spcPts val="400"/>
              </a:spcBef>
              <a:spcAft>
                <a:spcPts val="0"/>
              </a:spcAft>
              <a:buClr>
                <a:srgbClr val="0054BC"/>
              </a:buClr>
              <a:buSzPts val="1000"/>
              <a:buChar char="•"/>
              <a:defRPr sz="1000">
                <a:solidFill>
                  <a:srgbClr val="0054BC"/>
                </a:solidFill>
              </a:defRPr>
            </a:lvl9pPr>
          </a:lstStyle>
          <a:p>
            <a:endParaRPr/>
          </a:p>
        </p:txBody>
      </p:sp>
      <p:sp>
        <p:nvSpPr>
          <p:cNvPr id="61" name="Google Shape;61;p8"/>
          <p:cNvSpPr txBox="1">
            <a:spLocks noGrp="1"/>
          </p:cNvSpPr>
          <p:nvPr>
            <p:ph type="body" idx="15"/>
          </p:nvPr>
        </p:nvSpPr>
        <p:spPr>
          <a:xfrm>
            <a:off x="6365489" y="3926847"/>
            <a:ext cx="1883400" cy="443700"/>
          </a:xfrm>
          <a:prstGeom prst="rect">
            <a:avLst/>
          </a:prstGeom>
          <a:noFill/>
          <a:ln>
            <a:noFill/>
          </a:ln>
        </p:spPr>
        <p:txBody>
          <a:bodyPr spcFirstLastPara="1" wrap="square" lIns="68575" tIns="34275" rIns="68575" bIns="34275" anchor="t" anchorCtr="0"/>
          <a:lstStyle>
            <a:lvl1pPr marL="457200" lvl="0" indent="-228600" algn="l">
              <a:lnSpc>
                <a:spcPct val="90000"/>
              </a:lnSpc>
              <a:spcBef>
                <a:spcPts val="800"/>
              </a:spcBef>
              <a:spcAft>
                <a:spcPts val="0"/>
              </a:spcAft>
              <a:buClr>
                <a:srgbClr val="0054BC"/>
              </a:buClr>
              <a:buSzPts val="1000"/>
              <a:buNone/>
              <a:defRPr sz="1000">
                <a:solidFill>
                  <a:srgbClr val="0054BC"/>
                </a:solidFill>
              </a:defRPr>
            </a:lvl1pPr>
            <a:lvl2pPr marL="914400" lvl="1" indent="-292100" algn="l">
              <a:lnSpc>
                <a:spcPct val="90000"/>
              </a:lnSpc>
              <a:spcBef>
                <a:spcPts val="400"/>
              </a:spcBef>
              <a:spcAft>
                <a:spcPts val="0"/>
              </a:spcAft>
              <a:buClr>
                <a:srgbClr val="0054BC"/>
              </a:buClr>
              <a:buSzPts val="1000"/>
              <a:buChar char="•"/>
              <a:defRPr sz="1000">
                <a:solidFill>
                  <a:srgbClr val="0054BC"/>
                </a:solidFill>
              </a:defRPr>
            </a:lvl2pPr>
            <a:lvl3pPr marL="1371600" lvl="2" indent="-292100" algn="l">
              <a:lnSpc>
                <a:spcPct val="90000"/>
              </a:lnSpc>
              <a:spcBef>
                <a:spcPts val="400"/>
              </a:spcBef>
              <a:spcAft>
                <a:spcPts val="0"/>
              </a:spcAft>
              <a:buClr>
                <a:srgbClr val="0054BC"/>
              </a:buClr>
              <a:buSzPts val="1000"/>
              <a:buChar char="•"/>
              <a:defRPr sz="1000">
                <a:solidFill>
                  <a:srgbClr val="0054BC"/>
                </a:solidFill>
              </a:defRPr>
            </a:lvl3pPr>
            <a:lvl4pPr marL="1828800" lvl="3" indent="-292100" algn="l">
              <a:lnSpc>
                <a:spcPct val="90000"/>
              </a:lnSpc>
              <a:spcBef>
                <a:spcPts val="400"/>
              </a:spcBef>
              <a:spcAft>
                <a:spcPts val="0"/>
              </a:spcAft>
              <a:buClr>
                <a:srgbClr val="0054BC"/>
              </a:buClr>
              <a:buSzPts val="1000"/>
              <a:buChar char="•"/>
              <a:defRPr sz="1000">
                <a:solidFill>
                  <a:srgbClr val="0054BC"/>
                </a:solidFill>
              </a:defRPr>
            </a:lvl4pPr>
            <a:lvl5pPr marL="2286000" lvl="4" indent="-292100" algn="l">
              <a:lnSpc>
                <a:spcPct val="90000"/>
              </a:lnSpc>
              <a:spcBef>
                <a:spcPts val="400"/>
              </a:spcBef>
              <a:spcAft>
                <a:spcPts val="0"/>
              </a:spcAft>
              <a:buClr>
                <a:srgbClr val="0054BC"/>
              </a:buClr>
              <a:buSzPts val="1000"/>
              <a:buChar char="•"/>
              <a:defRPr sz="1000">
                <a:solidFill>
                  <a:srgbClr val="0054BC"/>
                </a:solidFill>
              </a:defRPr>
            </a:lvl5pPr>
            <a:lvl6pPr marL="2743200" lvl="5" indent="-292100" algn="l">
              <a:lnSpc>
                <a:spcPct val="90000"/>
              </a:lnSpc>
              <a:spcBef>
                <a:spcPts val="400"/>
              </a:spcBef>
              <a:spcAft>
                <a:spcPts val="0"/>
              </a:spcAft>
              <a:buClr>
                <a:srgbClr val="0054BC"/>
              </a:buClr>
              <a:buSzPts val="1000"/>
              <a:buChar char="•"/>
              <a:defRPr sz="1000">
                <a:solidFill>
                  <a:srgbClr val="0054BC"/>
                </a:solidFill>
              </a:defRPr>
            </a:lvl6pPr>
            <a:lvl7pPr marL="3200400" lvl="6" indent="-292100" algn="l">
              <a:lnSpc>
                <a:spcPct val="90000"/>
              </a:lnSpc>
              <a:spcBef>
                <a:spcPts val="400"/>
              </a:spcBef>
              <a:spcAft>
                <a:spcPts val="0"/>
              </a:spcAft>
              <a:buClr>
                <a:srgbClr val="0054BC"/>
              </a:buClr>
              <a:buSzPts val="1000"/>
              <a:buChar char="•"/>
              <a:defRPr sz="1000">
                <a:solidFill>
                  <a:srgbClr val="0054BC"/>
                </a:solidFill>
              </a:defRPr>
            </a:lvl7pPr>
            <a:lvl8pPr marL="3657600" lvl="7" indent="-292100" algn="l">
              <a:lnSpc>
                <a:spcPct val="90000"/>
              </a:lnSpc>
              <a:spcBef>
                <a:spcPts val="400"/>
              </a:spcBef>
              <a:spcAft>
                <a:spcPts val="0"/>
              </a:spcAft>
              <a:buClr>
                <a:srgbClr val="0054BC"/>
              </a:buClr>
              <a:buSzPts val="1000"/>
              <a:buChar char="•"/>
              <a:defRPr sz="1000">
                <a:solidFill>
                  <a:srgbClr val="0054BC"/>
                </a:solidFill>
              </a:defRPr>
            </a:lvl8pPr>
            <a:lvl9pPr marL="4114800" lvl="8" indent="-292100" algn="l">
              <a:lnSpc>
                <a:spcPct val="90000"/>
              </a:lnSpc>
              <a:spcBef>
                <a:spcPts val="400"/>
              </a:spcBef>
              <a:spcAft>
                <a:spcPts val="0"/>
              </a:spcAft>
              <a:buClr>
                <a:srgbClr val="0054BC"/>
              </a:buClr>
              <a:buSzPts val="1000"/>
              <a:buChar char="•"/>
              <a:defRPr sz="1000">
                <a:solidFill>
                  <a:srgbClr val="0054BC"/>
                </a:solidFill>
              </a:defRPr>
            </a:lvl9pPr>
          </a:lstStyle>
          <a:p>
            <a:endParaRPr/>
          </a:p>
        </p:txBody>
      </p:sp>
      <p:sp>
        <p:nvSpPr>
          <p:cNvPr id="62" name="Google Shape;62;p8"/>
          <p:cNvSpPr txBox="1">
            <a:spLocks noGrp="1"/>
          </p:cNvSpPr>
          <p:nvPr>
            <p:ph type="body" idx="16"/>
          </p:nvPr>
        </p:nvSpPr>
        <p:spPr>
          <a:xfrm>
            <a:off x="5720774" y="2624872"/>
            <a:ext cx="574800" cy="272700"/>
          </a:xfrm>
          <a:prstGeom prst="rect">
            <a:avLst/>
          </a:prstGeom>
          <a:noFill/>
          <a:ln>
            <a:noFill/>
          </a:ln>
        </p:spPr>
        <p:txBody>
          <a:bodyPr spcFirstLastPara="1" wrap="square" lIns="68575" tIns="34275" rIns="68575" bIns="34275" anchor="t" anchorCtr="0"/>
          <a:lstStyle>
            <a:lvl1pPr marL="457200" lvl="0" indent="-228600" algn="r">
              <a:lnSpc>
                <a:spcPct val="90000"/>
              </a:lnSpc>
              <a:spcBef>
                <a:spcPts val="800"/>
              </a:spcBef>
              <a:spcAft>
                <a:spcPts val="0"/>
              </a:spcAft>
              <a:buClr>
                <a:srgbClr val="0054BC"/>
              </a:buClr>
              <a:buSzPts val="1000"/>
              <a:buNone/>
              <a:defRPr sz="1000" b="1">
                <a:solidFill>
                  <a:srgbClr val="0054BC"/>
                </a:solidFill>
                <a:latin typeface="Work Sans"/>
                <a:ea typeface="Work Sans"/>
                <a:cs typeface="Work Sans"/>
                <a:sym typeface="Work Sans"/>
              </a:defRPr>
            </a:lvl1pPr>
            <a:lvl2pPr marL="914400" lvl="1" indent="-292100" algn="l">
              <a:lnSpc>
                <a:spcPct val="90000"/>
              </a:lnSpc>
              <a:spcBef>
                <a:spcPts val="400"/>
              </a:spcBef>
              <a:spcAft>
                <a:spcPts val="0"/>
              </a:spcAft>
              <a:buClr>
                <a:srgbClr val="0054BC"/>
              </a:buClr>
              <a:buSzPts val="1000"/>
              <a:buChar char="•"/>
              <a:defRPr sz="1000">
                <a:solidFill>
                  <a:srgbClr val="0054BC"/>
                </a:solidFill>
              </a:defRPr>
            </a:lvl2pPr>
            <a:lvl3pPr marL="1371600" lvl="2" indent="-292100" algn="l">
              <a:lnSpc>
                <a:spcPct val="90000"/>
              </a:lnSpc>
              <a:spcBef>
                <a:spcPts val="400"/>
              </a:spcBef>
              <a:spcAft>
                <a:spcPts val="0"/>
              </a:spcAft>
              <a:buClr>
                <a:srgbClr val="0054BC"/>
              </a:buClr>
              <a:buSzPts val="1000"/>
              <a:buChar char="•"/>
              <a:defRPr sz="1000">
                <a:solidFill>
                  <a:srgbClr val="0054BC"/>
                </a:solidFill>
              </a:defRPr>
            </a:lvl3pPr>
            <a:lvl4pPr marL="1828800" lvl="3" indent="-292100" algn="l">
              <a:lnSpc>
                <a:spcPct val="90000"/>
              </a:lnSpc>
              <a:spcBef>
                <a:spcPts val="400"/>
              </a:spcBef>
              <a:spcAft>
                <a:spcPts val="0"/>
              </a:spcAft>
              <a:buClr>
                <a:srgbClr val="0054BC"/>
              </a:buClr>
              <a:buSzPts val="1000"/>
              <a:buChar char="•"/>
              <a:defRPr sz="1000">
                <a:solidFill>
                  <a:srgbClr val="0054BC"/>
                </a:solidFill>
              </a:defRPr>
            </a:lvl4pPr>
            <a:lvl5pPr marL="2286000" lvl="4" indent="-292100" algn="l">
              <a:lnSpc>
                <a:spcPct val="90000"/>
              </a:lnSpc>
              <a:spcBef>
                <a:spcPts val="400"/>
              </a:spcBef>
              <a:spcAft>
                <a:spcPts val="0"/>
              </a:spcAft>
              <a:buClr>
                <a:srgbClr val="0054BC"/>
              </a:buClr>
              <a:buSzPts val="1000"/>
              <a:buChar char="•"/>
              <a:defRPr sz="1000">
                <a:solidFill>
                  <a:srgbClr val="0054BC"/>
                </a:solidFill>
              </a:defRPr>
            </a:lvl5pPr>
            <a:lvl6pPr marL="2743200" lvl="5" indent="-292100" algn="l">
              <a:lnSpc>
                <a:spcPct val="90000"/>
              </a:lnSpc>
              <a:spcBef>
                <a:spcPts val="400"/>
              </a:spcBef>
              <a:spcAft>
                <a:spcPts val="0"/>
              </a:spcAft>
              <a:buClr>
                <a:srgbClr val="0054BC"/>
              </a:buClr>
              <a:buSzPts val="1000"/>
              <a:buChar char="•"/>
              <a:defRPr sz="1000">
                <a:solidFill>
                  <a:srgbClr val="0054BC"/>
                </a:solidFill>
              </a:defRPr>
            </a:lvl6pPr>
            <a:lvl7pPr marL="3200400" lvl="6" indent="-292100" algn="l">
              <a:lnSpc>
                <a:spcPct val="90000"/>
              </a:lnSpc>
              <a:spcBef>
                <a:spcPts val="400"/>
              </a:spcBef>
              <a:spcAft>
                <a:spcPts val="0"/>
              </a:spcAft>
              <a:buClr>
                <a:srgbClr val="0054BC"/>
              </a:buClr>
              <a:buSzPts val="1000"/>
              <a:buChar char="•"/>
              <a:defRPr sz="1000">
                <a:solidFill>
                  <a:srgbClr val="0054BC"/>
                </a:solidFill>
              </a:defRPr>
            </a:lvl7pPr>
            <a:lvl8pPr marL="3657600" lvl="7" indent="-292100" algn="l">
              <a:lnSpc>
                <a:spcPct val="90000"/>
              </a:lnSpc>
              <a:spcBef>
                <a:spcPts val="400"/>
              </a:spcBef>
              <a:spcAft>
                <a:spcPts val="0"/>
              </a:spcAft>
              <a:buClr>
                <a:srgbClr val="0054BC"/>
              </a:buClr>
              <a:buSzPts val="1000"/>
              <a:buChar char="•"/>
              <a:defRPr sz="1000">
                <a:solidFill>
                  <a:srgbClr val="0054BC"/>
                </a:solidFill>
              </a:defRPr>
            </a:lvl8pPr>
            <a:lvl9pPr marL="4114800" lvl="8" indent="-292100" algn="l">
              <a:lnSpc>
                <a:spcPct val="90000"/>
              </a:lnSpc>
              <a:spcBef>
                <a:spcPts val="400"/>
              </a:spcBef>
              <a:spcAft>
                <a:spcPts val="0"/>
              </a:spcAft>
              <a:buClr>
                <a:srgbClr val="0054BC"/>
              </a:buClr>
              <a:buSzPts val="1000"/>
              <a:buChar char="•"/>
              <a:defRPr sz="1000">
                <a:solidFill>
                  <a:srgbClr val="0054BC"/>
                </a:solidFill>
              </a:defRPr>
            </a:lvl9pPr>
          </a:lstStyle>
          <a:p>
            <a:endParaRPr/>
          </a:p>
        </p:txBody>
      </p:sp>
      <p:sp>
        <p:nvSpPr>
          <p:cNvPr id="63" name="Google Shape;63;p8"/>
          <p:cNvSpPr txBox="1">
            <a:spLocks noGrp="1"/>
          </p:cNvSpPr>
          <p:nvPr>
            <p:ph type="body" idx="17"/>
          </p:nvPr>
        </p:nvSpPr>
        <p:spPr>
          <a:xfrm>
            <a:off x="5720773" y="3094537"/>
            <a:ext cx="574800" cy="272700"/>
          </a:xfrm>
          <a:prstGeom prst="rect">
            <a:avLst/>
          </a:prstGeom>
          <a:noFill/>
          <a:ln>
            <a:noFill/>
          </a:ln>
        </p:spPr>
        <p:txBody>
          <a:bodyPr spcFirstLastPara="1" wrap="square" lIns="68575" tIns="34275" rIns="68575" bIns="34275" anchor="t" anchorCtr="0"/>
          <a:lstStyle>
            <a:lvl1pPr marL="457200" lvl="0" indent="-228600" algn="r">
              <a:lnSpc>
                <a:spcPct val="90000"/>
              </a:lnSpc>
              <a:spcBef>
                <a:spcPts val="800"/>
              </a:spcBef>
              <a:spcAft>
                <a:spcPts val="0"/>
              </a:spcAft>
              <a:buClr>
                <a:srgbClr val="0054BC"/>
              </a:buClr>
              <a:buSzPts val="1000"/>
              <a:buNone/>
              <a:defRPr sz="1000" b="1">
                <a:solidFill>
                  <a:srgbClr val="0054BC"/>
                </a:solidFill>
                <a:latin typeface="Work Sans"/>
                <a:ea typeface="Work Sans"/>
                <a:cs typeface="Work Sans"/>
                <a:sym typeface="Work Sans"/>
              </a:defRPr>
            </a:lvl1pPr>
            <a:lvl2pPr marL="914400" lvl="1" indent="-292100" algn="l">
              <a:lnSpc>
                <a:spcPct val="90000"/>
              </a:lnSpc>
              <a:spcBef>
                <a:spcPts val="400"/>
              </a:spcBef>
              <a:spcAft>
                <a:spcPts val="0"/>
              </a:spcAft>
              <a:buClr>
                <a:srgbClr val="0054BC"/>
              </a:buClr>
              <a:buSzPts val="1000"/>
              <a:buChar char="•"/>
              <a:defRPr sz="1000">
                <a:solidFill>
                  <a:srgbClr val="0054BC"/>
                </a:solidFill>
              </a:defRPr>
            </a:lvl2pPr>
            <a:lvl3pPr marL="1371600" lvl="2" indent="-292100" algn="l">
              <a:lnSpc>
                <a:spcPct val="90000"/>
              </a:lnSpc>
              <a:spcBef>
                <a:spcPts val="400"/>
              </a:spcBef>
              <a:spcAft>
                <a:spcPts val="0"/>
              </a:spcAft>
              <a:buClr>
                <a:srgbClr val="0054BC"/>
              </a:buClr>
              <a:buSzPts val="1000"/>
              <a:buChar char="•"/>
              <a:defRPr sz="1000">
                <a:solidFill>
                  <a:srgbClr val="0054BC"/>
                </a:solidFill>
              </a:defRPr>
            </a:lvl3pPr>
            <a:lvl4pPr marL="1828800" lvl="3" indent="-292100" algn="l">
              <a:lnSpc>
                <a:spcPct val="90000"/>
              </a:lnSpc>
              <a:spcBef>
                <a:spcPts val="400"/>
              </a:spcBef>
              <a:spcAft>
                <a:spcPts val="0"/>
              </a:spcAft>
              <a:buClr>
                <a:srgbClr val="0054BC"/>
              </a:buClr>
              <a:buSzPts val="1000"/>
              <a:buChar char="•"/>
              <a:defRPr sz="1000">
                <a:solidFill>
                  <a:srgbClr val="0054BC"/>
                </a:solidFill>
              </a:defRPr>
            </a:lvl4pPr>
            <a:lvl5pPr marL="2286000" lvl="4" indent="-292100" algn="l">
              <a:lnSpc>
                <a:spcPct val="90000"/>
              </a:lnSpc>
              <a:spcBef>
                <a:spcPts val="400"/>
              </a:spcBef>
              <a:spcAft>
                <a:spcPts val="0"/>
              </a:spcAft>
              <a:buClr>
                <a:srgbClr val="0054BC"/>
              </a:buClr>
              <a:buSzPts val="1000"/>
              <a:buChar char="•"/>
              <a:defRPr sz="1000">
                <a:solidFill>
                  <a:srgbClr val="0054BC"/>
                </a:solidFill>
              </a:defRPr>
            </a:lvl5pPr>
            <a:lvl6pPr marL="2743200" lvl="5" indent="-292100" algn="l">
              <a:lnSpc>
                <a:spcPct val="90000"/>
              </a:lnSpc>
              <a:spcBef>
                <a:spcPts val="400"/>
              </a:spcBef>
              <a:spcAft>
                <a:spcPts val="0"/>
              </a:spcAft>
              <a:buClr>
                <a:srgbClr val="0054BC"/>
              </a:buClr>
              <a:buSzPts val="1000"/>
              <a:buChar char="•"/>
              <a:defRPr sz="1000">
                <a:solidFill>
                  <a:srgbClr val="0054BC"/>
                </a:solidFill>
              </a:defRPr>
            </a:lvl6pPr>
            <a:lvl7pPr marL="3200400" lvl="6" indent="-292100" algn="l">
              <a:lnSpc>
                <a:spcPct val="90000"/>
              </a:lnSpc>
              <a:spcBef>
                <a:spcPts val="400"/>
              </a:spcBef>
              <a:spcAft>
                <a:spcPts val="0"/>
              </a:spcAft>
              <a:buClr>
                <a:srgbClr val="0054BC"/>
              </a:buClr>
              <a:buSzPts val="1000"/>
              <a:buChar char="•"/>
              <a:defRPr sz="1000">
                <a:solidFill>
                  <a:srgbClr val="0054BC"/>
                </a:solidFill>
              </a:defRPr>
            </a:lvl7pPr>
            <a:lvl8pPr marL="3657600" lvl="7" indent="-292100" algn="l">
              <a:lnSpc>
                <a:spcPct val="90000"/>
              </a:lnSpc>
              <a:spcBef>
                <a:spcPts val="400"/>
              </a:spcBef>
              <a:spcAft>
                <a:spcPts val="0"/>
              </a:spcAft>
              <a:buClr>
                <a:srgbClr val="0054BC"/>
              </a:buClr>
              <a:buSzPts val="1000"/>
              <a:buChar char="•"/>
              <a:defRPr sz="1000">
                <a:solidFill>
                  <a:srgbClr val="0054BC"/>
                </a:solidFill>
              </a:defRPr>
            </a:lvl8pPr>
            <a:lvl9pPr marL="4114800" lvl="8" indent="-292100" algn="l">
              <a:lnSpc>
                <a:spcPct val="90000"/>
              </a:lnSpc>
              <a:spcBef>
                <a:spcPts val="400"/>
              </a:spcBef>
              <a:spcAft>
                <a:spcPts val="0"/>
              </a:spcAft>
              <a:buClr>
                <a:srgbClr val="0054BC"/>
              </a:buClr>
              <a:buSzPts val="1000"/>
              <a:buChar char="•"/>
              <a:defRPr sz="1000">
                <a:solidFill>
                  <a:srgbClr val="0054BC"/>
                </a:solidFill>
              </a:defRPr>
            </a:lvl9pPr>
          </a:lstStyle>
          <a:p>
            <a:endParaRPr/>
          </a:p>
        </p:txBody>
      </p:sp>
      <p:sp>
        <p:nvSpPr>
          <p:cNvPr id="64" name="Google Shape;64;p8"/>
          <p:cNvSpPr txBox="1">
            <a:spLocks noGrp="1"/>
          </p:cNvSpPr>
          <p:nvPr>
            <p:ph type="body" idx="18"/>
          </p:nvPr>
        </p:nvSpPr>
        <p:spPr>
          <a:xfrm>
            <a:off x="5721500" y="3529862"/>
            <a:ext cx="574800" cy="272700"/>
          </a:xfrm>
          <a:prstGeom prst="rect">
            <a:avLst/>
          </a:prstGeom>
          <a:noFill/>
          <a:ln>
            <a:noFill/>
          </a:ln>
        </p:spPr>
        <p:txBody>
          <a:bodyPr spcFirstLastPara="1" wrap="square" lIns="68575" tIns="34275" rIns="68575" bIns="34275" anchor="t" anchorCtr="0"/>
          <a:lstStyle>
            <a:lvl1pPr marL="457200" lvl="0" indent="-228600" algn="r">
              <a:lnSpc>
                <a:spcPct val="90000"/>
              </a:lnSpc>
              <a:spcBef>
                <a:spcPts val="800"/>
              </a:spcBef>
              <a:spcAft>
                <a:spcPts val="0"/>
              </a:spcAft>
              <a:buClr>
                <a:srgbClr val="0054BC"/>
              </a:buClr>
              <a:buSzPts val="1000"/>
              <a:buNone/>
              <a:defRPr sz="1000" b="1">
                <a:solidFill>
                  <a:srgbClr val="0054BC"/>
                </a:solidFill>
                <a:latin typeface="Work Sans"/>
                <a:ea typeface="Work Sans"/>
                <a:cs typeface="Work Sans"/>
                <a:sym typeface="Work Sans"/>
              </a:defRPr>
            </a:lvl1pPr>
            <a:lvl2pPr marL="914400" lvl="1" indent="-292100" algn="l">
              <a:lnSpc>
                <a:spcPct val="90000"/>
              </a:lnSpc>
              <a:spcBef>
                <a:spcPts val="400"/>
              </a:spcBef>
              <a:spcAft>
                <a:spcPts val="0"/>
              </a:spcAft>
              <a:buClr>
                <a:srgbClr val="0054BC"/>
              </a:buClr>
              <a:buSzPts val="1000"/>
              <a:buChar char="•"/>
              <a:defRPr sz="1000">
                <a:solidFill>
                  <a:srgbClr val="0054BC"/>
                </a:solidFill>
              </a:defRPr>
            </a:lvl2pPr>
            <a:lvl3pPr marL="1371600" lvl="2" indent="-292100" algn="l">
              <a:lnSpc>
                <a:spcPct val="90000"/>
              </a:lnSpc>
              <a:spcBef>
                <a:spcPts val="400"/>
              </a:spcBef>
              <a:spcAft>
                <a:spcPts val="0"/>
              </a:spcAft>
              <a:buClr>
                <a:srgbClr val="0054BC"/>
              </a:buClr>
              <a:buSzPts val="1000"/>
              <a:buChar char="•"/>
              <a:defRPr sz="1000">
                <a:solidFill>
                  <a:srgbClr val="0054BC"/>
                </a:solidFill>
              </a:defRPr>
            </a:lvl3pPr>
            <a:lvl4pPr marL="1828800" lvl="3" indent="-292100" algn="l">
              <a:lnSpc>
                <a:spcPct val="90000"/>
              </a:lnSpc>
              <a:spcBef>
                <a:spcPts val="400"/>
              </a:spcBef>
              <a:spcAft>
                <a:spcPts val="0"/>
              </a:spcAft>
              <a:buClr>
                <a:srgbClr val="0054BC"/>
              </a:buClr>
              <a:buSzPts val="1000"/>
              <a:buChar char="•"/>
              <a:defRPr sz="1000">
                <a:solidFill>
                  <a:srgbClr val="0054BC"/>
                </a:solidFill>
              </a:defRPr>
            </a:lvl4pPr>
            <a:lvl5pPr marL="2286000" lvl="4" indent="-292100" algn="l">
              <a:lnSpc>
                <a:spcPct val="90000"/>
              </a:lnSpc>
              <a:spcBef>
                <a:spcPts val="400"/>
              </a:spcBef>
              <a:spcAft>
                <a:spcPts val="0"/>
              </a:spcAft>
              <a:buClr>
                <a:srgbClr val="0054BC"/>
              </a:buClr>
              <a:buSzPts val="1000"/>
              <a:buChar char="•"/>
              <a:defRPr sz="1000">
                <a:solidFill>
                  <a:srgbClr val="0054BC"/>
                </a:solidFill>
              </a:defRPr>
            </a:lvl5pPr>
            <a:lvl6pPr marL="2743200" lvl="5" indent="-292100" algn="l">
              <a:lnSpc>
                <a:spcPct val="90000"/>
              </a:lnSpc>
              <a:spcBef>
                <a:spcPts val="400"/>
              </a:spcBef>
              <a:spcAft>
                <a:spcPts val="0"/>
              </a:spcAft>
              <a:buClr>
                <a:srgbClr val="0054BC"/>
              </a:buClr>
              <a:buSzPts val="1000"/>
              <a:buChar char="•"/>
              <a:defRPr sz="1000">
                <a:solidFill>
                  <a:srgbClr val="0054BC"/>
                </a:solidFill>
              </a:defRPr>
            </a:lvl6pPr>
            <a:lvl7pPr marL="3200400" lvl="6" indent="-292100" algn="l">
              <a:lnSpc>
                <a:spcPct val="90000"/>
              </a:lnSpc>
              <a:spcBef>
                <a:spcPts val="400"/>
              </a:spcBef>
              <a:spcAft>
                <a:spcPts val="0"/>
              </a:spcAft>
              <a:buClr>
                <a:srgbClr val="0054BC"/>
              </a:buClr>
              <a:buSzPts val="1000"/>
              <a:buChar char="•"/>
              <a:defRPr sz="1000">
                <a:solidFill>
                  <a:srgbClr val="0054BC"/>
                </a:solidFill>
              </a:defRPr>
            </a:lvl7pPr>
            <a:lvl8pPr marL="3657600" lvl="7" indent="-292100" algn="l">
              <a:lnSpc>
                <a:spcPct val="90000"/>
              </a:lnSpc>
              <a:spcBef>
                <a:spcPts val="400"/>
              </a:spcBef>
              <a:spcAft>
                <a:spcPts val="0"/>
              </a:spcAft>
              <a:buClr>
                <a:srgbClr val="0054BC"/>
              </a:buClr>
              <a:buSzPts val="1000"/>
              <a:buChar char="•"/>
              <a:defRPr sz="1000">
                <a:solidFill>
                  <a:srgbClr val="0054BC"/>
                </a:solidFill>
              </a:defRPr>
            </a:lvl8pPr>
            <a:lvl9pPr marL="4114800" lvl="8" indent="-292100" algn="l">
              <a:lnSpc>
                <a:spcPct val="90000"/>
              </a:lnSpc>
              <a:spcBef>
                <a:spcPts val="400"/>
              </a:spcBef>
              <a:spcAft>
                <a:spcPts val="0"/>
              </a:spcAft>
              <a:buClr>
                <a:srgbClr val="0054BC"/>
              </a:buClr>
              <a:buSzPts val="1000"/>
              <a:buChar char="•"/>
              <a:defRPr sz="1000">
                <a:solidFill>
                  <a:srgbClr val="0054BC"/>
                </a:solidFill>
              </a:defRPr>
            </a:lvl9pPr>
          </a:lstStyle>
          <a:p>
            <a:endParaRPr/>
          </a:p>
        </p:txBody>
      </p:sp>
      <p:sp>
        <p:nvSpPr>
          <p:cNvPr id="65" name="Google Shape;65;p8"/>
          <p:cNvSpPr txBox="1">
            <a:spLocks noGrp="1"/>
          </p:cNvSpPr>
          <p:nvPr>
            <p:ph type="body" idx="19"/>
          </p:nvPr>
        </p:nvSpPr>
        <p:spPr>
          <a:xfrm>
            <a:off x="5721500" y="4012308"/>
            <a:ext cx="574800" cy="272700"/>
          </a:xfrm>
          <a:prstGeom prst="rect">
            <a:avLst/>
          </a:prstGeom>
          <a:noFill/>
          <a:ln>
            <a:noFill/>
          </a:ln>
        </p:spPr>
        <p:txBody>
          <a:bodyPr spcFirstLastPara="1" wrap="square" lIns="68575" tIns="34275" rIns="68575" bIns="34275" anchor="t" anchorCtr="0"/>
          <a:lstStyle>
            <a:lvl1pPr marL="457200" lvl="0" indent="-228600" algn="r">
              <a:lnSpc>
                <a:spcPct val="90000"/>
              </a:lnSpc>
              <a:spcBef>
                <a:spcPts val="800"/>
              </a:spcBef>
              <a:spcAft>
                <a:spcPts val="0"/>
              </a:spcAft>
              <a:buClr>
                <a:srgbClr val="0054BC"/>
              </a:buClr>
              <a:buSzPts val="1000"/>
              <a:buNone/>
              <a:defRPr sz="1000" b="1">
                <a:solidFill>
                  <a:srgbClr val="0054BC"/>
                </a:solidFill>
                <a:latin typeface="Work Sans"/>
                <a:ea typeface="Work Sans"/>
                <a:cs typeface="Work Sans"/>
                <a:sym typeface="Work Sans"/>
              </a:defRPr>
            </a:lvl1pPr>
            <a:lvl2pPr marL="914400" lvl="1" indent="-292100" algn="l">
              <a:lnSpc>
                <a:spcPct val="90000"/>
              </a:lnSpc>
              <a:spcBef>
                <a:spcPts val="400"/>
              </a:spcBef>
              <a:spcAft>
                <a:spcPts val="0"/>
              </a:spcAft>
              <a:buClr>
                <a:srgbClr val="0054BC"/>
              </a:buClr>
              <a:buSzPts val="1000"/>
              <a:buChar char="•"/>
              <a:defRPr sz="1000">
                <a:solidFill>
                  <a:srgbClr val="0054BC"/>
                </a:solidFill>
              </a:defRPr>
            </a:lvl2pPr>
            <a:lvl3pPr marL="1371600" lvl="2" indent="-292100" algn="l">
              <a:lnSpc>
                <a:spcPct val="90000"/>
              </a:lnSpc>
              <a:spcBef>
                <a:spcPts val="400"/>
              </a:spcBef>
              <a:spcAft>
                <a:spcPts val="0"/>
              </a:spcAft>
              <a:buClr>
                <a:srgbClr val="0054BC"/>
              </a:buClr>
              <a:buSzPts val="1000"/>
              <a:buChar char="•"/>
              <a:defRPr sz="1000">
                <a:solidFill>
                  <a:srgbClr val="0054BC"/>
                </a:solidFill>
              </a:defRPr>
            </a:lvl3pPr>
            <a:lvl4pPr marL="1828800" lvl="3" indent="-292100" algn="l">
              <a:lnSpc>
                <a:spcPct val="90000"/>
              </a:lnSpc>
              <a:spcBef>
                <a:spcPts val="400"/>
              </a:spcBef>
              <a:spcAft>
                <a:spcPts val="0"/>
              </a:spcAft>
              <a:buClr>
                <a:srgbClr val="0054BC"/>
              </a:buClr>
              <a:buSzPts val="1000"/>
              <a:buChar char="•"/>
              <a:defRPr sz="1000">
                <a:solidFill>
                  <a:srgbClr val="0054BC"/>
                </a:solidFill>
              </a:defRPr>
            </a:lvl4pPr>
            <a:lvl5pPr marL="2286000" lvl="4" indent="-292100" algn="l">
              <a:lnSpc>
                <a:spcPct val="90000"/>
              </a:lnSpc>
              <a:spcBef>
                <a:spcPts val="400"/>
              </a:spcBef>
              <a:spcAft>
                <a:spcPts val="0"/>
              </a:spcAft>
              <a:buClr>
                <a:srgbClr val="0054BC"/>
              </a:buClr>
              <a:buSzPts val="1000"/>
              <a:buChar char="•"/>
              <a:defRPr sz="1000">
                <a:solidFill>
                  <a:srgbClr val="0054BC"/>
                </a:solidFill>
              </a:defRPr>
            </a:lvl5pPr>
            <a:lvl6pPr marL="2743200" lvl="5" indent="-292100" algn="l">
              <a:lnSpc>
                <a:spcPct val="90000"/>
              </a:lnSpc>
              <a:spcBef>
                <a:spcPts val="400"/>
              </a:spcBef>
              <a:spcAft>
                <a:spcPts val="0"/>
              </a:spcAft>
              <a:buClr>
                <a:srgbClr val="0054BC"/>
              </a:buClr>
              <a:buSzPts val="1000"/>
              <a:buChar char="•"/>
              <a:defRPr sz="1000">
                <a:solidFill>
                  <a:srgbClr val="0054BC"/>
                </a:solidFill>
              </a:defRPr>
            </a:lvl6pPr>
            <a:lvl7pPr marL="3200400" lvl="6" indent="-292100" algn="l">
              <a:lnSpc>
                <a:spcPct val="90000"/>
              </a:lnSpc>
              <a:spcBef>
                <a:spcPts val="400"/>
              </a:spcBef>
              <a:spcAft>
                <a:spcPts val="0"/>
              </a:spcAft>
              <a:buClr>
                <a:srgbClr val="0054BC"/>
              </a:buClr>
              <a:buSzPts val="1000"/>
              <a:buChar char="•"/>
              <a:defRPr sz="1000">
                <a:solidFill>
                  <a:srgbClr val="0054BC"/>
                </a:solidFill>
              </a:defRPr>
            </a:lvl7pPr>
            <a:lvl8pPr marL="3657600" lvl="7" indent="-292100" algn="l">
              <a:lnSpc>
                <a:spcPct val="90000"/>
              </a:lnSpc>
              <a:spcBef>
                <a:spcPts val="400"/>
              </a:spcBef>
              <a:spcAft>
                <a:spcPts val="0"/>
              </a:spcAft>
              <a:buClr>
                <a:srgbClr val="0054BC"/>
              </a:buClr>
              <a:buSzPts val="1000"/>
              <a:buChar char="•"/>
              <a:defRPr sz="1000">
                <a:solidFill>
                  <a:srgbClr val="0054BC"/>
                </a:solidFill>
              </a:defRPr>
            </a:lvl8pPr>
            <a:lvl9pPr marL="4114800" lvl="8" indent="-292100" algn="l">
              <a:lnSpc>
                <a:spcPct val="90000"/>
              </a:lnSpc>
              <a:spcBef>
                <a:spcPts val="400"/>
              </a:spcBef>
              <a:spcAft>
                <a:spcPts val="0"/>
              </a:spcAft>
              <a:buClr>
                <a:srgbClr val="0054BC"/>
              </a:buClr>
              <a:buSzPts val="1000"/>
              <a:buChar char="•"/>
              <a:defRPr sz="1000">
                <a:solidFill>
                  <a:srgbClr val="0054BC"/>
                </a:solidFill>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En blanco" type="blank">
  <p:cSld name="BLANK">
    <p:bg>
      <p:bgPr>
        <a:solidFill>
          <a:srgbClr val="DCEAFB"/>
        </a:solidFill>
        <a:effectLst/>
      </p:bgPr>
    </p:bg>
    <p:spTree>
      <p:nvGrpSpPr>
        <p:cNvPr id="1" name="Shape 92"/>
        <p:cNvGrpSpPr/>
        <p:nvPr/>
      </p:nvGrpSpPr>
      <p:grpSpPr>
        <a:xfrm>
          <a:off x="0" y="0"/>
          <a:ext cx="0" cy="0"/>
          <a:chOff x="0" y="0"/>
          <a:chExt cx="0" cy="0"/>
        </a:xfrm>
      </p:grpSpPr>
      <p:sp>
        <p:nvSpPr>
          <p:cNvPr id="93" name="Google Shape;93;p14"/>
          <p:cNvSpPr txBox="1"/>
          <p:nvPr/>
        </p:nvSpPr>
        <p:spPr>
          <a:xfrm>
            <a:off x="1644575" y="4802700"/>
            <a:ext cx="4577100" cy="340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s-CO" sz="600" b="0" i="0" u="none" strike="noStrike" cap="none">
                <a:solidFill>
                  <a:srgbClr val="0054BC"/>
                </a:solidFill>
                <a:latin typeface="Work Sans"/>
                <a:ea typeface="Work Sans"/>
                <a:cs typeface="Work Sans"/>
                <a:sym typeface="Work Sans"/>
              </a:rPr>
              <a:t>Esta presentación es propiedad intelectual controlada y producida por la Presidencia de la República.</a:t>
            </a:r>
            <a:endParaRPr sz="600" b="0" i="0" u="none" strike="noStrike" cap="none">
              <a:solidFill>
                <a:srgbClr val="0054BC"/>
              </a:solidFill>
              <a:latin typeface="Work Sans"/>
              <a:ea typeface="Work Sans"/>
              <a:cs typeface="Work Sans"/>
              <a:sym typeface="Work Sans"/>
            </a:endParaRPr>
          </a:p>
        </p:txBody>
      </p:sp>
      <p:sp>
        <p:nvSpPr>
          <p:cNvPr id="6" name="Google Shape;69;p9">
            <a:extLst>
              <a:ext uri="{FF2B5EF4-FFF2-40B4-BE49-F238E27FC236}">
                <a16:creationId xmlns:a16="http://schemas.microsoft.com/office/drawing/2014/main" id="{2878297F-D1F8-3A48-B1CC-2D20ABA28118}"/>
              </a:ext>
            </a:extLst>
          </p:cNvPr>
          <p:cNvSpPr txBox="1"/>
          <p:nvPr userDrawn="1"/>
        </p:nvSpPr>
        <p:spPr>
          <a:xfrm>
            <a:off x="325914" y="106350"/>
            <a:ext cx="1854300" cy="180900"/>
          </a:xfrm>
          <a:prstGeom prst="rect">
            <a:avLst/>
          </a:prstGeom>
          <a:no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r>
              <a:rPr lang="es-CO" sz="600" b="0" i="0" u="none" strike="noStrike" cap="none" dirty="0">
                <a:solidFill>
                  <a:srgbClr val="0066CD"/>
                </a:solidFill>
                <a:latin typeface="Work Sans Light"/>
                <a:ea typeface="Work Sans Light"/>
                <a:cs typeface="Work Sans Light"/>
                <a:sym typeface="Work Sans Light"/>
              </a:rPr>
              <a:t>Función Pública</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ifras">
  <p:cSld name="CUSTOM">
    <p:bg>
      <p:bgPr>
        <a:solidFill>
          <a:srgbClr val="DCEAFB"/>
        </a:solidFill>
        <a:effectLst/>
      </p:bgPr>
    </p:bg>
    <p:spTree>
      <p:nvGrpSpPr>
        <p:cNvPr id="1" name="Shape 96"/>
        <p:cNvGrpSpPr/>
        <p:nvPr/>
      </p:nvGrpSpPr>
      <p:grpSpPr>
        <a:xfrm>
          <a:off x="0" y="0"/>
          <a:ext cx="0" cy="0"/>
          <a:chOff x="0" y="0"/>
          <a:chExt cx="0" cy="0"/>
        </a:xfrm>
      </p:grpSpPr>
      <p:sp>
        <p:nvSpPr>
          <p:cNvPr id="97" name="Google Shape;97;p15"/>
          <p:cNvSpPr txBox="1">
            <a:spLocks noGrp="1"/>
          </p:cNvSpPr>
          <p:nvPr>
            <p:ph type="body" idx="1"/>
          </p:nvPr>
        </p:nvSpPr>
        <p:spPr>
          <a:xfrm>
            <a:off x="6349213" y="1947449"/>
            <a:ext cx="2265000" cy="1248600"/>
          </a:xfrm>
          <a:prstGeom prst="rect">
            <a:avLst/>
          </a:prstGeom>
          <a:noFill/>
          <a:ln>
            <a:noFill/>
          </a:ln>
        </p:spPr>
        <p:txBody>
          <a:bodyPr spcFirstLastPara="1" wrap="square" lIns="68575" tIns="34275" rIns="68575" bIns="34275" anchor="t" anchorCtr="0"/>
          <a:lstStyle>
            <a:lvl1pPr marL="457200" lvl="0" indent="-685800" algn="l" rtl="0">
              <a:lnSpc>
                <a:spcPct val="90000"/>
              </a:lnSpc>
              <a:spcBef>
                <a:spcPts val="800"/>
              </a:spcBef>
              <a:spcAft>
                <a:spcPts val="0"/>
              </a:spcAft>
              <a:buClr>
                <a:srgbClr val="0054BC"/>
              </a:buClr>
              <a:buSzPts val="7200"/>
              <a:buFont typeface="Work Sans"/>
              <a:buChar char="•"/>
              <a:defRPr sz="7200" b="1">
                <a:solidFill>
                  <a:srgbClr val="0054BC"/>
                </a:solidFill>
              </a:defRPr>
            </a:lvl1pPr>
            <a:lvl2pPr marL="914400" lvl="1" indent="-685800" algn="l" rtl="0">
              <a:lnSpc>
                <a:spcPct val="90000"/>
              </a:lnSpc>
              <a:spcBef>
                <a:spcPts val="400"/>
              </a:spcBef>
              <a:spcAft>
                <a:spcPts val="0"/>
              </a:spcAft>
              <a:buClr>
                <a:srgbClr val="0054BC"/>
              </a:buClr>
              <a:buSzPts val="7200"/>
              <a:buFont typeface="Work Sans"/>
              <a:buChar char="•"/>
              <a:defRPr sz="7200" b="1">
                <a:solidFill>
                  <a:srgbClr val="0054BC"/>
                </a:solidFill>
              </a:defRPr>
            </a:lvl2pPr>
            <a:lvl3pPr marL="1371600" lvl="2" indent="-685800" algn="l" rtl="0">
              <a:lnSpc>
                <a:spcPct val="90000"/>
              </a:lnSpc>
              <a:spcBef>
                <a:spcPts val="400"/>
              </a:spcBef>
              <a:spcAft>
                <a:spcPts val="0"/>
              </a:spcAft>
              <a:buClr>
                <a:srgbClr val="0054BC"/>
              </a:buClr>
              <a:buSzPts val="7200"/>
              <a:buFont typeface="Work Sans"/>
              <a:buChar char="•"/>
              <a:defRPr sz="7200" b="1">
                <a:solidFill>
                  <a:srgbClr val="0054BC"/>
                </a:solidFill>
              </a:defRPr>
            </a:lvl3pPr>
            <a:lvl4pPr marL="1828800" lvl="3" indent="-685800" algn="l" rtl="0">
              <a:lnSpc>
                <a:spcPct val="90000"/>
              </a:lnSpc>
              <a:spcBef>
                <a:spcPts val="400"/>
              </a:spcBef>
              <a:spcAft>
                <a:spcPts val="0"/>
              </a:spcAft>
              <a:buClr>
                <a:srgbClr val="0054BC"/>
              </a:buClr>
              <a:buSzPts val="7200"/>
              <a:buFont typeface="Work Sans"/>
              <a:buChar char="•"/>
              <a:defRPr sz="7200" b="1">
                <a:solidFill>
                  <a:srgbClr val="0054BC"/>
                </a:solidFill>
              </a:defRPr>
            </a:lvl4pPr>
            <a:lvl5pPr marL="2286000" lvl="4" indent="-685800" algn="l" rtl="0">
              <a:lnSpc>
                <a:spcPct val="90000"/>
              </a:lnSpc>
              <a:spcBef>
                <a:spcPts val="400"/>
              </a:spcBef>
              <a:spcAft>
                <a:spcPts val="0"/>
              </a:spcAft>
              <a:buClr>
                <a:srgbClr val="0054BC"/>
              </a:buClr>
              <a:buSzPts val="7200"/>
              <a:buFont typeface="Work Sans"/>
              <a:buChar char="•"/>
              <a:defRPr sz="7200" b="1">
                <a:solidFill>
                  <a:srgbClr val="0054BC"/>
                </a:solidFill>
              </a:defRPr>
            </a:lvl5pPr>
            <a:lvl6pPr marL="2743200" lvl="5" indent="-685800" algn="l" rtl="0">
              <a:lnSpc>
                <a:spcPct val="90000"/>
              </a:lnSpc>
              <a:spcBef>
                <a:spcPts val="400"/>
              </a:spcBef>
              <a:spcAft>
                <a:spcPts val="0"/>
              </a:spcAft>
              <a:buClr>
                <a:srgbClr val="0054BC"/>
              </a:buClr>
              <a:buSzPts val="7200"/>
              <a:buFont typeface="Work Sans"/>
              <a:buChar char="•"/>
              <a:defRPr sz="7200" b="1">
                <a:solidFill>
                  <a:srgbClr val="0054BC"/>
                </a:solidFill>
              </a:defRPr>
            </a:lvl6pPr>
            <a:lvl7pPr marL="3200400" lvl="6" indent="-685800" algn="l" rtl="0">
              <a:lnSpc>
                <a:spcPct val="90000"/>
              </a:lnSpc>
              <a:spcBef>
                <a:spcPts val="400"/>
              </a:spcBef>
              <a:spcAft>
                <a:spcPts val="0"/>
              </a:spcAft>
              <a:buClr>
                <a:srgbClr val="0054BC"/>
              </a:buClr>
              <a:buSzPts val="7200"/>
              <a:buFont typeface="Work Sans"/>
              <a:buChar char="•"/>
              <a:defRPr sz="7200" b="1">
                <a:solidFill>
                  <a:srgbClr val="0054BC"/>
                </a:solidFill>
              </a:defRPr>
            </a:lvl7pPr>
            <a:lvl8pPr marL="3657600" lvl="7" indent="-685800" algn="l" rtl="0">
              <a:lnSpc>
                <a:spcPct val="90000"/>
              </a:lnSpc>
              <a:spcBef>
                <a:spcPts val="400"/>
              </a:spcBef>
              <a:spcAft>
                <a:spcPts val="0"/>
              </a:spcAft>
              <a:buClr>
                <a:srgbClr val="0054BC"/>
              </a:buClr>
              <a:buSzPts val="7200"/>
              <a:buFont typeface="Work Sans"/>
              <a:buChar char="•"/>
              <a:defRPr sz="7200" b="1">
                <a:solidFill>
                  <a:srgbClr val="0054BC"/>
                </a:solidFill>
              </a:defRPr>
            </a:lvl8pPr>
            <a:lvl9pPr marL="4114800" lvl="8" indent="-685800" algn="l" rtl="0">
              <a:lnSpc>
                <a:spcPct val="90000"/>
              </a:lnSpc>
              <a:spcBef>
                <a:spcPts val="400"/>
              </a:spcBef>
              <a:spcAft>
                <a:spcPts val="0"/>
              </a:spcAft>
              <a:buClr>
                <a:srgbClr val="0054BC"/>
              </a:buClr>
              <a:buSzPts val="7200"/>
              <a:buFont typeface="Work Sans"/>
              <a:buChar char="•"/>
              <a:defRPr sz="7200" b="1">
                <a:solidFill>
                  <a:srgbClr val="0054BC"/>
                </a:solidFill>
              </a:defRPr>
            </a:lvl9pPr>
          </a:lstStyle>
          <a:p>
            <a:endParaRPr/>
          </a:p>
        </p:txBody>
      </p:sp>
      <p:sp>
        <p:nvSpPr>
          <p:cNvPr id="98" name="Google Shape;98;p15"/>
          <p:cNvSpPr txBox="1">
            <a:spLocks noGrp="1"/>
          </p:cNvSpPr>
          <p:nvPr>
            <p:ph type="body" idx="2"/>
          </p:nvPr>
        </p:nvSpPr>
        <p:spPr>
          <a:xfrm>
            <a:off x="6583513" y="3258848"/>
            <a:ext cx="1883100" cy="441300"/>
          </a:xfrm>
          <a:prstGeom prst="rect">
            <a:avLst/>
          </a:prstGeom>
          <a:noFill/>
          <a:ln>
            <a:noFill/>
          </a:ln>
        </p:spPr>
        <p:txBody>
          <a:bodyPr spcFirstLastPara="1" wrap="square" lIns="68575" tIns="34275" rIns="68575" bIns="34275" anchor="t" anchorCtr="0"/>
          <a:lstStyle>
            <a:lvl1pPr marL="457200" lvl="0" indent="-298450" algn="l" rtl="0">
              <a:lnSpc>
                <a:spcPct val="90000"/>
              </a:lnSpc>
              <a:spcBef>
                <a:spcPts val="800"/>
              </a:spcBef>
              <a:spcAft>
                <a:spcPts val="0"/>
              </a:spcAft>
              <a:buClr>
                <a:srgbClr val="0054BC"/>
              </a:buClr>
              <a:buSzPts val="1100"/>
              <a:buFont typeface="Work Sans Light"/>
              <a:buChar char="•"/>
              <a:defRPr sz="1100">
                <a:solidFill>
                  <a:srgbClr val="0054BC"/>
                </a:solidFill>
                <a:latin typeface="Work Sans Light"/>
                <a:ea typeface="Work Sans Light"/>
                <a:cs typeface="Work Sans Light"/>
                <a:sym typeface="Work Sans Light"/>
              </a:defRPr>
            </a:lvl1pPr>
            <a:lvl2pPr marL="914400" lvl="1" indent="-298450" algn="l" rtl="0">
              <a:lnSpc>
                <a:spcPct val="90000"/>
              </a:lnSpc>
              <a:spcBef>
                <a:spcPts val="400"/>
              </a:spcBef>
              <a:spcAft>
                <a:spcPts val="0"/>
              </a:spcAft>
              <a:buClr>
                <a:srgbClr val="0054BC"/>
              </a:buClr>
              <a:buSzPts val="1100"/>
              <a:buFont typeface="Work Sans Light"/>
              <a:buChar char="•"/>
              <a:defRPr sz="1100">
                <a:solidFill>
                  <a:srgbClr val="0054BC"/>
                </a:solidFill>
                <a:latin typeface="Work Sans Light"/>
                <a:ea typeface="Work Sans Light"/>
                <a:cs typeface="Work Sans Light"/>
                <a:sym typeface="Work Sans Light"/>
              </a:defRPr>
            </a:lvl2pPr>
            <a:lvl3pPr marL="1371600" lvl="2" indent="-298450" algn="l" rtl="0">
              <a:lnSpc>
                <a:spcPct val="90000"/>
              </a:lnSpc>
              <a:spcBef>
                <a:spcPts val="400"/>
              </a:spcBef>
              <a:spcAft>
                <a:spcPts val="0"/>
              </a:spcAft>
              <a:buClr>
                <a:srgbClr val="0054BC"/>
              </a:buClr>
              <a:buSzPts val="1100"/>
              <a:buFont typeface="Work Sans Light"/>
              <a:buChar char="•"/>
              <a:defRPr sz="1100">
                <a:solidFill>
                  <a:srgbClr val="0054BC"/>
                </a:solidFill>
                <a:latin typeface="Work Sans Light"/>
                <a:ea typeface="Work Sans Light"/>
                <a:cs typeface="Work Sans Light"/>
                <a:sym typeface="Work Sans Light"/>
              </a:defRPr>
            </a:lvl3pPr>
            <a:lvl4pPr marL="1828800" lvl="3" indent="-298450" algn="l" rtl="0">
              <a:lnSpc>
                <a:spcPct val="90000"/>
              </a:lnSpc>
              <a:spcBef>
                <a:spcPts val="400"/>
              </a:spcBef>
              <a:spcAft>
                <a:spcPts val="0"/>
              </a:spcAft>
              <a:buClr>
                <a:srgbClr val="0054BC"/>
              </a:buClr>
              <a:buSzPts val="1100"/>
              <a:buFont typeface="Work Sans Light"/>
              <a:buChar char="•"/>
              <a:defRPr sz="1100">
                <a:solidFill>
                  <a:srgbClr val="0054BC"/>
                </a:solidFill>
                <a:latin typeface="Work Sans Light"/>
                <a:ea typeface="Work Sans Light"/>
                <a:cs typeface="Work Sans Light"/>
                <a:sym typeface="Work Sans Light"/>
              </a:defRPr>
            </a:lvl4pPr>
            <a:lvl5pPr marL="2286000" lvl="4" indent="-298450" algn="l" rtl="0">
              <a:lnSpc>
                <a:spcPct val="90000"/>
              </a:lnSpc>
              <a:spcBef>
                <a:spcPts val="400"/>
              </a:spcBef>
              <a:spcAft>
                <a:spcPts val="0"/>
              </a:spcAft>
              <a:buClr>
                <a:srgbClr val="0054BC"/>
              </a:buClr>
              <a:buSzPts val="1100"/>
              <a:buFont typeface="Work Sans Light"/>
              <a:buChar char="•"/>
              <a:defRPr sz="1100">
                <a:solidFill>
                  <a:srgbClr val="0054BC"/>
                </a:solidFill>
                <a:latin typeface="Work Sans Light"/>
                <a:ea typeface="Work Sans Light"/>
                <a:cs typeface="Work Sans Light"/>
                <a:sym typeface="Work Sans Light"/>
              </a:defRPr>
            </a:lvl5pPr>
            <a:lvl6pPr marL="2743200" lvl="5" indent="-298450" algn="l" rtl="0">
              <a:lnSpc>
                <a:spcPct val="90000"/>
              </a:lnSpc>
              <a:spcBef>
                <a:spcPts val="400"/>
              </a:spcBef>
              <a:spcAft>
                <a:spcPts val="0"/>
              </a:spcAft>
              <a:buClr>
                <a:srgbClr val="0054BC"/>
              </a:buClr>
              <a:buSzPts val="1100"/>
              <a:buFont typeface="Work Sans Light"/>
              <a:buChar char="•"/>
              <a:defRPr sz="1100">
                <a:solidFill>
                  <a:srgbClr val="0054BC"/>
                </a:solidFill>
                <a:latin typeface="Work Sans Light"/>
                <a:ea typeface="Work Sans Light"/>
                <a:cs typeface="Work Sans Light"/>
                <a:sym typeface="Work Sans Light"/>
              </a:defRPr>
            </a:lvl6pPr>
            <a:lvl7pPr marL="3200400" lvl="6" indent="-298450" algn="l" rtl="0">
              <a:lnSpc>
                <a:spcPct val="90000"/>
              </a:lnSpc>
              <a:spcBef>
                <a:spcPts val="400"/>
              </a:spcBef>
              <a:spcAft>
                <a:spcPts val="0"/>
              </a:spcAft>
              <a:buClr>
                <a:srgbClr val="0054BC"/>
              </a:buClr>
              <a:buSzPts val="1100"/>
              <a:buFont typeface="Work Sans Light"/>
              <a:buChar char="•"/>
              <a:defRPr sz="1100">
                <a:solidFill>
                  <a:srgbClr val="0054BC"/>
                </a:solidFill>
                <a:latin typeface="Work Sans Light"/>
                <a:ea typeface="Work Sans Light"/>
                <a:cs typeface="Work Sans Light"/>
                <a:sym typeface="Work Sans Light"/>
              </a:defRPr>
            </a:lvl7pPr>
            <a:lvl8pPr marL="3657600" lvl="7" indent="-298450" algn="l" rtl="0">
              <a:lnSpc>
                <a:spcPct val="90000"/>
              </a:lnSpc>
              <a:spcBef>
                <a:spcPts val="400"/>
              </a:spcBef>
              <a:spcAft>
                <a:spcPts val="0"/>
              </a:spcAft>
              <a:buClr>
                <a:srgbClr val="0054BC"/>
              </a:buClr>
              <a:buSzPts val="1100"/>
              <a:buFont typeface="Work Sans Light"/>
              <a:buChar char="•"/>
              <a:defRPr sz="1100">
                <a:solidFill>
                  <a:srgbClr val="0054BC"/>
                </a:solidFill>
                <a:latin typeface="Work Sans Light"/>
                <a:ea typeface="Work Sans Light"/>
                <a:cs typeface="Work Sans Light"/>
                <a:sym typeface="Work Sans Light"/>
              </a:defRPr>
            </a:lvl8pPr>
            <a:lvl9pPr marL="4114800" lvl="8" indent="-298450" algn="l" rtl="0">
              <a:lnSpc>
                <a:spcPct val="90000"/>
              </a:lnSpc>
              <a:spcBef>
                <a:spcPts val="400"/>
              </a:spcBef>
              <a:spcAft>
                <a:spcPts val="0"/>
              </a:spcAft>
              <a:buClr>
                <a:srgbClr val="0054BC"/>
              </a:buClr>
              <a:buSzPts val="1100"/>
              <a:buFont typeface="Work Sans Light"/>
              <a:buChar char="•"/>
              <a:defRPr sz="1100">
                <a:solidFill>
                  <a:srgbClr val="0054BC"/>
                </a:solidFill>
                <a:latin typeface="Work Sans Light"/>
                <a:ea typeface="Work Sans Light"/>
                <a:cs typeface="Work Sans Light"/>
                <a:sym typeface="Work Sans Light"/>
              </a:defRPr>
            </a:lvl9pPr>
          </a:lstStyle>
          <a:p>
            <a:endParaRPr/>
          </a:p>
        </p:txBody>
      </p:sp>
      <p:sp>
        <p:nvSpPr>
          <p:cNvPr id="99" name="Google Shape;99;p15"/>
          <p:cNvSpPr txBox="1">
            <a:spLocks noGrp="1"/>
          </p:cNvSpPr>
          <p:nvPr>
            <p:ph type="body" idx="3"/>
          </p:nvPr>
        </p:nvSpPr>
        <p:spPr>
          <a:xfrm>
            <a:off x="834575" y="1947449"/>
            <a:ext cx="2265000" cy="1248600"/>
          </a:xfrm>
          <a:prstGeom prst="rect">
            <a:avLst/>
          </a:prstGeom>
          <a:noFill/>
          <a:ln>
            <a:noFill/>
          </a:ln>
        </p:spPr>
        <p:txBody>
          <a:bodyPr spcFirstLastPara="1" wrap="square" lIns="68575" tIns="34275" rIns="68575" bIns="34275" anchor="t" anchorCtr="0"/>
          <a:lstStyle>
            <a:lvl1pPr marL="457200" lvl="0" indent="-685800" algn="l" rtl="0">
              <a:lnSpc>
                <a:spcPct val="90000"/>
              </a:lnSpc>
              <a:spcBef>
                <a:spcPts val="800"/>
              </a:spcBef>
              <a:spcAft>
                <a:spcPts val="0"/>
              </a:spcAft>
              <a:buClr>
                <a:srgbClr val="0054BC"/>
              </a:buClr>
              <a:buSzPts val="7200"/>
              <a:buFont typeface="Work Sans"/>
              <a:buChar char="•"/>
              <a:defRPr sz="7200" b="1">
                <a:solidFill>
                  <a:srgbClr val="0054BC"/>
                </a:solidFill>
              </a:defRPr>
            </a:lvl1pPr>
            <a:lvl2pPr marL="914400" lvl="1" indent="-685800" algn="l" rtl="0">
              <a:lnSpc>
                <a:spcPct val="90000"/>
              </a:lnSpc>
              <a:spcBef>
                <a:spcPts val="400"/>
              </a:spcBef>
              <a:spcAft>
                <a:spcPts val="0"/>
              </a:spcAft>
              <a:buClr>
                <a:srgbClr val="0054BC"/>
              </a:buClr>
              <a:buSzPts val="7200"/>
              <a:buFont typeface="Work Sans"/>
              <a:buChar char="•"/>
              <a:defRPr sz="7200" b="1">
                <a:solidFill>
                  <a:srgbClr val="0054BC"/>
                </a:solidFill>
              </a:defRPr>
            </a:lvl2pPr>
            <a:lvl3pPr marL="1371600" lvl="2" indent="-685800" algn="l" rtl="0">
              <a:lnSpc>
                <a:spcPct val="90000"/>
              </a:lnSpc>
              <a:spcBef>
                <a:spcPts val="400"/>
              </a:spcBef>
              <a:spcAft>
                <a:spcPts val="0"/>
              </a:spcAft>
              <a:buClr>
                <a:srgbClr val="0054BC"/>
              </a:buClr>
              <a:buSzPts val="7200"/>
              <a:buFont typeface="Work Sans"/>
              <a:buChar char="•"/>
              <a:defRPr sz="7200" b="1">
                <a:solidFill>
                  <a:srgbClr val="0054BC"/>
                </a:solidFill>
              </a:defRPr>
            </a:lvl3pPr>
            <a:lvl4pPr marL="1828800" lvl="3" indent="-685800" algn="l" rtl="0">
              <a:lnSpc>
                <a:spcPct val="90000"/>
              </a:lnSpc>
              <a:spcBef>
                <a:spcPts val="400"/>
              </a:spcBef>
              <a:spcAft>
                <a:spcPts val="0"/>
              </a:spcAft>
              <a:buClr>
                <a:srgbClr val="0054BC"/>
              </a:buClr>
              <a:buSzPts val="7200"/>
              <a:buFont typeface="Work Sans"/>
              <a:buChar char="•"/>
              <a:defRPr sz="7200" b="1">
                <a:solidFill>
                  <a:srgbClr val="0054BC"/>
                </a:solidFill>
              </a:defRPr>
            </a:lvl4pPr>
            <a:lvl5pPr marL="2286000" lvl="4" indent="-685800" algn="l" rtl="0">
              <a:lnSpc>
                <a:spcPct val="90000"/>
              </a:lnSpc>
              <a:spcBef>
                <a:spcPts val="400"/>
              </a:spcBef>
              <a:spcAft>
                <a:spcPts val="0"/>
              </a:spcAft>
              <a:buClr>
                <a:srgbClr val="0054BC"/>
              </a:buClr>
              <a:buSzPts val="7200"/>
              <a:buFont typeface="Work Sans"/>
              <a:buChar char="•"/>
              <a:defRPr sz="7200" b="1">
                <a:solidFill>
                  <a:srgbClr val="0054BC"/>
                </a:solidFill>
              </a:defRPr>
            </a:lvl5pPr>
            <a:lvl6pPr marL="2743200" lvl="5" indent="-685800" algn="l" rtl="0">
              <a:lnSpc>
                <a:spcPct val="90000"/>
              </a:lnSpc>
              <a:spcBef>
                <a:spcPts val="400"/>
              </a:spcBef>
              <a:spcAft>
                <a:spcPts val="0"/>
              </a:spcAft>
              <a:buClr>
                <a:srgbClr val="0054BC"/>
              </a:buClr>
              <a:buSzPts val="7200"/>
              <a:buFont typeface="Work Sans"/>
              <a:buChar char="•"/>
              <a:defRPr sz="7200" b="1">
                <a:solidFill>
                  <a:srgbClr val="0054BC"/>
                </a:solidFill>
              </a:defRPr>
            </a:lvl6pPr>
            <a:lvl7pPr marL="3200400" lvl="6" indent="-685800" algn="l" rtl="0">
              <a:lnSpc>
                <a:spcPct val="90000"/>
              </a:lnSpc>
              <a:spcBef>
                <a:spcPts val="400"/>
              </a:spcBef>
              <a:spcAft>
                <a:spcPts val="0"/>
              </a:spcAft>
              <a:buClr>
                <a:srgbClr val="0054BC"/>
              </a:buClr>
              <a:buSzPts val="7200"/>
              <a:buFont typeface="Work Sans"/>
              <a:buChar char="•"/>
              <a:defRPr sz="7200" b="1">
                <a:solidFill>
                  <a:srgbClr val="0054BC"/>
                </a:solidFill>
              </a:defRPr>
            </a:lvl7pPr>
            <a:lvl8pPr marL="3657600" lvl="7" indent="-685800" algn="l" rtl="0">
              <a:lnSpc>
                <a:spcPct val="90000"/>
              </a:lnSpc>
              <a:spcBef>
                <a:spcPts val="400"/>
              </a:spcBef>
              <a:spcAft>
                <a:spcPts val="0"/>
              </a:spcAft>
              <a:buClr>
                <a:srgbClr val="0054BC"/>
              </a:buClr>
              <a:buSzPts val="7200"/>
              <a:buFont typeface="Work Sans"/>
              <a:buChar char="•"/>
              <a:defRPr sz="7200" b="1">
                <a:solidFill>
                  <a:srgbClr val="0054BC"/>
                </a:solidFill>
              </a:defRPr>
            </a:lvl8pPr>
            <a:lvl9pPr marL="4114800" lvl="8" indent="-685800" algn="l" rtl="0">
              <a:lnSpc>
                <a:spcPct val="90000"/>
              </a:lnSpc>
              <a:spcBef>
                <a:spcPts val="400"/>
              </a:spcBef>
              <a:spcAft>
                <a:spcPts val="0"/>
              </a:spcAft>
              <a:buClr>
                <a:srgbClr val="0054BC"/>
              </a:buClr>
              <a:buSzPts val="7200"/>
              <a:buFont typeface="Work Sans"/>
              <a:buChar char="•"/>
              <a:defRPr sz="7200" b="1">
                <a:solidFill>
                  <a:srgbClr val="0054BC"/>
                </a:solidFill>
              </a:defRPr>
            </a:lvl9pPr>
          </a:lstStyle>
          <a:p>
            <a:endParaRPr/>
          </a:p>
        </p:txBody>
      </p:sp>
      <p:sp>
        <p:nvSpPr>
          <p:cNvPr id="100" name="Google Shape;100;p15"/>
          <p:cNvSpPr txBox="1">
            <a:spLocks noGrp="1"/>
          </p:cNvSpPr>
          <p:nvPr>
            <p:ph type="title"/>
          </p:nvPr>
        </p:nvSpPr>
        <p:spPr>
          <a:xfrm>
            <a:off x="619226" y="647000"/>
            <a:ext cx="7847400" cy="643800"/>
          </a:xfrm>
          <a:prstGeom prst="rect">
            <a:avLst/>
          </a:prstGeom>
          <a:noFill/>
          <a:ln>
            <a:noFill/>
          </a:ln>
        </p:spPr>
        <p:txBody>
          <a:bodyPr spcFirstLastPara="1" wrap="square" lIns="68575" tIns="34275" rIns="68575" bIns="34275" anchor="ctr" anchorCtr="0"/>
          <a:lstStyle>
            <a:lvl1pPr lvl="0" algn="l" rtl="0">
              <a:lnSpc>
                <a:spcPct val="90000"/>
              </a:lnSpc>
              <a:spcBef>
                <a:spcPts val="0"/>
              </a:spcBef>
              <a:spcAft>
                <a:spcPts val="0"/>
              </a:spcAft>
              <a:buClr>
                <a:srgbClr val="FFFFFF"/>
              </a:buClr>
              <a:buSzPts val="1400"/>
              <a:buFont typeface="Work Sans SemiBold"/>
              <a:buNone/>
              <a:defRPr sz="3000">
                <a:solidFill>
                  <a:srgbClr val="0066CD"/>
                </a:solidFill>
                <a:latin typeface="Work Sans Light"/>
                <a:ea typeface="Work Sans Light"/>
                <a:cs typeface="Work Sans Light"/>
                <a:sym typeface="Work Sans Light"/>
              </a:defRPr>
            </a:lvl1pPr>
            <a:lvl2pPr lvl="1" algn="l" rtl="0">
              <a:lnSpc>
                <a:spcPct val="100000"/>
              </a:lnSpc>
              <a:spcBef>
                <a:spcPts val="0"/>
              </a:spcBef>
              <a:spcAft>
                <a:spcPts val="0"/>
              </a:spcAft>
              <a:buClr>
                <a:srgbClr val="FFFFFF"/>
              </a:buClr>
              <a:buSzPts val="1100"/>
              <a:buNone/>
              <a:defRPr>
                <a:solidFill>
                  <a:srgbClr val="FFFFFF"/>
                </a:solidFill>
              </a:defRPr>
            </a:lvl2pPr>
            <a:lvl3pPr lvl="2" algn="l" rtl="0">
              <a:lnSpc>
                <a:spcPct val="100000"/>
              </a:lnSpc>
              <a:spcBef>
                <a:spcPts val="0"/>
              </a:spcBef>
              <a:spcAft>
                <a:spcPts val="0"/>
              </a:spcAft>
              <a:buClr>
                <a:srgbClr val="FFFFFF"/>
              </a:buClr>
              <a:buSzPts val="1100"/>
              <a:buNone/>
              <a:defRPr>
                <a:solidFill>
                  <a:srgbClr val="FFFFFF"/>
                </a:solidFill>
              </a:defRPr>
            </a:lvl3pPr>
            <a:lvl4pPr lvl="3" algn="l" rtl="0">
              <a:lnSpc>
                <a:spcPct val="100000"/>
              </a:lnSpc>
              <a:spcBef>
                <a:spcPts val="0"/>
              </a:spcBef>
              <a:spcAft>
                <a:spcPts val="0"/>
              </a:spcAft>
              <a:buClr>
                <a:srgbClr val="FFFFFF"/>
              </a:buClr>
              <a:buSzPts val="1100"/>
              <a:buNone/>
              <a:defRPr>
                <a:solidFill>
                  <a:srgbClr val="FFFFFF"/>
                </a:solidFill>
              </a:defRPr>
            </a:lvl4pPr>
            <a:lvl5pPr lvl="4" algn="l" rtl="0">
              <a:lnSpc>
                <a:spcPct val="100000"/>
              </a:lnSpc>
              <a:spcBef>
                <a:spcPts val="0"/>
              </a:spcBef>
              <a:spcAft>
                <a:spcPts val="0"/>
              </a:spcAft>
              <a:buClr>
                <a:srgbClr val="FFFFFF"/>
              </a:buClr>
              <a:buSzPts val="1100"/>
              <a:buNone/>
              <a:defRPr>
                <a:solidFill>
                  <a:srgbClr val="FFFFFF"/>
                </a:solidFill>
              </a:defRPr>
            </a:lvl5pPr>
            <a:lvl6pPr lvl="5" algn="l" rtl="0">
              <a:lnSpc>
                <a:spcPct val="100000"/>
              </a:lnSpc>
              <a:spcBef>
                <a:spcPts val="0"/>
              </a:spcBef>
              <a:spcAft>
                <a:spcPts val="0"/>
              </a:spcAft>
              <a:buClr>
                <a:srgbClr val="FFFFFF"/>
              </a:buClr>
              <a:buSzPts val="1100"/>
              <a:buNone/>
              <a:defRPr>
                <a:solidFill>
                  <a:srgbClr val="FFFFFF"/>
                </a:solidFill>
              </a:defRPr>
            </a:lvl6pPr>
            <a:lvl7pPr lvl="6" algn="l" rtl="0">
              <a:lnSpc>
                <a:spcPct val="100000"/>
              </a:lnSpc>
              <a:spcBef>
                <a:spcPts val="0"/>
              </a:spcBef>
              <a:spcAft>
                <a:spcPts val="0"/>
              </a:spcAft>
              <a:buClr>
                <a:srgbClr val="FFFFFF"/>
              </a:buClr>
              <a:buSzPts val="1100"/>
              <a:buNone/>
              <a:defRPr>
                <a:solidFill>
                  <a:srgbClr val="FFFFFF"/>
                </a:solidFill>
              </a:defRPr>
            </a:lvl7pPr>
            <a:lvl8pPr lvl="7" algn="l" rtl="0">
              <a:lnSpc>
                <a:spcPct val="100000"/>
              </a:lnSpc>
              <a:spcBef>
                <a:spcPts val="0"/>
              </a:spcBef>
              <a:spcAft>
                <a:spcPts val="0"/>
              </a:spcAft>
              <a:buClr>
                <a:srgbClr val="FFFFFF"/>
              </a:buClr>
              <a:buSzPts val="1100"/>
              <a:buNone/>
              <a:defRPr>
                <a:solidFill>
                  <a:srgbClr val="FFFFFF"/>
                </a:solidFill>
              </a:defRPr>
            </a:lvl8pPr>
            <a:lvl9pPr lvl="8" algn="l" rtl="0">
              <a:lnSpc>
                <a:spcPct val="100000"/>
              </a:lnSpc>
              <a:spcBef>
                <a:spcPts val="0"/>
              </a:spcBef>
              <a:spcAft>
                <a:spcPts val="0"/>
              </a:spcAft>
              <a:buClr>
                <a:srgbClr val="FFFFFF"/>
              </a:buClr>
              <a:buSzPts val="1100"/>
              <a:buNone/>
              <a:defRPr>
                <a:solidFill>
                  <a:srgbClr val="FFFFFF"/>
                </a:solidFill>
              </a:defRPr>
            </a:lvl9pPr>
          </a:lstStyle>
          <a:p>
            <a:endParaRPr/>
          </a:p>
        </p:txBody>
      </p:sp>
      <p:sp>
        <p:nvSpPr>
          <p:cNvPr id="103" name="Google Shape;103;p15"/>
          <p:cNvSpPr txBox="1">
            <a:spLocks noGrp="1"/>
          </p:cNvSpPr>
          <p:nvPr>
            <p:ph type="body" idx="4"/>
          </p:nvPr>
        </p:nvSpPr>
        <p:spPr>
          <a:xfrm>
            <a:off x="3591888" y="1947449"/>
            <a:ext cx="2265000" cy="1248600"/>
          </a:xfrm>
          <a:prstGeom prst="rect">
            <a:avLst/>
          </a:prstGeom>
          <a:noFill/>
          <a:ln>
            <a:noFill/>
          </a:ln>
        </p:spPr>
        <p:txBody>
          <a:bodyPr spcFirstLastPara="1" wrap="square" lIns="68575" tIns="34275" rIns="68575" bIns="34275" anchor="t" anchorCtr="0"/>
          <a:lstStyle>
            <a:lvl1pPr marL="457200" lvl="0" indent="-685800" algn="l" rtl="0">
              <a:lnSpc>
                <a:spcPct val="90000"/>
              </a:lnSpc>
              <a:spcBef>
                <a:spcPts val="800"/>
              </a:spcBef>
              <a:spcAft>
                <a:spcPts val="0"/>
              </a:spcAft>
              <a:buClr>
                <a:srgbClr val="0054BC"/>
              </a:buClr>
              <a:buSzPts val="7200"/>
              <a:buFont typeface="Work Sans"/>
              <a:buChar char="•"/>
              <a:defRPr sz="7200" b="1">
                <a:solidFill>
                  <a:srgbClr val="0054BC"/>
                </a:solidFill>
              </a:defRPr>
            </a:lvl1pPr>
            <a:lvl2pPr marL="914400" lvl="1" indent="-685800" algn="l" rtl="0">
              <a:lnSpc>
                <a:spcPct val="90000"/>
              </a:lnSpc>
              <a:spcBef>
                <a:spcPts val="400"/>
              </a:spcBef>
              <a:spcAft>
                <a:spcPts val="0"/>
              </a:spcAft>
              <a:buClr>
                <a:srgbClr val="0054BC"/>
              </a:buClr>
              <a:buSzPts val="7200"/>
              <a:buFont typeface="Work Sans"/>
              <a:buChar char="•"/>
              <a:defRPr sz="7200" b="1">
                <a:solidFill>
                  <a:srgbClr val="0054BC"/>
                </a:solidFill>
              </a:defRPr>
            </a:lvl2pPr>
            <a:lvl3pPr marL="1371600" lvl="2" indent="-685800" algn="l" rtl="0">
              <a:lnSpc>
                <a:spcPct val="90000"/>
              </a:lnSpc>
              <a:spcBef>
                <a:spcPts val="400"/>
              </a:spcBef>
              <a:spcAft>
                <a:spcPts val="0"/>
              </a:spcAft>
              <a:buClr>
                <a:srgbClr val="0054BC"/>
              </a:buClr>
              <a:buSzPts val="7200"/>
              <a:buFont typeface="Work Sans"/>
              <a:buChar char="•"/>
              <a:defRPr sz="7200" b="1">
                <a:solidFill>
                  <a:srgbClr val="0054BC"/>
                </a:solidFill>
              </a:defRPr>
            </a:lvl3pPr>
            <a:lvl4pPr marL="1828800" lvl="3" indent="-685800" algn="l" rtl="0">
              <a:lnSpc>
                <a:spcPct val="90000"/>
              </a:lnSpc>
              <a:spcBef>
                <a:spcPts val="400"/>
              </a:spcBef>
              <a:spcAft>
                <a:spcPts val="0"/>
              </a:spcAft>
              <a:buClr>
                <a:srgbClr val="0054BC"/>
              </a:buClr>
              <a:buSzPts val="7200"/>
              <a:buFont typeface="Work Sans"/>
              <a:buChar char="•"/>
              <a:defRPr sz="7200" b="1">
                <a:solidFill>
                  <a:srgbClr val="0054BC"/>
                </a:solidFill>
              </a:defRPr>
            </a:lvl4pPr>
            <a:lvl5pPr marL="2286000" lvl="4" indent="-685800" algn="l" rtl="0">
              <a:lnSpc>
                <a:spcPct val="90000"/>
              </a:lnSpc>
              <a:spcBef>
                <a:spcPts val="400"/>
              </a:spcBef>
              <a:spcAft>
                <a:spcPts val="0"/>
              </a:spcAft>
              <a:buClr>
                <a:srgbClr val="0054BC"/>
              </a:buClr>
              <a:buSzPts val="7200"/>
              <a:buFont typeface="Work Sans"/>
              <a:buChar char="•"/>
              <a:defRPr sz="7200" b="1">
                <a:solidFill>
                  <a:srgbClr val="0054BC"/>
                </a:solidFill>
              </a:defRPr>
            </a:lvl5pPr>
            <a:lvl6pPr marL="2743200" lvl="5" indent="-685800" algn="l" rtl="0">
              <a:lnSpc>
                <a:spcPct val="90000"/>
              </a:lnSpc>
              <a:spcBef>
                <a:spcPts val="400"/>
              </a:spcBef>
              <a:spcAft>
                <a:spcPts val="0"/>
              </a:spcAft>
              <a:buClr>
                <a:srgbClr val="0054BC"/>
              </a:buClr>
              <a:buSzPts val="7200"/>
              <a:buFont typeface="Work Sans"/>
              <a:buChar char="•"/>
              <a:defRPr sz="7200" b="1">
                <a:solidFill>
                  <a:srgbClr val="0054BC"/>
                </a:solidFill>
              </a:defRPr>
            </a:lvl6pPr>
            <a:lvl7pPr marL="3200400" lvl="6" indent="-685800" algn="l" rtl="0">
              <a:lnSpc>
                <a:spcPct val="90000"/>
              </a:lnSpc>
              <a:spcBef>
                <a:spcPts val="400"/>
              </a:spcBef>
              <a:spcAft>
                <a:spcPts val="0"/>
              </a:spcAft>
              <a:buClr>
                <a:srgbClr val="0054BC"/>
              </a:buClr>
              <a:buSzPts val="7200"/>
              <a:buFont typeface="Work Sans"/>
              <a:buChar char="•"/>
              <a:defRPr sz="7200" b="1">
                <a:solidFill>
                  <a:srgbClr val="0054BC"/>
                </a:solidFill>
              </a:defRPr>
            </a:lvl7pPr>
            <a:lvl8pPr marL="3657600" lvl="7" indent="-685800" algn="l" rtl="0">
              <a:lnSpc>
                <a:spcPct val="90000"/>
              </a:lnSpc>
              <a:spcBef>
                <a:spcPts val="400"/>
              </a:spcBef>
              <a:spcAft>
                <a:spcPts val="0"/>
              </a:spcAft>
              <a:buClr>
                <a:srgbClr val="0054BC"/>
              </a:buClr>
              <a:buSzPts val="7200"/>
              <a:buFont typeface="Work Sans"/>
              <a:buChar char="•"/>
              <a:defRPr sz="7200" b="1">
                <a:solidFill>
                  <a:srgbClr val="0054BC"/>
                </a:solidFill>
              </a:defRPr>
            </a:lvl8pPr>
            <a:lvl9pPr marL="4114800" lvl="8" indent="-685800" algn="l" rtl="0">
              <a:lnSpc>
                <a:spcPct val="90000"/>
              </a:lnSpc>
              <a:spcBef>
                <a:spcPts val="400"/>
              </a:spcBef>
              <a:spcAft>
                <a:spcPts val="0"/>
              </a:spcAft>
              <a:buClr>
                <a:srgbClr val="0054BC"/>
              </a:buClr>
              <a:buSzPts val="7200"/>
              <a:buFont typeface="Work Sans"/>
              <a:buChar char="•"/>
              <a:defRPr sz="7200" b="1">
                <a:solidFill>
                  <a:srgbClr val="0054BC"/>
                </a:solidFill>
              </a:defRPr>
            </a:lvl9pPr>
          </a:lstStyle>
          <a:p>
            <a:endParaRPr/>
          </a:p>
        </p:txBody>
      </p:sp>
      <p:sp>
        <p:nvSpPr>
          <p:cNvPr id="104" name="Google Shape;104;p15"/>
          <p:cNvSpPr txBox="1">
            <a:spLocks noGrp="1"/>
          </p:cNvSpPr>
          <p:nvPr>
            <p:ph type="body" idx="5"/>
          </p:nvPr>
        </p:nvSpPr>
        <p:spPr>
          <a:xfrm>
            <a:off x="3782838" y="3258848"/>
            <a:ext cx="1883100" cy="441300"/>
          </a:xfrm>
          <a:prstGeom prst="rect">
            <a:avLst/>
          </a:prstGeom>
          <a:noFill/>
          <a:ln>
            <a:noFill/>
          </a:ln>
        </p:spPr>
        <p:txBody>
          <a:bodyPr spcFirstLastPara="1" wrap="square" lIns="68575" tIns="34275" rIns="68575" bIns="34275" anchor="t" anchorCtr="0"/>
          <a:lstStyle>
            <a:lvl1pPr marL="457200" lvl="0" indent="-298450" algn="l" rtl="0">
              <a:lnSpc>
                <a:spcPct val="90000"/>
              </a:lnSpc>
              <a:spcBef>
                <a:spcPts val="800"/>
              </a:spcBef>
              <a:spcAft>
                <a:spcPts val="0"/>
              </a:spcAft>
              <a:buClr>
                <a:srgbClr val="0054BC"/>
              </a:buClr>
              <a:buSzPts val="1100"/>
              <a:buFont typeface="Work Sans Light"/>
              <a:buChar char="•"/>
              <a:defRPr sz="1100">
                <a:solidFill>
                  <a:srgbClr val="0054BC"/>
                </a:solidFill>
                <a:latin typeface="Work Sans Light"/>
                <a:ea typeface="Work Sans Light"/>
                <a:cs typeface="Work Sans Light"/>
                <a:sym typeface="Work Sans Light"/>
              </a:defRPr>
            </a:lvl1pPr>
            <a:lvl2pPr marL="914400" lvl="1" indent="-298450" algn="l" rtl="0">
              <a:lnSpc>
                <a:spcPct val="90000"/>
              </a:lnSpc>
              <a:spcBef>
                <a:spcPts val="400"/>
              </a:spcBef>
              <a:spcAft>
                <a:spcPts val="0"/>
              </a:spcAft>
              <a:buClr>
                <a:srgbClr val="0054BC"/>
              </a:buClr>
              <a:buSzPts val="1100"/>
              <a:buFont typeface="Work Sans Light"/>
              <a:buChar char="•"/>
              <a:defRPr sz="1100">
                <a:solidFill>
                  <a:srgbClr val="0054BC"/>
                </a:solidFill>
                <a:latin typeface="Work Sans Light"/>
                <a:ea typeface="Work Sans Light"/>
                <a:cs typeface="Work Sans Light"/>
                <a:sym typeface="Work Sans Light"/>
              </a:defRPr>
            </a:lvl2pPr>
            <a:lvl3pPr marL="1371600" lvl="2" indent="-298450" algn="l" rtl="0">
              <a:lnSpc>
                <a:spcPct val="90000"/>
              </a:lnSpc>
              <a:spcBef>
                <a:spcPts val="400"/>
              </a:spcBef>
              <a:spcAft>
                <a:spcPts val="0"/>
              </a:spcAft>
              <a:buClr>
                <a:srgbClr val="0054BC"/>
              </a:buClr>
              <a:buSzPts val="1100"/>
              <a:buFont typeface="Work Sans Light"/>
              <a:buChar char="•"/>
              <a:defRPr sz="1100">
                <a:solidFill>
                  <a:srgbClr val="0054BC"/>
                </a:solidFill>
                <a:latin typeface="Work Sans Light"/>
                <a:ea typeface="Work Sans Light"/>
                <a:cs typeface="Work Sans Light"/>
                <a:sym typeface="Work Sans Light"/>
              </a:defRPr>
            </a:lvl3pPr>
            <a:lvl4pPr marL="1828800" lvl="3" indent="-298450" algn="l" rtl="0">
              <a:lnSpc>
                <a:spcPct val="90000"/>
              </a:lnSpc>
              <a:spcBef>
                <a:spcPts val="400"/>
              </a:spcBef>
              <a:spcAft>
                <a:spcPts val="0"/>
              </a:spcAft>
              <a:buClr>
                <a:srgbClr val="0054BC"/>
              </a:buClr>
              <a:buSzPts val="1100"/>
              <a:buFont typeface="Work Sans Light"/>
              <a:buChar char="•"/>
              <a:defRPr sz="1100">
                <a:solidFill>
                  <a:srgbClr val="0054BC"/>
                </a:solidFill>
                <a:latin typeface="Work Sans Light"/>
                <a:ea typeface="Work Sans Light"/>
                <a:cs typeface="Work Sans Light"/>
                <a:sym typeface="Work Sans Light"/>
              </a:defRPr>
            </a:lvl4pPr>
            <a:lvl5pPr marL="2286000" lvl="4" indent="-298450" algn="l" rtl="0">
              <a:lnSpc>
                <a:spcPct val="90000"/>
              </a:lnSpc>
              <a:spcBef>
                <a:spcPts val="400"/>
              </a:spcBef>
              <a:spcAft>
                <a:spcPts val="0"/>
              </a:spcAft>
              <a:buClr>
                <a:srgbClr val="0054BC"/>
              </a:buClr>
              <a:buSzPts val="1100"/>
              <a:buFont typeface="Work Sans Light"/>
              <a:buChar char="•"/>
              <a:defRPr sz="1100">
                <a:solidFill>
                  <a:srgbClr val="0054BC"/>
                </a:solidFill>
                <a:latin typeface="Work Sans Light"/>
                <a:ea typeface="Work Sans Light"/>
                <a:cs typeface="Work Sans Light"/>
                <a:sym typeface="Work Sans Light"/>
              </a:defRPr>
            </a:lvl5pPr>
            <a:lvl6pPr marL="2743200" lvl="5" indent="-298450" algn="l" rtl="0">
              <a:lnSpc>
                <a:spcPct val="90000"/>
              </a:lnSpc>
              <a:spcBef>
                <a:spcPts val="400"/>
              </a:spcBef>
              <a:spcAft>
                <a:spcPts val="0"/>
              </a:spcAft>
              <a:buClr>
                <a:srgbClr val="0054BC"/>
              </a:buClr>
              <a:buSzPts val="1100"/>
              <a:buFont typeface="Work Sans Light"/>
              <a:buChar char="•"/>
              <a:defRPr sz="1100">
                <a:solidFill>
                  <a:srgbClr val="0054BC"/>
                </a:solidFill>
                <a:latin typeface="Work Sans Light"/>
                <a:ea typeface="Work Sans Light"/>
                <a:cs typeface="Work Sans Light"/>
                <a:sym typeface="Work Sans Light"/>
              </a:defRPr>
            </a:lvl6pPr>
            <a:lvl7pPr marL="3200400" lvl="6" indent="-298450" algn="l" rtl="0">
              <a:lnSpc>
                <a:spcPct val="90000"/>
              </a:lnSpc>
              <a:spcBef>
                <a:spcPts val="400"/>
              </a:spcBef>
              <a:spcAft>
                <a:spcPts val="0"/>
              </a:spcAft>
              <a:buClr>
                <a:srgbClr val="0054BC"/>
              </a:buClr>
              <a:buSzPts val="1100"/>
              <a:buFont typeface="Work Sans Light"/>
              <a:buChar char="•"/>
              <a:defRPr sz="1100">
                <a:solidFill>
                  <a:srgbClr val="0054BC"/>
                </a:solidFill>
                <a:latin typeface="Work Sans Light"/>
                <a:ea typeface="Work Sans Light"/>
                <a:cs typeface="Work Sans Light"/>
                <a:sym typeface="Work Sans Light"/>
              </a:defRPr>
            </a:lvl7pPr>
            <a:lvl8pPr marL="3657600" lvl="7" indent="-298450" algn="l" rtl="0">
              <a:lnSpc>
                <a:spcPct val="90000"/>
              </a:lnSpc>
              <a:spcBef>
                <a:spcPts val="400"/>
              </a:spcBef>
              <a:spcAft>
                <a:spcPts val="0"/>
              </a:spcAft>
              <a:buClr>
                <a:srgbClr val="0054BC"/>
              </a:buClr>
              <a:buSzPts val="1100"/>
              <a:buFont typeface="Work Sans Light"/>
              <a:buChar char="•"/>
              <a:defRPr sz="1100">
                <a:solidFill>
                  <a:srgbClr val="0054BC"/>
                </a:solidFill>
                <a:latin typeface="Work Sans Light"/>
                <a:ea typeface="Work Sans Light"/>
                <a:cs typeface="Work Sans Light"/>
                <a:sym typeface="Work Sans Light"/>
              </a:defRPr>
            </a:lvl8pPr>
            <a:lvl9pPr marL="4114800" lvl="8" indent="-298450" algn="l" rtl="0">
              <a:lnSpc>
                <a:spcPct val="90000"/>
              </a:lnSpc>
              <a:spcBef>
                <a:spcPts val="400"/>
              </a:spcBef>
              <a:spcAft>
                <a:spcPts val="0"/>
              </a:spcAft>
              <a:buClr>
                <a:srgbClr val="0054BC"/>
              </a:buClr>
              <a:buSzPts val="1100"/>
              <a:buFont typeface="Work Sans Light"/>
              <a:buChar char="•"/>
              <a:defRPr sz="1100">
                <a:solidFill>
                  <a:srgbClr val="0054BC"/>
                </a:solidFill>
                <a:latin typeface="Work Sans Light"/>
                <a:ea typeface="Work Sans Light"/>
                <a:cs typeface="Work Sans Light"/>
                <a:sym typeface="Work Sans Light"/>
              </a:defRPr>
            </a:lvl9pPr>
          </a:lstStyle>
          <a:p>
            <a:endParaRPr/>
          </a:p>
        </p:txBody>
      </p:sp>
      <p:sp>
        <p:nvSpPr>
          <p:cNvPr id="105" name="Google Shape;105;p15"/>
          <p:cNvSpPr txBox="1">
            <a:spLocks noGrp="1"/>
          </p:cNvSpPr>
          <p:nvPr>
            <p:ph type="body" idx="6"/>
          </p:nvPr>
        </p:nvSpPr>
        <p:spPr>
          <a:xfrm>
            <a:off x="1025513" y="3258848"/>
            <a:ext cx="1883100" cy="441300"/>
          </a:xfrm>
          <a:prstGeom prst="rect">
            <a:avLst/>
          </a:prstGeom>
          <a:noFill/>
          <a:ln>
            <a:noFill/>
          </a:ln>
        </p:spPr>
        <p:txBody>
          <a:bodyPr spcFirstLastPara="1" wrap="square" lIns="68575" tIns="34275" rIns="68575" bIns="34275" anchor="t" anchorCtr="0"/>
          <a:lstStyle>
            <a:lvl1pPr marL="457200" lvl="0" indent="-298450" algn="l" rtl="0">
              <a:lnSpc>
                <a:spcPct val="90000"/>
              </a:lnSpc>
              <a:spcBef>
                <a:spcPts val="800"/>
              </a:spcBef>
              <a:spcAft>
                <a:spcPts val="0"/>
              </a:spcAft>
              <a:buClr>
                <a:srgbClr val="0054BC"/>
              </a:buClr>
              <a:buSzPts val="1100"/>
              <a:buFont typeface="Work Sans Light"/>
              <a:buChar char="•"/>
              <a:defRPr sz="1100">
                <a:solidFill>
                  <a:srgbClr val="0054BC"/>
                </a:solidFill>
                <a:latin typeface="Work Sans Light"/>
                <a:ea typeface="Work Sans Light"/>
                <a:cs typeface="Work Sans Light"/>
                <a:sym typeface="Work Sans Light"/>
              </a:defRPr>
            </a:lvl1pPr>
            <a:lvl2pPr marL="914400" lvl="1" indent="-298450" algn="l" rtl="0">
              <a:lnSpc>
                <a:spcPct val="90000"/>
              </a:lnSpc>
              <a:spcBef>
                <a:spcPts val="400"/>
              </a:spcBef>
              <a:spcAft>
                <a:spcPts val="0"/>
              </a:spcAft>
              <a:buClr>
                <a:srgbClr val="0054BC"/>
              </a:buClr>
              <a:buSzPts val="1100"/>
              <a:buFont typeface="Work Sans Light"/>
              <a:buChar char="•"/>
              <a:defRPr sz="1100">
                <a:solidFill>
                  <a:srgbClr val="0054BC"/>
                </a:solidFill>
                <a:latin typeface="Work Sans Light"/>
                <a:ea typeface="Work Sans Light"/>
                <a:cs typeface="Work Sans Light"/>
                <a:sym typeface="Work Sans Light"/>
              </a:defRPr>
            </a:lvl2pPr>
            <a:lvl3pPr marL="1371600" lvl="2" indent="-298450" algn="l" rtl="0">
              <a:lnSpc>
                <a:spcPct val="90000"/>
              </a:lnSpc>
              <a:spcBef>
                <a:spcPts val="400"/>
              </a:spcBef>
              <a:spcAft>
                <a:spcPts val="0"/>
              </a:spcAft>
              <a:buClr>
                <a:srgbClr val="0054BC"/>
              </a:buClr>
              <a:buSzPts val="1100"/>
              <a:buFont typeface="Work Sans Light"/>
              <a:buChar char="•"/>
              <a:defRPr sz="1100">
                <a:solidFill>
                  <a:srgbClr val="0054BC"/>
                </a:solidFill>
                <a:latin typeface="Work Sans Light"/>
                <a:ea typeface="Work Sans Light"/>
                <a:cs typeface="Work Sans Light"/>
                <a:sym typeface="Work Sans Light"/>
              </a:defRPr>
            </a:lvl3pPr>
            <a:lvl4pPr marL="1828800" lvl="3" indent="-298450" algn="l" rtl="0">
              <a:lnSpc>
                <a:spcPct val="90000"/>
              </a:lnSpc>
              <a:spcBef>
                <a:spcPts val="400"/>
              </a:spcBef>
              <a:spcAft>
                <a:spcPts val="0"/>
              </a:spcAft>
              <a:buClr>
                <a:srgbClr val="0054BC"/>
              </a:buClr>
              <a:buSzPts val="1100"/>
              <a:buFont typeface="Work Sans Light"/>
              <a:buChar char="•"/>
              <a:defRPr sz="1100">
                <a:solidFill>
                  <a:srgbClr val="0054BC"/>
                </a:solidFill>
                <a:latin typeface="Work Sans Light"/>
                <a:ea typeface="Work Sans Light"/>
                <a:cs typeface="Work Sans Light"/>
                <a:sym typeface="Work Sans Light"/>
              </a:defRPr>
            </a:lvl4pPr>
            <a:lvl5pPr marL="2286000" lvl="4" indent="-298450" algn="l" rtl="0">
              <a:lnSpc>
                <a:spcPct val="90000"/>
              </a:lnSpc>
              <a:spcBef>
                <a:spcPts val="400"/>
              </a:spcBef>
              <a:spcAft>
                <a:spcPts val="0"/>
              </a:spcAft>
              <a:buClr>
                <a:srgbClr val="0054BC"/>
              </a:buClr>
              <a:buSzPts val="1100"/>
              <a:buFont typeface="Work Sans Light"/>
              <a:buChar char="•"/>
              <a:defRPr sz="1100">
                <a:solidFill>
                  <a:srgbClr val="0054BC"/>
                </a:solidFill>
                <a:latin typeface="Work Sans Light"/>
                <a:ea typeface="Work Sans Light"/>
                <a:cs typeface="Work Sans Light"/>
                <a:sym typeface="Work Sans Light"/>
              </a:defRPr>
            </a:lvl5pPr>
            <a:lvl6pPr marL="2743200" lvl="5" indent="-298450" algn="l" rtl="0">
              <a:lnSpc>
                <a:spcPct val="90000"/>
              </a:lnSpc>
              <a:spcBef>
                <a:spcPts val="400"/>
              </a:spcBef>
              <a:spcAft>
                <a:spcPts val="0"/>
              </a:spcAft>
              <a:buClr>
                <a:srgbClr val="0054BC"/>
              </a:buClr>
              <a:buSzPts val="1100"/>
              <a:buFont typeface="Work Sans Light"/>
              <a:buChar char="•"/>
              <a:defRPr sz="1100">
                <a:solidFill>
                  <a:srgbClr val="0054BC"/>
                </a:solidFill>
                <a:latin typeface="Work Sans Light"/>
                <a:ea typeface="Work Sans Light"/>
                <a:cs typeface="Work Sans Light"/>
                <a:sym typeface="Work Sans Light"/>
              </a:defRPr>
            </a:lvl6pPr>
            <a:lvl7pPr marL="3200400" lvl="6" indent="-298450" algn="l" rtl="0">
              <a:lnSpc>
                <a:spcPct val="90000"/>
              </a:lnSpc>
              <a:spcBef>
                <a:spcPts val="400"/>
              </a:spcBef>
              <a:spcAft>
                <a:spcPts val="0"/>
              </a:spcAft>
              <a:buClr>
                <a:srgbClr val="0054BC"/>
              </a:buClr>
              <a:buSzPts val="1100"/>
              <a:buFont typeface="Work Sans Light"/>
              <a:buChar char="•"/>
              <a:defRPr sz="1100">
                <a:solidFill>
                  <a:srgbClr val="0054BC"/>
                </a:solidFill>
                <a:latin typeface="Work Sans Light"/>
                <a:ea typeface="Work Sans Light"/>
                <a:cs typeface="Work Sans Light"/>
                <a:sym typeface="Work Sans Light"/>
              </a:defRPr>
            </a:lvl7pPr>
            <a:lvl8pPr marL="3657600" lvl="7" indent="-298450" algn="l" rtl="0">
              <a:lnSpc>
                <a:spcPct val="90000"/>
              </a:lnSpc>
              <a:spcBef>
                <a:spcPts val="400"/>
              </a:spcBef>
              <a:spcAft>
                <a:spcPts val="0"/>
              </a:spcAft>
              <a:buClr>
                <a:srgbClr val="0054BC"/>
              </a:buClr>
              <a:buSzPts val="1100"/>
              <a:buFont typeface="Work Sans Light"/>
              <a:buChar char="•"/>
              <a:defRPr sz="1100">
                <a:solidFill>
                  <a:srgbClr val="0054BC"/>
                </a:solidFill>
                <a:latin typeface="Work Sans Light"/>
                <a:ea typeface="Work Sans Light"/>
                <a:cs typeface="Work Sans Light"/>
                <a:sym typeface="Work Sans Light"/>
              </a:defRPr>
            </a:lvl8pPr>
            <a:lvl9pPr marL="4114800" lvl="8" indent="-298450" algn="l" rtl="0">
              <a:lnSpc>
                <a:spcPct val="90000"/>
              </a:lnSpc>
              <a:spcBef>
                <a:spcPts val="400"/>
              </a:spcBef>
              <a:spcAft>
                <a:spcPts val="0"/>
              </a:spcAft>
              <a:buClr>
                <a:srgbClr val="0054BC"/>
              </a:buClr>
              <a:buSzPts val="1100"/>
              <a:buFont typeface="Work Sans Light"/>
              <a:buChar char="•"/>
              <a:defRPr sz="1100">
                <a:solidFill>
                  <a:srgbClr val="0054BC"/>
                </a:solidFill>
                <a:latin typeface="Work Sans Light"/>
                <a:ea typeface="Work Sans Light"/>
                <a:cs typeface="Work Sans Light"/>
                <a:sym typeface="Work Sans Light"/>
              </a:defRPr>
            </a:lvl9pPr>
          </a:lstStyle>
          <a:p>
            <a:endParaRPr/>
          </a:p>
        </p:txBody>
      </p:sp>
      <p:sp>
        <p:nvSpPr>
          <p:cNvPr id="11" name="Google Shape;69;p9">
            <a:extLst>
              <a:ext uri="{FF2B5EF4-FFF2-40B4-BE49-F238E27FC236}">
                <a16:creationId xmlns:a16="http://schemas.microsoft.com/office/drawing/2014/main" id="{EADC75C9-C746-8548-988D-73FE9ACC5089}"/>
              </a:ext>
            </a:extLst>
          </p:cNvPr>
          <p:cNvSpPr txBox="1"/>
          <p:nvPr userDrawn="1"/>
        </p:nvSpPr>
        <p:spPr>
          <a:xfrm>
            <a:off x="325914" y="106350"/>
            <a:ext cx="1854300" cy="180900"/>
          </a:xfrm>
          <a:prstGeom prst="rect">
            <a:avLst/>
          </a:prstGeom>
          <a:no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r>
              <a:rPr lang="es-CO" sz="600" b="0" i="0" u="none" strike="noStrike" cap="none" dirty="0">
                <a:solidFill>
                  <a:srgbClr val="0066CD"/>
                </a:solidFill>
                <a:latin typeface="Work Sans Light"/>
                <a:ea typeface="Work Sans Light"/>
                <a:cs typeface="Work Sans Light"/>
                <a:sym typeface="Work Sans Light"/>
              </a:rPr>
              <a:t>Función Pública</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Diapositiva de título" preserve="1">
  <p:cSld name="1_Diapositiva de título">
    <p:bg>
      <p:bgPr>
        <a:solidFill>
          <a:srgbClr val="2D6DF3"/>
        </a:solidFill>
        <a:effectLst/>
      </p:bgPr>
    </p:bg>
    <p:spTree>
      <p:nvGrpSpPr>
        <p:cNvPr id="1" name="Shape 11"/>
        <p:cNvGrpSpPr/>
        <p:nvPr/>
      </p:nvGrpSpPr>
      <p:grpSpPr>
        <a:xfrm>
          <a:off x="0" y="0"/>
          <a:ext cx="0" cy="0"/>
          <a:chOff x="0" y="0"/>
          <a:chExt cx="0" cy="0"/>
        </a:xfrm>
      </p:grpSpPr>
      <p:sp>
        <p:nvSpPr>
          <p:cNvPr id="12" name="Google Shape;12;p2"/>
          <p:cNvSpPr txBox="1"/>
          <p:nvPr/>
        </p:nvSpPr>
        <p:spPr>
          <a:xfrm>
            <a:off x="8336496" y="54646"/>
            <a:ext cx="548700" cy="393600"/>
          </a:xfrm>
          <a:prstGeom prst="rect">
            <a:avLst/>
          </a:prstGeom>
          <a:noFill/>
          <a:ln>
            <a:noFill/>
          </a:ln>
        </p:spPr>
        <p:txBody>
          <a:bodyPr spcFirstLastPara="1" wrap="square" lIns="91425" tIns="91425" rIns="91425" bIns="91425" anchor="ctr" anchorCtr="0">
            <a:noAutofit/>
          </a:bodyPr>
          <a:lstStyle/>
          <a:p>
            <a:pPr marL="0" marR="0" lvl="0" indent="0" algn="r" rtl="0">
              <a:lnSpc>
                <a:spcPct val="100000"/>
              </a:lnSpc>
              <a:spcBef>
                <a:spcPts val="0"/>
              </a:spcBef>
              <a:spcAft>
                <a:spcPts val="0"/>
              </a:spcAft>
              <a:buClr>
                <a:srgbClr val="000000"/>
              </a:buClr>
              <a:buSzPts val="700"/>
              <a:buFont typeface="Arial"/>
              <a:buNone/>
            </a:pPr>
            <a:fld id="{00000000-1234-1234-1234-123412341234}" type="slidenum">
              <a:rPr lang="es-CO" sz="700" b="0" i="0" u="none" strike="noStrike" cap="none">
                <a:solidFill>
                  <a:srgbClr val="0054BC"/>
                </a:solidFill>
                <a:latin typeface="Work Sans"/>
                <a:ea typeface="Work Sans"/>
                <a:cs typeface="Work Sans"/>
                <a:sym typeface="Work Sans"/>
              </a:rPr>
              <a:t>‹Nº›</a:t>
            </a:fld>
            <a:endParaRPr sz="700" b="0" i="0" u="none" strike="noStrike" cap="none">
              <a:solidFill>
                <a:srgbClr val="0054BC"/>
              </a:solidFill>
              <a:latin typeface="Work Sans"/>
              <a:ea typeface="Work Sans"/>
              <a:cs typeface="Work Sans"/>
              <a:sym typeface="Work Sans"/>
            </a:endParaRPr>
          </a:p>
        </p:txBody>
      </p:sp>
      <p:sp>
        <p:nvSpPr>
          <p:cNvPr id="13" name="Google Shape;13;p2"/>
          <p:cNvSpPr txBox="1"/>
          <p:nvPr/>
        </p:nvSpPr>
        <p:spPr>
          <a:xfrm>
            <a:off x="8336496" y="-21554"/>
            <a:ext cx="548700" cy="393600"/>
          </a:xfrm>
          <a:prstGeom prst="rect">
            <a:avLst/>
          </a:prstGeom>
          <a:noFill/>
          <a:ln>
            <a:noFill/>
          </a:ln>
        </p:spPr>
        <p:txBody>
          <a:bodyPr spcFirstLastPara="1" wrap="square" lIns="91425" tIns="91425" rIns="91425" bIns="91425" anchor="ctr" anchorCtr="0">
            <a:noAutofit/>
          </a:bodyPr>
          <a:lstStyle/>
          <a:p>
            <a:pPr marL="0" marR="0" lvl="0" indent="0" algn="r" rtl="0">
              <a:lnSpc>
                <a:spcPct val="100000"/>
              </a:lnSpc>
              <a:spcBef>
                <a:spcPts val="0"/>
              </a:spcBef>
              <a:spcAft>
                <a:spcPts val="0"/>
              </a:spcAft>
              <a:buClr>
                <a:srgbClr val="000000"/>
              </a:buClr>
              <a:buSzPts val="700"/>
              <a:buFont typeface="Arial"/>
              <a:buNone/>
            </a:pPr>
            <a:fld id="{00000000-1234-1234-1234-123412341234}" type="slidenum">
              <a:rPr lang="es-CO" sz="700" b="0" i="0" u="none" strike="noStrike" cap="none">
                <a:solidFill>
                  <a:srgbClr val="FFFFFF"/>
                </a:solidFill>
                <a:latin typeface="Work Sans"/>
                <a:ea typeface="Work Sans"/>
                <a:cs typeface="Work Sans"/>
                <a:sym typeface="Work Sans"/>
              </a:rPr>
              <a:t>‹Nº›</a:t>
            </a:fld>
            <a:endParaRPr sz="700" b="0" i="0" u="none" strike="noStrike" cap="none">
              <a:solidFill>
                <a:srgbClr val="FFFFFF"/>
              </a:solidFill>
              <a:latin typeface="Work Sans"/>
              <a:ea typeface="Work Sans"/>
              <a:cs typeface="Work Sans"/>
              <a:sym typeface="Work Sans"/>
            </a:endParaRPr>
          </a:p>
        </p:txBody>
      </p:sp>
      <p:sp>
        <p:nvSpPr>
          <p:cNvPr id="14" name="Google Shape;14;p2"/>
          <p:cNvSpPr/>
          <p:nvPr/>
        </p:nvSpPr>
        <p:spPr>
          <a:xfrm>
            <a:off x="6482817" y="0"/>
            <a:ext cx="2666100" cy="51435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5" name="Google Shape;15;p2"/>
          <p:cNvSpPr txBox="1"/>
          <p:nvPr/>
        </p:nvSpPr>
        <p:spPr>
          <a:xfrm>
            <a:off x="1098468" y="4856142"/>
            <a:ext cx="4292929" cy="340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s-CO" sz="600" b="0" i="0" u="none" strike="noStrike" cap="none">
                <a:solidFill>
                  <a:schemeClr val="lt1"/>
                </a:solidFill>
                <a:latin typeface="Work Sans"/>
                <a:ea typeface="Work Sans"/>
                <a:cs typeface="Work Sans"/>
                <a:sym typeface="Work Sans"/>
              </a:rPr>
              <a:t>Esta presentación es propiedad intelectual controlada y producida por la Presidencia de la República.</a:t>
            </a:r>
            <a:endParaRPr sz="600" b="0" i="0" u="none" strike="noStrike" cap="none">
              <a:solidFill>
                <a:schemeClr val="lt1"/>
              </a:solidFill>
              <a:latin typeface="Work Sans"/>
              <a:ea typeface="Work Sans"/>
              <a:cs typeface="Work Sans"/>
              <a:sym typeface="Work Sans"/>
            </a:endParaRPr>
          </a:p>
        </p:txBody>
      </p:sp>
      <p:grpSp>
        <p:nvGrpSpPr>
          <p:cNvPr id="8" name="Grupo 7"/>
          <p:cNvGrpSpPr/>
          <p:nvPr userDrawn="1"/>
        </p:nvGrpSpPr>
        <p:grpSpPr>
          <a:xfrm>
            <a:off x="3342605" y="0"/>
            <a:ext cx="5801395" cy="5143500"/>
            <a:chOff x="3342605" y="0"/>
            <a:chExt cx="5801395" cy="5143500"/>
          </a:xfrm>
        </p:grpSpPr>
        <p:sp>
          <p:nvSpPr>
            <p:cNvPr id="9" name="Rectángulo 8"/>
            <p:cNvSpPr/>
            <p:nvPr/>
          </p:nvSpPr>
          <p:spPr>
            <a:xfrm>
              <a:off x="6483721" y="0"/>
              <a:ext cx="2660279" cy="5143500"/>
            </a:xfrm>
            <a:prstGeom prst="rect">
              <a:avLst/>
            </a:prstGeom>
            <a:solidFill>
              <a:srgbClr val="E4ED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Imagen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42605" y="2329274"/>
              <a:ext cx="4352654" cy="831579"/>
            </a:xfrm>
            <a:prstGeom prst="rect">
              <a:avLst/>
            </a:prstGeom>
          </p:spPr>
        </p:pic>
      </p:grpSp>
    </p:spTree>
    <p:extLst>
      <p:ext uri="{BB962C8B-B14F-4D97-AF65-F5344CB8AC3E}">
        <p14:creationId xmlns:p14="http://schemas.microsoft.com/office/powerpoint/2010/main" val="8697935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Imagen con título 1">
  <p:cSld name="Imagen con título 1">
    <p:bg>
      <p:bgPr>
        <a:solidFill>
          <a:srgbClr val="DCEAFB"/>
        </a:solidFill>
        <a:effectLst/>
      </p:bgPr>
    </p:bg>
    <p:spTree>
      <p:nvGrpSpPr>
        <p:cNvPr id="1" name="Shape 77"/>
        <p:cNvGrpSpPr/>
        <p:nvPr/>
      </p:nvGrpSpPr>
      <p:grpSpPr>
        <a:xfrm>
          <a:off x="0" y="0"/>
          <a:ext cx="0" cy="0"/>
          <a:chOff x="0" y="0"/>
          <a:chExt cx="0" cy="0"/>
        </a:xfrm>
      </p:grpSpPr>
      <p:sp>
        <p:nvSpPr>
          <p:cNvPr id="78" name="Google Shape;78;p11"/>
          <p:cNvSpPr txBox="1">
            <a:spLocks noGrp="1"/>
          </p:cNvSpPr>
          <p:nvPr>
            <p:ph type="body" idx="1"/>
          </p:nvPr>
        </p:nvSpPr>
        <p:spPr>
          <a:xfrm>
            <a:off x="3768726" y="2553350"/>
            <a:ext cx="2352000" cy="2049600"/>
          </a:xfrm>
          <a:prstGeom prst="rect">
            <a:avLst/>
          </a:prstGeom>
          <a:noFill/>
          <a:ln>
            <a:noFill/>
          </a:ln>
        </p:spPr>
        <p:txBody>
          <a:bodyPr spcFirstLastPara="1" wrap="square" lIns="68575" tIns="34275" rIns="68575" bIns="34275" anchor="t" anchorCtr="0"/>
          <a:lstStyle>
            <a:lvl1pPr marL="457189" lvl="0" indent="-228594" algn="l" rtl="0">
              <a:lnSpc>
                <a:spcPct val="90000"/>
              </a:lnSpc>
              <a:spcBef>
                <a:spcPts val="800"/>
              </a:spcBef>
              <a:spcAft>
                <a:spcPts val="0"/>
              </a:spcAft>
              <a:buSzPts val="1100"/>
              <a:buFont typeface="Work Sans Light"/>
              <a:buNone/>
              <a:defRPr sz="1000">
                <a:solidFill>
                  <a:srgbClr val="0066CD"/>
                </a:solidFill>
                <a:latin typeface="Work Sans"/>
                <a:ea typeface="Work Sans"/>
                <a:cs typeface="Work Sans"/>
                <a:sym typeface="Work Sans"/>
              </a:defRPr>
            </a:lvl1pPr>
            <a:lvl2pPr marL="914378" lvl="1" indent="-298442" algn="l" rtl="0">
              <a:lnSpc>
                <a:spcPct val="90000"/>
              </a:lnSpc>
              <a:spcBef>
                <a:spcPts val="400"/>
              </a:spcBef>
              <a:spcAft>
                <a:spcPts val="0"/>
              </a:spcAft>
              <a:buSzPts val="1100"/>
              <a:buFont typeface="Work Sans Light"/>
              <a:buChar char="•"/>
              <a:defRPr sz="1100">
                <a:latin typeface="Work Sans Light"/>
                <a:ea typeface="Work Sans Light"/>
                <a:cs typeface="Work Sans Light"/>
                <a:sym typeface="Work Sans Light"/>
              </a:defRPr>
            </a:lvl2pPr>
            <a:lvl3pPr marL="1371566" lvl="2" indent="-298442" algn="l" rtl="0">
              <a:lnSpc>
                <a:spcPct val="90000"/>
              </a:lnSpc>
              <a:spcBef>
                <a:spcPts val="400"/>
              </a:spcBef>
              <a:spcAft>
                <a:spcPts val="0"/>
              </a:spcAft>
              <a:buSzPts val="1100"/>
              <a:buFont typeface="Work Sans Light"/>
              <a:buChar char="•"/>
              <a:defRPr sz="1100">
                <a:latin typeface="Work Sans Light"/>
                <a:ea typeface="Work Sans Light"/>
                <a:cs typeface="Work Sans Light"/>
                <a:sym typeface="Work Sans Light"/>
              </a:defRPr>
            </a:lvl3pPr>
            <a:lvl4pPr marL="1828754" lvl="3" indent="-298442" algn="l" rtl="0">
              <a:lnSpc>
                <a:spcPct val="90000"/>
              </a:lnSpc>
              <a:spcBef>
                <a:spcPts val="400"/>
              </a:spcBef>
              <a:spcAft>
                <a:spcPts val="0"/>
              </a:spcAft>
              <a:buSzPts val="1100"/>
              <a:buFont typeface="Work Sans Light"/>
              <a:buChar char="•"/>
              <a:defRPr sz="1100">
                <a:latin typeface="Work Sans Light"/>
                <a:ea typeface="Work Sans Light"/>
                <a:cs typeface="Work Sans Light"/>
                <a:sym typeface="Work Sans Light"/>
              </a:defRPr>
            </a:lvl4pPr>
            <a:lvl5pPr marL="2285943" lvl="4" indent="-298442" algn="l" rtl="0">
              <a:lnSpc>
                <a:spcPct val="90000"/>
              </a:lnSpc>
              <a:spcBef>
                <a:spcPts val="400"/>
              </a:spcBef>
              <a:spcAft>
                <a:spcPts val="0"/>
              </a:spcAft>
              <a:buSzPts val="1100"/>
              <a:buFont typeface="Work Sans Light"/>
              <a:buChar char="•"/>
              <a:defRPr sz="1100">
                <a:latin typeface="Work Sans Light"/>
                <a:ea typeface="Work Sans Light"/>
                <a:cs typeface="Work Sans Light"/>
                <a:sym typeface="Work Sans Light"/>
              </a:defRPr>
            </a:lvl5pPr>
            <a:lvl6pPr marL="2743132" lvl="5" indent="-298442" algn="l" rtl="0">
              <a:lnSpc>
                <a:spcPct val="90000"/>
              </a:lnSpc>
              <a:spcBef>
                <a:spcPts val="400"/>
              </a:spcBef>
              <a:spcAft>
                <a:spcPts val="0"/>
              </a:spcAft>
              <a:buSzPts val="1100"/>
              <a:buFont typeface="Work Sans Light"/>
              <a:buChar char="•"/>
              <a:defRPr sz="1100">
                <a:latin typeface="Work Sans Light"/>
                <a:ea typeface="Work Sans Light"/>
                <a:cs typeface="Work Sans Light"/>
                <a:sym typeface="Work Sans Light"/>
              </a:defRPr>
            </a:lvl6pPr>
            <a:lvl7pPr marL="3200320" lvl="6" indent="-298442" algn="l" rtl="0">
              <a:lnSpc>
                <a:spcPct val="90000"/>
              </a:lnSpc>
              <a:spcBef>
                <a:spcPts val="400"/>
              </a:spcBef>
              <a:spcAft>
                <a:spcPts val="0"/>
              </a:spcAft>
              <a:buSzPts val="1100"/>
              <a:buFont typeface="Work Sans Light"/>
              <a:buChar char="•"/>
              <a:defRPr sz="1100">
                <a:latin typeface="Work Sans Light"/>
                <a:ea typeface="Work Sans Light"/>
                <a:cs typeface="Work Sans Light"/>
                <a:sym typeface="Work Sans Light"/>
              </a:defRPr>
            </a:lvl7pPr>
            <a:lvl8pPr marL="3657509" lvl="7" indent="-298442" algn="l" rtl="0">
              <a:lnSpc>
                <a:spcPct val="90000"/>
              </a:lnSpc>
              <a:spcBef>
                <a:spcPts val="400"/>
              </a:spcBef>
              <a:spcAft>
                <a:spcPts val="0"/>
              </a:spcAft>
              <a:buSzPts val="1100"/>
              <a:buFont typeface="Work Sans Light"/>
              <a:buChar char="•"/>
              <a:defRPr sz="1100">
                <a:latin typeface="Work Sans Light"/>
                <a:ea typeface="Work Sans Light"/>
                <a:cs typeface="Work Sans Light"/>
                <a:sym typeface="Work Sans Light"/>
              </a:defRPr>
            </a:lvl8pPr>
            <a:lvl9pPr marL="4114697" lvl="8" indent="-298442" algn="l" rtl="0">
              <a:lnSpc>
                <a:spcPct val="90000"/>
              </a:lnSpc>
              <a:spcBef>
                <a:spcPts val="400"/>
              </a:spcBef>
              <a:spcAft>
                <a:spcPts val="0"/>
              </a:spcAft>
              <a:buSzPts val="1100"/>
              <a:buFont typeface="Work Sans Light"/>
              <a:buChar char="•"/>
              <a:defRPr sz="1100">
                <a:latin typeface="Work Sans Light"/>
                <a:ea typeface="Work Sans Light"/>
                <a:cs typeface="Work Sans Light"/>
                <a:sym typeface="Work Sans Light"/>
              </a:defRPr>
            </a:lvl9pPr>
          </a:lstStyle>
          <a:p>
            <a:endParaRPr/>
          </a:p>
        </p:txBody>
      </p:sp>
      <p:sp>
        <p:nvSpPr>
          <p:cNvPr id="79" name="Google Shape;79;p11"/>
          <p:cNvSpPr>
            <a:spLocks noGrp="1"/>
          </p:cNvSpPr>
          <p:nvPr>
            <p:ph type="pic" idx="2"/>
          </p:nvPr>
        </p:nvSpPr>
        <p:spPr>
          <a:xfrm>
            <a:off x="0" y="0"/>
            <a:ext cx="3423000" cy="5143500"/>
          </a:xfrm>
          <a:prstGeom prst="rect">
            <a:avLst/>
          </a:prstGeom>
          <a:noFill/>
          <a:ln>
            <a:noFill/>
          </a:ln>
        </p:spPr>
        <p:txBody>
          <a:bodyPr spcFirstLastPara="1" wrap="square" lIns="68575" tIns="34275" rIns="68575" bIns="34275" anchor="t" anchorCtr="0"/>
          <a:lstStyle>
            <a:lvl1pPr marR="0" lvl="0" algn="l" rtl="0">
              <a:lnSpc>
                <a:spcPct val="90000"/>
              </a:lnSpc>
              <a:spcBef>
                <a:spcPts val="800"/>
              </a:spcBef>
              <a:spcAft>
                <a:spcPts val="0"/>
              </a:spcAft>
              <a:buClr>
                <a:schemeClr val="dk1"/>
              </a:buClr>
              <a:buSzPts val="2400"/>
              <a:buFont typeface="Arial"/>
              <a:buNone/>
              <a:defRPr sz="2400" b="0" i="0" u="none" strike="noStrike" cap="none">
                <a:solidFill>
                  <a:schemeClr val="dk1"/>
                </a:solidFill>
                <a:latin typeface="Work Sans"/>
                <a:ea typeface="Work Sans"/>
                <a:cs typeface="Work Sans"/>
                <a:sym typeface="Work Sans"/>
              </a:defRPr>
            </a:lvl1pPr>
            <a:lvl2pPr marR="0" lvl="1" algn="l" rtl="0">
              <a:lnSpc>
                <a:spcPct val="90000"/>
              </a:lnSpc>
              <a:spcBef>
                <a:spcPts val="400"/>
              </a:spcBef>
              <a:spcAft>
                <a:spcPts val="0"/>
              </a:spcAft>
              <a:buClr>
                <a:schemeClr val="dk1"/>
              </a:buClr>
              <a:buSzPts val="2100"/>
              <a:buFont typeface="Arial"/>
              <a:buNone/>
              <a:defRPr sz="2100" b="0" i="0" u="none" strike="noStrike" cap="none">
                <a:solidFill>
                  <a:schemeClr val="dk1"/>
                </a:solidFill>
                <a:latin typeface="Work Sans"/>
                <a:ea typeface="Work Sans"/>
                <a:cs typeface="Work Sans"/>
                <a:sym typeface="Work Sans"/>
              </a:defRPr>
            </a:lvl2pPr>
            <a:lvl3pPr marR="0" lvl="2" algn="l" rtl="0">
              <a:lnSpc>
                <a:spcPct val="90000"/>
              </a:lnSpc>
              <a:spcBef>
                <a:spcPts val="400"/>
              </a:spcBef>
              <a:spcAft>
                <a:spcPts val="0"/>
              </a:spcAft>
              <a:buClr>
                <a:schemeClr val="dk1"/>
              </a:buClr>
              <a:buSzPts val="1800"/>
              <a:buFont typeface="Arial"/>
              <a:buNone/>
              <a:defRPr sz="1800" b="0" i="0" u="none" strike="noStrike" cap="none">
                <a:solidFill>
                  <a:schemeClr val="dk1"/>
                </a:solidFill>
                <a:latin typeface="Work Sans"/>
                <a:ea typeface="Work Sans"/>
                <a:cs typeface="Work Sans"/>
                <a:sym typeface="Work Sans"/>
              </a:defRPr>
            </a:lvl3pPr>
            <a:lvl4pPr marR="0" lvl="3"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Work Sans"/>
                <a:ea typeface="Work Sans"/>
                <a:cs typeface="Work Sans"/>
                <a:sym typeface="Work Sans"/>
              </a:defRPr>
            </a:lvl4pPr>
            <a:lvl5pPr marR="0" lvl="4"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Work Sans"/>
                <a:ea typeface="Work Sans"/>
                <a:cs typeface="Work Sans"/>
                <a:sym typeface="Work Sans"/>
              </a:defRPr>
            </a:lvl5pPr>
            <a:lvl6pPr marR="0" lvl="5"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Work Sans"/>
                <a:ea typeface="Work Sans"/>
                <a:cs typeface="Work Sans"/>
                <a:sym typeface="Work Sans"/>
              </a:defRPr>
            </a:lvl6pPr>
            <a:lvl7pPr marR="0" lvl="6"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Work Sans"/>
                <a:ea typeface="Work Sans"/>
                <a:cs typeface="Work Sans"/>
                <a:sym typeface="Work Sans"/>
              </a:defRPr>
            </a:lvl7pPr>
            <a:lvl8pPr marR="0" lvl="7"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Work Sans"/>
                <a:ea typeface="Work Sans"/>
                <a:cs typeface="Work Sans"/>
                <a:sym typeface="Work Sans"/>
              </a:defRPr>
            </a:lvl8pPr>
            <a:lvl9pPr marR="0" lvl="8"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Work Sans"/>
                <a:ea typeface="Work Sans"/>
                <a:cs typeface="Work Sans"/>
                <a:sym typeface="Work Sans"/>
              </a:defRPr>
            </a:lvl9pPr>
          </a:lstStyle>
          <a:p>
            <a:endParaRPr/>
          </a:p>
        </p:txBody>
      </p:sp>
      <p:sp>
        <p:nvSpPr>
          <p:cNvPr id="81" name="Google Shape;81;p11"/>
          <p:cNvSpPr txBox="1">
            <a:spLocks noGrp="1"/>
          </p:cNvSpPr>
          <p:nvPr>
            <p:ph type="title"/>
          </p:nvPr>
        </p:nvSpPr>
        <p:spPr>
          <a:xfrm>
            <a:off x="3768724" y="1733025"/>
            <a:ext cx="4307700" cy="643800"/>
          </a:xfrm>
          <a:prstGeom prst="rect">
            <a:avLst/>
          </a:prstGeom>
          <a:noFill/>
          <a:ln>
            <a:noFill/>
          </a:ln>
        </p:spPr>
        <p:txBody>
          <a:bodyPr spcFirstLastPara="1" wrap="square" lIns="68575" tIns="34275" rIns="68575" bIns="34275" anchor="ctr" anchorCtr="0"/>
          <a:lstStyle>
            <a:lvl1pPr lvl="0" algn="l" rtl="0">
              <a:lnSpc>
                <a:spcPct val="90000"/>
              </a:lnSpc>
              <a:spcBef>
                <a:spcPts val="0"/>
              </a:spcBef>
              <a:spcAft>
                <a:spcPts val="0"/>
              </a:spcAft>
              <a:buClr>
                <a:srgbClr val="FFFFFF"/>
              </a:buClr>
              <a:buSzPts val="1400"/>
              <a:buFont typeface="Work Sans SemiBold"/>
              <a:buNone/>
              <a:defRPr sz="3000">
                <a:solidFill>
                  <a:srgbClr val="0066CD"/>
                </a:solidFill>
                <a:latin typeface="Work Sans Light"/>
                <a:ea typeface="Work Sans Light"/>
                <a:cs typeface="Work Sans Light"/>
                <a:sym typeface="Work Sans Light"/>
              </a:defRPr>
            </a:lvl1pPr>
            <a:lvl2pPr lvl="1" algn="l" rtl="0">
              <a:lnSpc>
                <a:spcPct val="100000"/>
              </a:lnSpc>
              <a:spcBef>
                <a:spcPts val="0"/>
              </a:spcBef>
              <a:spcAft>
                <a:spcPts val="0"/>
              </a:spcAft>
              <a:buClr>
                <a:srgbClr val="FFFFFF"/>
              </a:buClr>
              <a:buSzPts val="1100"/>
              <a:buNone/>
              <a:defRPr>
                <a:solidFill>
                  <a:srgbClr val="FFFFFF"/>
                </a:solidFill>
              </a:defRPr>
            </a:lvl2pPr>
            <a:lvl3pPr lvl="2" algn="l" rtl="0">
              <a:lnSpc>
                <a:spcPct val="100000"/>
              </a:lnSpc>
              <a:spcBef>
                <a:spcPts val="0"/>
              </a:spcBef>
              <a:spcAft>
                <a:spcPts val="0"/>
              </a:spcAft>
              <a:buClr>
                <a:srgbClr val="FFFFFF"/>
              </a:buClr>
              <a:buSzPts val="1100"/>
              <a:buNone/>
              <a:defRPr>
                <a:solidFill>
                  <a:srgbClr val="FFFFFF"/>
                </a:solidFill>
              </a:defRPr>
            </a:lvl3pPr>
            <a:lvl4pPr lvl="3" algn="l" rtl="0">
              <a:lnSpc>
                <a:spcPct val="100000"/>
              </a:lnSpc>
              <a:spcBef>
                <a:spcPts val="0"/>
              </a:spcBef>
              <a:spcAft>
                <a:spcPts val="0"/>
              </a:spcAft>
              <a:buClr>
                <a:srgbClr val="FFFFFF"/>
              </a:buClr>
              <a:buSzPts val="1100"/>
              <a:buNone/>
              <a:defRPr>
                <a:solidFill>
                  <a:srgbClr val="FFFFFF"/>
                </a:solidFill>
              </a:defRPr>
            </a:lvl4pPr>
            <a:lvl5pPr lvl="4" algn="l" rtl="0">
              <a:lnSpc>
                <a:spcPct val="100000"/>
              </a:lnSpc>
              <a:spcBef>
                <a:spcPts val="0"/>
              </a:spcBef>
              <a:spcAft>
                <a:spcPts val="0"/>
              </a:spcAft>
              <a:buClr>
                <a:srgbClr val="FFFFFF"/>
              </a:buClr>
              <a:buSzPts val="1100"/>
              <a:buNone/>
              <a:defRPr>
                <a:solidFill>
                  <a:srgbClr val="FFFFFF"/>
                </a:solidFill>
              </a:defRPr>
            </a:lvl5pPr>
            <a:lvl6pPr lvl="5" algn="l" rtl="0">
              <a:lnSpc>
                <a:spcPct val="100000"/>
              </a:lnSpc>
              <a:spcBef>
                <a:spcPts val="0"/>
              </a:spcBef>
              <a:spcAft>
                <a:spcPts val="0"/>
              </a:spcAft>
              <a:buClr>
                <a:srgbClr val="FFFFFF"/>
              </a:buClr>
              <a:buSzPts val="1100"/>
              <a:buNone/>
              <a:defRPr>
                <a:solidFill>
                  <a:srgbClr val="FFFFFF"/>
                </a:solidFill>
              </a:defRPr>
            </a:lvl6pPr>
            <a:lvl7pPr lvl="6" algn="l" rtl="0">
              <a:lnSpc>
                <a:spcPct val="100000"/>
              </a:lnSpc>
              <a:spcBef>
                <a:spcPts val="0"/>
              </a:spcBef>
              <a:spcAft>
                <a:spcPts val="0"/>
              </a:spcAft>
              <a:buClr>
                <a:srgbClr val="FFFFFF"/>
              </a:buClr>
              <a:buSzPts val="1100"/>
              <a:buNone/>
              <a:defRPr>
                <a:solidFill>
                  <a:srgbClr val="FFFFFF"/>
                </a:solidFill>
              </a:defRPr>
            </a:lvl7pPr>
            <a:lvl8pPr lvl="7" algn="l" rtl="0">
              <a:lnSpc>
                <a:spcPct val="100000"/>
              </a:lnSpc>
              <a:spcBef>
                <a:spcPts val="0"/>
              </a:spcBef>
              <a:spcAft>
                <a:spcPts val="0"/>
              </a:spcAft>
              <a:buClr>
                <a:srgbClr val="FFFFFF"/>
              </a:buClr>
              <a:buSzPts val="1100"/>
              <a:buNone/>
              <a:defRPr>
                <a:solidFill>
                  <a:srgbClr val="FFFFFF"/>
                </a:solidFill>
              </a:defRPr>
            </a:lvl8pPr>
            <a:lvl9pPr lvl="8" algn="l" rtl="0">
              <a:lnSpc>
                <a:spcPct val="100000"/>
              </a:lnSpc>
              <a:spcBef>
                <a:spcPts val="0"/>
              </a:spcBef>
              <a:spcAft>
                <a:spcPts val="0"/>
              </a:spcAft>
              <a:buClr>
                <a:srgbClr val="FFFFFF"/>
              </a:buClr>
              <a:buSzPts val="1100"/>
              <a:buNone/>
              <a:defRPr>
                <a:solidFill>
                  <a:srgbClr val="FFFFFF"/>
                </a:solidFill>
              </a:defRPr>
            </a:lvl9pPr>
          </a:lstStyle>
          <a:p>
            <a:endParaRPr/>
          </a:p>
        </p:txBody>
      </p:sp>
    </p:spTree>
    <p:extLst>
      <p:ext uri="{BB962C8B-B14F-4D97-AF65-F5344CB8AC3E}">
        <p14:creationId xmlns:p14="http://schemas.microsoft.com/office/powerpoint/2010/main" val="11717540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084064" y="1115021"/>
            <a:ext cx="6858000" cy="1790700"/>
          </a:xfrm>
        </p:spPr>
        <p:txBody>
          <a:bodyPr anchor="b"/>
          <a:lstStyle>
            <a:lvl1pPr algn="ctr">
              <a:defRPr sz="4500"/>
            </a:lvl1pPr>
          </a:lstStyle>
          <a:p>
            <a:r>
              <a:rPr lang="es-ES_tradnl"/>
              <a:t>Clic para editar título</a:t>
            </a:r>
          </a:p>
        </p:txBody>
      </p:sp>
      <p:sp>
        <p:nvSpPr>
          <p:cNvPr id="3" name="Subtítulo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s-ES_tradnl"/>
              <a:t>Haga clic para modificar el estilo de subtítulo del patrón</a:t>
            </a:r>
          </a:p>
        </p:txBody>
      </p:sp>
      <p:sp>
        <p:nvSpPr>
          <p:cNvPr id="4" name="Marcador de fecha 3"/>
          <p:cNvSpPr>
            <a:spLocks noGrp="1"/>
          </p:cNvSpPr>
          <p:nvPr>
            <p:ph type="dt" sz="half" idx="10"/>
          </p:nvPr>
        </p:nvSpPr>
        <p:spPr/>
        <p:txBody>
          <a:bodyPr/>
          <a:lstStyle/>
          <a:p>
            <a:fld id="{B8A7AD3A-7A1F-0C4E-9AC3-F19D61DCF2E8}" type="datetimeFigureOut">
              <a:rPr lang="es-ES_tradnl" smtClean="0"/>
              <a:t>19/12/18</a:t>
            </a:fld>
            <a:endParaRPr lang="es-ES_tradnl"/>
          </a:p>
        </p:txBody>
      </p:sp>
      <p:sp>
        <p:nvSpPr>
          <p:cNvPr id="5" name="Marcador de pie de página 4"/>
          <p:cNvSpPr>
            <a:spLocks noGrp="1"/>
          </p:cNvSpPr>
          <p:nvPr>
            <p:ph type="ftr" sz="quarter" idx="11"/>
          </p:nvPr>
        </p:nvSpPr>
        <p:spPr/>
        <p:txBody>
          <a:bodyPr/>
          <a:lstStyle/>
          <a:p>
            <a:endParaRPr lang="es-ES_tradnl"/>
          </a:p>
        </p:txBody>
      </p:sp>
      <p:sp>
        <p:nvSpPr>
          <p:cNvPr id="6" name="Marcador de número de diapositiva 5"/>
          <p:cNvSpPr>
            <a:spLocks noGrp="1"/>
          </p:cNvSpPr>
          <p:nvPr>
            <p:ph type="sldNum" sz="quarter" idx="12"/>
          </p:nvPr>
        </p:nvSpPr>
        <p:spPr/>
        <p:txBody>
          <a:bodyPr/>
          <a:lstStyle/>
          <a:p>
            <a:fld id="{5D3F7AB3-335C-3C4B-961C-D78A876E7E2D}" type="slidenum">
              <a:rPr lang="es-ES_tradnl" smtClean="0"/>
              <a:t>‹Nº›</a:t>
            </a:fld>
            <a:endParaRPr lang="es-ES_tradnl"/>
          </a:p>
        </p:txBody>
      </p:sp>
      <p:pic>
        <p:nvPicPr>
          <p:cNvPr id="9" name="Imagen 8"/>
          <p:cNvPicPr>
            <a:picLocks noChangeAspect="1"/>
          </p:cNvPicPr>
          <p:nvPr userDrawn="1"/>
        </p:nvPicPr>
        <p:blipFill>
          <a:blip r:embed="rId2"/>
          <a:stretch>
            <a:fillRect/>
          </a:stretch>
        </p:blipFill>
        <p:spPr>
          <a:xfrm>
            <a:off x="8393907" y="948334"/>
            <a:ext cx="702593" cy="4092773"/>
          </a:xfrm>
          <a:prstGeom prst="rect">
            <a:avLst/>
          </a:prstGeom>
        </p:spPr>
      </p:pic>
    </p:spTree>
    <p:extLst>
      <p:ext uri="{BB962C8B-B14F-4D97-AF65-F5344CB8AC3E}">
        <p14:creationId xmlns:p14="http://schemas.microsoft.com/office/powerpoint/2010/main" val="1964571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p>
        </p:txBody>
      </p:sp>
      <p:sp>
        <p:nvSpPr>
          <p:cNvPr id="3" name="Marcador de contenido 2"/>
          <p:cNvSpPr>
            <a:spLocks noGrp="1"/>
          </p:cNvSpPr>
          <p:nvPr>
            <p:ph idx="1"/>
          </p:nvPr>
        </p:nvSpPr>
        <p:spPr/>
        <p:txBody>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4" name="Marcador de fecha 3"/>
          <p:cNvSpPr>
            <a:spLocks noGrp="1"/>
          </p:cNvSpPr>
          <p:nvPr>
            <p:ph type="dt" sz="half" idx="10"/>
          </p:nvPr>
        </p:nvSpPr>
        <p:spPr/>
        <p:txBody>
          <a:bodyPr/>
          <a:lstStyle/>
          <a:p>
            <a:fld id="{B8A7AD3A-7A1F-0C4E-9AC3-F19D61DCF2E8}" type="datetimeFigureOut">
              <a:rPr lang="es-ES_tradnl" smtClean="0"/>
              <a:t>19/12/18</a:t>
            </a:fld>
            <a:endParaRPr lang="es-ES_tradnl"/>
          </a:p>
        </p:txBody>
      </p:sp>
      <p:sp>
        <p:nvSpPr>
          <p:cNvPr id="5" name="Marcador de pie de página 4"/>
          <p:cNvSpPr>
            <a:spLocks noGrp="1"/>
          </p:cNvSpPr>
          <p:nvPr>
            <p:ph type="ftr" sz="quarter" idx="11"/>
          </p:nvPr>
        </p:nvSpPr>
        <p:spPr/>
        <p:txBody>
          <a:bodyPr/>
          <a:lstStyle/>
          <a:p>
            <a:endParaRPr lang="es-ES_tradnl"/>
          </a:p>
        </p:txBody>
      </p:sp>
      <p:sp>
        <p:nvSpPr>
          <p:cNvPr id="6" name="Marcador de número de diapositiva 5"/>
          <p:cNvSpPr>
            <a:spLocks noGrp="1"/>
          </p:cNvSpPr>
          <p:nvPr>
            <p:ph type="sldNum" sz="quarter" idx="12"/>
          </p:nvPr>
        </p:nvSpPr>
        <p:spPr/>
        <p:txBody>
          <a:bodyPr/>
          <a:lstStyle/>
          <a:p>
            <a:fld id="{5D3F7AB3-335C-3C4B-961C-D78A876E7E2D}" type="slidenum">
              <a:rPr lang="es-ES_tradnl" smtClean="0"/>
              <a:t>‹Nº›</a:t>
            </a:fld>
            <a:endParaRPr lang="es-ES_tradnl"/>
          </a:p>
        </p:txBody>
      </p:sp>
    </p:spTree>
    <p:extLst>
      <p:ext uri="{BB962C8B-B14F-4D97-AF65-F5344CB8AC3E}">
        <p14:creationId xmlns:p14="http://schemas.microsoft.com/office/powerpoint/2010/main" val="818242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623888" y="1282304"/>
            <a:ext cx="7886700" cy="2139553"/>
          </a:xfrm>
        </p:spPr>
        <p:txBody>
          <a:bodyPr anchor="b"/>
          <a:lstStyle>
            <a:lvl1pPr>
              <a:defRPr sz="4500"/>
            </a:lvl1pPr>
          </a:lstStyle>
          <a:p>
            <a:r>
              <a:rPr lang="es-ES_tradnl"/>
              <a:t>Clic para editar título</a:t>
            </a:r>
          </a:p>
        </p:txBody>
      </p:sp>
      <p:sp>
        <p:nvSpPr>
          <p:cNvPr id="3" name="Marcador de texto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s-ES_tradnl"/>
              <a:t>Haga clic para modificar el estilo de texto del patrón</a:t>
            </a:r>
          </a:p>
        </p:txBody>
      </p:sp>
      <p:sp>
        <p:nvSpPr>
          <p:cNvPr id="4" name="Marcador de fecha 3"/>
          <p:cNvSpPr>
            <a:spLocks noGrp="1"/>
          </p:cNvSpPr>
          <p:nvPr>
            <p:ph type="dt" sz="half" idx="10"/>
          </p:nvPr>
        </p:nvSpPr>
        <p:spPr/>
        <p:txBody>
          <a:bodyPr/>
          <a:lstStyle/>
          <a:p>
            <a:fld id="{B8A7AD3A-7A1F-0C4E-9AC3-F19D61DCF2E8}" type="datetimeFigureOut">
              <a:rPr lang="es-ES_tradnl" smtClean="0"/>
              <a:t>19/12/18</a:t>
            </a:fld>
            <a:endParaRPr lang="es-ES_tradnl"/>
          </a:p>
        </p:txBody>
      </p:sp>
      <p:sp>
        <p:nvSpPr>
          <p:cNvPr id="5" name="Marcador de pie de página 4"/>
          <p:cNvSpPr>
            <a:spLocks noGrp="1"/>
          </p:cNvSpPr>
          <p:nvPr>
            <p:ph type="ftr" sz="quarter" idx="11"/>
          </p:nvPr>
        </p:nvSpPr>
        <p:spPr/>
        <p:txBody>
          <a:bodyPr/>
          <a:lstStyle/>
          <a:p>
            <a:endParaRPr lang="es-ES_tradnl"/>
          </a:p>
        </p:txBody>
      </p:sp>
      <p:sp>
        <p:nvSpPr>
          <p:cNvPr id="6" name="Marcador de número de diapositiva 5"/>
          <p:cNvSpPr>
            <a:spLocks noGrp="1"/>
          </p:cNvSpPr>
          <p:nvPr>
            <p:ph type="sldNum" sz="quarter" idx="12"/>
          </p:nvPr>
        </p:nvSpPr>
        <p:spPr/>
        <p:txBody>
          <a:bodyPr/>
          <a:lstStyle/>
          <a:p>
            <a:fld id="{5D3F7AB3-335C-3C4B-961C-D78A876E7E2D}" type="slidenum">
              <a:rPr lang="es-ES_tradnl" smtClean="0"/>
              <a:t>‹Nº›</a:t>
            </a:fld>
            <a:endParaRPr lang="es-ES_tradnl"/>
          </a:p>
        </p:txBody>
      </p:sp>
    </p:spTree>
    <p:extLst>
      <p:ext uri="{BB962C8B-B14F-4D97-AF65-F5344CB8AC3E}">
        <p14:creationId xmlns:p14="http://schemas.microsoft.com/office/powerpoint/2010/main" val="250521371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image" Target="../media/image2.png"/><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2.xml"/><Relationship Id="rId2" Type="http://schemas.openxmlformats.org/officeDocument/2006/relationships/slideLayout" Target="../slideLayouts/slideLayout8.xml"/><Relationship Id="rId16"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5" Type="http://schemas.openxmlformats.org/officeDocument/2006/relationships/image" Target="../media/image4.emf"/><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image" Target="../media/image3.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28650" y="273844"/>
            <a:ext cx="7886700" cy="994500"/>
          </a:xfrm>
          <a:prstGeom prst="rect">
            <a:avLst/>
          </a:prstGeom>
          <a:noFill/>
          <a:ln>
            <a:noFill/>
          </a:ln>
        </p:spPr>
        <p:txBody>
          <a:bodyPr spcFirstLastPara="1" wrap="square" lIns="68575" tIns="34275" rIns="68575" bIns="34275" anchor="ctr" anchorCtr="0"/>
          <a:lstStyle>
            <a:lvl1pPr marR="0" lvl="0" algn="l" rtl="0">
              <a:lnSpc>
                <a:spcPct val="90000"/>
              </a:lnSpc>
              <a:spcBef>
                <a:spcPts val="0"/>
              </a:spcBef>
              <a:spcAft>
                <a:spcPts val="0"/>
              </a:spcAft>
              <a:buClr>
                <a:srgbClr val="0054BC"/>
              </a:buClr>
              <a:buSzPts val="3300"/>
              <a:buFont typeface="Work Sans"/>
              <a:buNone/>
              <a:defRPr sz="3300" b="0" i="0" u="none" strike="noStrike" cap="none">
                <a:solidFill>
                  <a:srgbClr val="0054BC"/>
                </a:solidFill>
                <a:latin typeface="Work Sans"/>
                <a:ea typeface="Work Sans"/>
                <a:cs typeface="Work Sans"/>
                <a:sym typeface="Work Sans"/>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7" name="Google Shape;7;p1"/>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lstStyle>
            <a:lvl1pPr marL="457200" marR="0" lvl="0" indent="-361950" algn="l" rtl="0">
              <a:lnSpc>
                <a:spcPct val="90000"/>
              </a:lnSpc>
              <a:spcBef>
                <a:spcPts val="800"/>
              </a:spcBef>
              <a:spcAft>
                <a:spcPts val="0"/>
              </a:spcAft>
              <a:buClr>
                <a:srgbClr val="0054BC"/>
              </a:buClr>
              <a:buSzPts val="2100"/>
              <a:buFont typeface="Arial"/>
              <a:buChar char="•"/>
              <a:defRPr sz="2100" b="0" i="0" u="none" strike="noStrike" cap="none">
                <a:solidFill>
                  <a:srgbClr val="0054BC"/>
                </a:solidFill>
                <a:latin typeface="Work Sans"/>
                <a:ea typeface="Work Sans"/>
                <a:cs typeface="Work Sans"/>
                <a:sym typeface="Work Sans"/>
              </a:defRPr>
            </a:lvl1pPr>
            <a:lvl2pPr marL="914400" marR="0" lvl="1" indent="-342900" algn="l" rtl="0">
              <a:lnSpc>
                <a:spcPct val="90000"/>
              </a:lnSpc>
              <a:spcBef>
                <a:spcPts val="400"/>
              </a:spcBef>
              <a:spcAft>
                <a:spcPts val="0"/>
              </a:spcAft>
              <a:buClr>
                <a:srgbClr val="0054BC"/>
              </a:buClr>
              <a:buSzPts val="1800"/>
              <a:buFont typeface="Arial"/>
              <a:buChar char="•"/>
              <a:defRPr sz="1800" b="0" i="0" u="none" strike="noStrike" cap="none">
                <a:solidFill>
                  <a:srgbClr val="0054BC"/>
                </a:solidFill>
                <a:latin typeface="Work Sans"/>
                <a:ea typeface="Work Sans"/>
                <a:cs typeface="Work Sans"/>
                <a:sym typeface="Work Sans"/>
              </a:defRPr>
            </a:lvl2pPr>
            <a:lvl3pPr marL="1371600" marR="0" lvl="2" indent="-323850" algn="l" rtl="0">
              <a:lnSpc>
                <a:spcPct val="90000"/>
              </a:lnSpc>
              <a:spcBef>
                <a:spcPts val="400"/>
              </a:spcBef>
              <a:spcAft>
                <a:spcPts val="0"/>
              </a:spcAft>
              <a:buClr>
                <a:srgbClr val="0054BC"/>
              </a:buClr>
              <a:buSzPts val="1500"/>
              <a:buFont typeface="Arial"/>
              <a:buChar char="•"/>
              <a:defRPr sz="1500" b="0" i="0" u="none" strike="noStrike" cap="none">
                <a:solidFill>
                  <a:srgbClr val="0054BC"/>
                </a:solidFill>
                <a:latin typeface="Work Sans"/>
                <a:ea typeface="Work Sans"/>
                <a:cs typeface="Work Sans"/>
                <a:sym typeface="Work Sans"/>
              </a:defRPr>
            </a:lvl3pPr>
            <a:lvl4pPr marL="1828800" marR="0" lvl="3" indent="-317500" algn="l" rtl="0">
              <a:lnSpc>
                <a:spcPct val="90000"/>
              </a:lnSpc>
              <a:spcBef>
                <a:spcPts val="400"/>
              </a:spcBef>
              <a:spcAft>
                <a:spcPts val="0"/>
              </a:spcAft>
              <a:buClr>
                <a:srgbClr val="0054BC"/>
              </a:buClr>
              <a:buSzPts val="1400"/>
              <a:buFont typeface="Arial"/>
              <a:buChar char="•"/>
              <a:defRPr sz="1400" b="0" i="0" u="none" strike="noStrike" cap="none">
                <a:solidFill>
                  <a:srgbClr val="0054BC"/>
                </a:solidFill>
                <a:latin typeface="Work Sans"/>
                <a:ea typeface="Work Sans"/>
                <a:cs typeface="Work Sans"/>
                <a:sym typeface="Work Sans"/>
              </a:defRPr>
            </a:lvl4pPr>
            <a:lvl5pPr marL="2286000" marR="0" lvl="4" indent="-317500" algn="l" rtl="0">
              <a:lnSpc>
                <a:spcPct val="90000"/>
              </a:lnSpc>
              <a:spcBef>
                <a:spcPts val="400"/>
              </a:spcBef>
              <a:spcAft>
                <a:spcPts val="0"/>
              </a:spcAft>
              <a:buClr>
                <a:srgbClr val="0054BC"/>
              </a:buClr>
              <a:buSzPts val="1400"/>
              <a:buFont typeface="Arial"/>
              <a:buChar char="•"/>
              <a:defRPr sz="1400" b="0" i="0" u="none" strike="noStrike" cap="none">
                <a:solidFill>
                  <a:srgbClr val="0054BC"/>
                </a:solidFill>
                <a:latin typeface="Work Sans"/>
                <a:ea typeface="Work Sans"/>
                <a:cs typeface="Work Sans"/>
                <a:sym typeface="Work Sans"/>
              </a:defRPr>
            </a:lvl5pPr>
            <a:lvl6pPr marL="2743200" marR="0" lvl="5" indent="-317500" algn="l" rtl="0">
              <a:lnSpc>
                <a:spcPct val="90000"/>
              </a:lnSpc>
              <a:spcBef>
                <a:spcPts val="400"/>
              </a:spcBef>
              <a:spcAft>
                <a:spcPts val="0"/>
              </a:spcAft>
              <a:buClr>
                <a:srgbClr val="0054BC"/>
              </a:buClr>
              <a:buSzPts val="1400"/>
              <a:buFont typeface="Arial"/>
              <a:buChar char="•"/>
              <a:defRPr sz="1400" b="0" i="0" u="none" strike="noStrike" cap="none">
                <a:solidFill>
                  <a:srgbClr val="0054BC"/>
                </a:solidFill>
                <a:latin typeface="Work Sans"/>
                <a:ea typeface="Work Sans"/>
                <a:cs typeface="Work Sans"/>
                <a:sym typeface="Work Sans"/>
              </a:defRPr>
            </a:lvl6pPr>
            <a:lvl7pPr marL="3200400" marR="0" lvl="6" indent="-317500" algn="l" rtl="0">
              <a:lnSpc>
                <a:spcPct val="90000"/>
              </a:lnSpc>
              <a:spcBef>
                <a:spcPts val="400"/>
              </a:spcBef>
              <a:spcAft>
                <a:spcPts val="0"/>
              </a:spcAft>
              <a:buClr>
                <a:srgbClr val="0054BC"/>
              </a:buClr>
              <a:buSzPts val="1400"/>
              <a:buFont typeface="Arial"/>
              <a:buChar char="•"/>
              <a:defRPr sz="1400" b="0" i="0" u="none" strike="noStrike" cap="none">
                <a:solidFill>
                  <a:srgbClr val="0054BC"/>
                </a:solidFill>
                <a:latin typeface="Work Sans"/>
                <a:ea typeface="Work Sans"/>
                <a:cs typeface="Work Sans"/>
                <a:sym typeface="Work Sans"/>
              </a:defRPr>
            </a:lvl7pPr>
            <a:lvl8pPr marL="3657600" marR="0" lvl="7" indent="-317500" algn="l" rtl="0">
              <a:lnSpc>
                <a:spcPct val="90000"/>
              </a:lnSpc>
              <a:spcBef>
                <a:spcPts val="400"/>
              </a:spcBef>
              <a:spcAft>
                <a:spcPts val="0"/>
              </a:spcAft>
              <a:buClr>
                <a:srgbClr val="0054BC"/>
              </a:buClr>
              <a:buSzPts val="1400"/>
              <a:buFont typeface="Arial"/>
              <a:buChar char="•"/>
              <a:defRPr sz="1400" b="0" i="0" u="none" strike="noStrike" cap="none">
                <a:solidFill>
                  <a:srgbClr val="0054BC"/>
                </a:solidFill>
                <a:latin typeface="Work Sans"/>
                <a:ea typeface="Work Sans"/>
                <a:cs typeface="Work Sans"/>
                <a:sym typeface="Work Sans"/>
              </a:defRPr>
            </a:lvl8pPr>
            <a:lvl9pPr marL="4114800" marR="0" lvl="8" indent="-317500" algn="l" rtl="0">
              <a:lnSpc>
                <a:spcPct val="90000"/>
              </a:lnSpc>
              <a:spcBef>
                <a:spcPts val="400"/>
              </a:spcBef>
              <a:spcAft>
                <a:spcPts val="0"/>
              </a:spcAft>
              <a:buClr>
                <a:srgbClr val="0054BC"/>
              </a:buClr>
              <a:buSzPts val="1400"/>
              <a:buFont typeface="Arial"/>
              <a:buChar char="•"/>
              <a:defRPr sz="1400" b="0" i="0" u="none" strike="noStrike" cap="none">
                <a:solidFill>
                  <a:srgbClr val="0054BC"/>
                </a:solidFill>
                <a:latin typeface="Work Sans"/>
                <a:ea typeface="Work Sans"/>
                <a:cs typeface="Work Sans"/>
                <a:sym typeface="Work Sans"/>
              </a:defRPr>
            </a:lvl9pPr>
          </a:lstStyle>
          <a:p>
            <a:endParaRPr/>
          </a:p>
        </p:txBody>
      </p:sp>
      <p:sp>
        <p:nvSpPr>
          <p:cNvPr id="8" name="Google Shape;8;p1"/>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lstStyle>
            <a:lvl1pPr marR="0" lvl="0" algn="l" rtl="0">
              <a:lnSpc>
                <a:spcPct val="100000"/>
              </a:lnSpc>
              <a:spcBef>
                <a:spcPts val="0"/>
              </a:spcBef>
              <a:spcAft>
                <a:spcPts val="0"/>
              </a:spcAft>
              <a:buClr>
                <a:srgbClr val="000000"/>
              </a:buClr>
              <a:buSzPts val="1100"/>
              <a:buFont typeface="Arial"/>
              <a:buNone/>
              <a:defRPr sz="900" b="0" i="0" u="none" strike="noStrike" cap="none">
                <a:solidFill>
                  <a:srgbClr val="888E9D"/>
                </a:solidFill>
                <a:latin typeface="Work Sans"/>
                <a:ea typeface="Work Sans"/>
                <a:cs typeface="Work Sans"/>
                <a:sym typeface="Work Sans"/>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Work Sans"/>
                <a:ea typeface="Work Sans"/>
                <a:cs typeface="Work Sans"/>
                <a:sym typeface="Work Sans"/>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Work Sans"/>
                <a:ea typeface="Work Sans"/>
                <a:cs typeface="Work Sans"/>
                <a:sym typeface="Work Sans"/>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Work Sans"/>
                <a:ea typeface="Work Sans"/>
                <a:cs typeface="Work Sans"/>
                <a:sym typeface="Work Sans"/>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Work Sans"/>
                <a:ea typeface="Work Sans"/>
                <a:cs typeface="Work Sans"/>
                <a:sym typeface="Work Sans"/>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Work Sans"/>
                <a:ea typeface="Work Sans"/>
                <a:cs typeface="Work Sans"/>
                <a:sym typeface="Work Sans"/>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Work Sans"/>
                <a:ea typeface="Work Sans"/>
                <a:cs typeface="Work Sans"/>
                <a:sym typeface="Work Sans"/>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Work Sans"/>
                <a:ea typeface="Work Sans"/>
                <a:cs typeface="Work Sans"/>
                <a:sym typeface="Work Sans"/>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Work Sans"/>
                <a:ea typeface="Work Sans"/>
                <a:cs typeface="Work Sans"/>
                <a:sym typeface="Work Sans"/>
              </a:defRPr>
            </a:lvl9pPr>
          </a:lstStyle>
          <a:p>
            <a:endParaRPr/>
          </a:p>
        </p:txBody>
      </p:sp>
      <p:sp>
        <p:nvSpPr>
          <p:cNvPr id="9" name="Google Shape;9;p1"/>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lstStyle>
            <a:lvl1pPr marR="0" lvl="0" algn="ctr" rtl="0">
              <a:lnSpc>
                <a:spcPct val="100000"/>
              </a:lnSpc>
              <a:spcBef>
                <a:spcPts val="0"/>
              </a:spcBef>
              <a:spcAft>
                <a:spcPts val="0"/>
              </a:spcAft>
              <a:buClr>
                <a:srgbClr val="000000"/>
              </a:buClr>
              <a:buSzPts val="1100"/>
              <a:buFont typeface="Arial"/>
              <a:buNone/>
              <a:defRPr sz="900" b="0" i="0" u="none" strike="noStrike" cap="none">
                <a:solidFill>
                  <a:srgbClr val="888E9D"/>
                </a:solidFill>
                <a:latin typeface="Work Sans"/>
                <a:ea typeface="Work Sans"/>
                <a:cs typeface="Work Sans"/>
                <a:sym typeface="Work Sans"/>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Work Sans"/>
                <a:ea typeface="Work Sans"/>
                <a:cs typeface="Work Sans"/>
                <a:sym typeface="Work Sans"/>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Work Sans"/>
                <a:ea typeface="Work Sans"/>
                <a:cs typeface="Work Sans"/>
                <a:sym typeface="Work Sans"/>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Work Sans"/>
                <a:ea typeface="Work Sans"/>
                <a:cs typeface="Work Sans"/>
                <a:sym typeface="Work Sans"/>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Work Sans"/>
                <a:ea typeface="Work Sans"/>
                <a:cs typeface="Work Sans"/>
                <a:sym typeface="Work Sans"/>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Work Sans"/>
                <a:ea typeface="Work Sans"/>
                <a:cs typeface="Work Sans"/>
                <a:sym typeface="Work Sans"/>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Work Sans"/>
                <a:ea typeface="Work Sans"/>
                <a:cs typeface="Work Sans"/>
                <a:sym typeface="Work Sans"/>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Work Sans"/>
                <a:ea typeface="Work Sans"/>
                <a:cs typeface="Work Sans"/>
                <a:sym typeface="Work Sans"/>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Work Sans"/>
                <a:ea typeface="Work Sans"/>
                <a:cs typeface="Work Sans"/>
                <a:sym typeface="Work Sans"/>
              </a:defRPr>
            </a:lvl9pPr>
          </a:lstStyle>
          <a:p>
            <a:endParaRPr/>
          </a:p>
        </p:txBody>
      </p:sp>
      <p:sp>
        <p:nvSpPr>
          <p:cNvPr id="10" name="Google Shape;10;p1"/>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E9D"/>
                </a:solidFill>
                <a:latin typeface="Work Sans"/>
                <a:ea typeface="Work Sans"/>
                <a:cs typeface="Work Sans"/>
                <a:sym typeface="Work Sans"/>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E9D"/>
                </a:solidFill>
                <a:latin typeface="Work Sans"/>
                <a:ea typeface="Work Sans"/>
                <a:cs typeface="Work Sans"/>
                <a:sym typeface="Work Sans"/>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E9D"/>
                </a:solidFill>
                <a:latin typeface="Work Sans"/>
                <a:ea typeface="Work Sans"/>
                <a:cs typeface="Work Sans"/>
                <a:sym typeface="Work Sans"/>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E9D"/>
                </a:solidFill>
                <a:latin typeface="Work Sans"/>
                <a:ea typeface="Work Sans"/>
                <a:cs typeface="Work Sans"/>
                <a:sym typeface="Work Sans"/>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E9D"/>
                </a:solidFill>
                <a:latin typeface="Work Sans"/>
                <a:ea typeface="Work Sans"/>
                <a:cs typeface="Work Sans"/>
                <a:sym typeface="Work Sans"/>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E9D"/>
                </a:solidFill>
                <a:latin typeface="Work Sans"/>
                <a:ea typeface="Work Sans"/>
                <a:cs typeface="Work Sans"/>
                <a:sym typeface="Work Sans"/>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E9D"/>
                </a:solidFill>
                <a:latin typeface="Work Sans"/>
                <a:ea typeface="Work Sans"/>
                <a:cs typeface="Work Sans"/>
                <a:sym typeface="Work Sans"/>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E9D"/>
                </a:solidFill>
                <a:latin typeface="Work Sans"/>
                <a:ea typeface="Work Sans"/>
                <a:cs typeface="Work Sans"/>
                <a:sym typeface="Work Sans"/>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E9D"/>
                </a:solidFill>
                <a:latin typeface="Work Sans"/>
                <a:ea typeface="Work Sans"/>
                <a:cs typeface="Work Sans"/>
                <a:sym typeface="Work Sans"/>
              </a:defRPr>
            </a:lvl9pPr>
          </a:lstStyle>
          <a:p>
            <a:pPr marL="0" lvl="0" indent="0" algn="r" rtl="0">
              <a:spcBef>
                <a:spcPts val="0"/>
              </a:spcBef>
              <a:spcAft>
                <a:spcPts val="0"/>
              </a:spcAft>
              <a:buNone/>
            </a:pPr>
            <a:fld id="{00000000-1234-1234-1234-123412341234}" type="slidenum">
              <a:rPr lang="es-CO"/>
              <a:t>‹Nº›</a:t>
            </a:fld>
            <a:endParaRPr/>
          </a:p>
        </p:txBody>
      </p:sp>
    </p:spTree>
  </p:cSld>
  <p:clrMap bg1="lt1" tx1="dk1" bg2="dk2" tx2="lt2" accent1="accent1" accent2="accent2" accent3="accent3" accent4="accent4" accent5="accent5" accent6="accent6" hlink="hlink" folHlink="folHlink"/>
  <p:sldLayoutIdLst>
    <p:sldLayoutId id="2147483652" r:id="rId1"/>
    <p:sldLayoutId id="2147483654" r:id="rId2"/>
    <p:sldLayoutId id="2147483660" r:id="rId3"/>
    <p:sldLayoutId id="2147483661" r:id="rId4"/>
    <p:sldLayoutId id="2147483663" r:id="rId5"/>
    <p:sldLayoutId id="2147483677"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s-ES_tradnl"/>
              <a:t>Clic para editar título</a:t>
            </a:r>
          </a:p>
        </p:txBody>
      </p:sp>
      <p:sp>
        <p:nvSpPr>
          <p:cNvPr id="3" name="Marcador de texto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4" name="Marcador de fecha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B8A7AD3A-7A1F-0C4E-9AC3-F19D61DCF2E8}" type="datetimeFigureOut">
              <a:rPr lang="es-ES_tradnl" smtClean="0"/>
              <a:t>19/12/18</a:t>
            </a:fld>
            <a:endParaRPr lang="es-ES_tradnl"/>
          </a:p>
        </p:txBody>
      </p:sp>
      <p:sp>
        <p:nvSpPr>
          <p:cNvPr id="5" name="Marcador de pie de página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s-ES_tradnl"/>
          </a:p>
        </p:txBody>
      </p:sp>
      <p:sp>
        <p:nvSpPr>
          <p:cNvPr id="6" name="Marcador de número de diapositiva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5D3F7AB3-335C-3C4B-961C-D78A876E7E2D}" type="slidenum">
              <a:rPr lang="es-ES_tradnl" smtClean="0"/>
              <a:t>‹Nº›</a:t>
            </a:fld>
            <a:endParaRPr lang="es-ES_tradnl"/>
          </a:p>
        </p:txBody>
      </p:sp>
      <p:sp>
        <p:nvSpPr>
          <p:cNvPr id="7" name="Rectángulo 6"/>
          <p:cNvSpPr/>
          <p:nvPr userDrawn="1"/>
        </p:nvSpPr>
        <p:spPr>
          <a:xfrm>
            <a:off x="0" y="-1"/>
            <a:ext cx="440872" cy="5143502"/>
          </a:xfrm>
          <a:prstGeom prst="rect">
            <a:avLst/>
          </a:prstGeom>
          <a:solidFill>
            <a:srgbClr val="FEA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050"/>
          </a:p>
        </p:txBody>
      </p:sp>
      <p:sp>
        <p:nvSpPr>
          <p:cNvPr id="8" name="Rectángulo 7"/>
          <p:cNvSpPr/>
          <p:nvPr userDrawn="1"/>
        </p:nvSpPr>
        <p:spPr>
          <a:xfrm>
            <a:off x="544213" y="5210846"/>
            <a:ext cx="1596923" cy="64178"/>
          </a:xfrm>
          <a:prstGeom prst="rect">
            <a:avLst/>
          </a:prstGeom>
          <a:solidFill>
            <a:srgbClr val="E3EDF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sz="1050"/>
          </a:p>
        </p:txBody>
      </p:sp>
      <p:pic>
        <p:nvPicPr>
          <p:cNvPr id="9" name="Imagen 8"/>
          <p:cNvPicPr>
            <a:picLocks noChangeAspect="1"/>
          </p:cNvPicPr>
          <p:nvPr userDrawn="1"/>
        </p:nvPicPr>
        <p:blipFill>
          <a:blip r:embed="rId13"/>
          <a:stretch>
            <a:fillRect/>
          </a:stretch>
        </p:blipFill>
        <p:spPr>
          <a:xfrm>
            <a:off x="1" y="394873"/>
            <a:ext cx="2302328" cy="440838"/>
          </a:xfrm>
          <a:prstGeom prst="rect">
            <a:avLst/>
          </a:prstGeom>
        </p:spPr>
      </p:pic>
      <p:pic>
        <p:nvPicPr>
          <p:cNvPr id="13" name="Imagen 12"/>
          <p:cNvPicPr>
            <a:picLocks noChangeAspect="1"/>
          </p:cNvPicPr>
          <p:nvPr userDrawn="1"/>
        </p:nvPicPr>
        <p:blipFill>
          <a:blip r:embed="rId14"/>
          <a:stretch>
            <a:fillRect/>
          </a:stretch>
        </p:blipFill>
        <p:spPr>
          <a:xfrm>
            <a:off x="8037631" y="286710"/>
            <a:ext cx="756580" cy="504386"/>
          </a:xfrm>
          <a:prstGeom prst="rect">
            <a:avLst/>
          </a:prstGeom>
        </p:spPr>
      </p:pic>
      <p:pic>
        <p:nvPicPr>
          <p:cNvPr id="14" name="Imagen 13"/>
          <p:cNvPicPr>
            <a:picLocks noChangeAspect="1"/>
          </p:cNvPicPr>
          <p:nvPr userDrawn="1"/>
        </p:nvPicPr>
        <p:blipFill>
          <a:blip r:embed="rId15"/>
          <a:stretch>
            <a:fillRect/>
          </a:stretch>
        </p:blipFill>
        <p:spPr>
          <a:xfrm>
            <a:off x="7218352" y="324402"/>
            <a:ext cx="569858" cy="466694"/>
          </a:xfrm>
          <a:prstGeom prst="rect">
            <a:avLst/>
          </a:prstGeom>
        </p:spPr>
      </p:pic>
      <p:pic>
        <p:nvPicPr>
          <p:cNvPr id="15" name="Imagen 14"/>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3590201" y="273844"/>
            <a:ext cx="2300646" cy="2300646"/>
          </a:xfrm>
          <a:prstGeom prst="rect">
            <a:avLst/>
          </a:prstGeom>
        </p:spPr>
      </p:pic>
    </p:spTree>
    <p:extLst>
      <p:ext uri="{BB962C8B-B14F-4D97-AF65-F5344CB8AC3E}">
        <p14:creationId xmlns:p14="http://schemas.microsoft.com/office/powerpoint/2010/main" val="2093578840"/>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s-ES_trad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2.emf"/></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diagramLayout" Target="../diagrams/layout1.xml"/><Relationship Id="rId7" Type="http://schemas.openxmlformats.org/officeDocument/2006/relationships/image" Target="../media/image19.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6.emf"/><Relationship Id="rId5" Type="http://schemas.openxmlformats.org/officeDocument/2006/relationships/image" Target="../media/image25.png"/><Relationship Id="rId4" Type="http://schemas.openxmlformats.org/officeDocument/2006/relationships/image" Target="../media/image24.png"/></Relationships>
</file>

<file path=ppt/slides/_rels/slide26.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650328" y="3493474"/>
            <a:ext cx="7774371" cy="494663"/>
          </a:xfrm>
        </p:spPr>
        <p:txBody>
          <a:bodyPr>
            <a:normAutofit/>
          </a:bodyPr>
          <a:lstStyle/>
          <a:p>
            <a:r>
              <a:rPr lang="es-ES_tradnl" sz="2400" b="1" dirty="0">
                <a:latin typeface="Arial" charset="0"/>
                <a:ea typeface="Arial" charset="0"/>
                <a:cs typeface="Arial" charset="0"/>
              </a:rPr>
              <a:t>Oferta para el Fortalecimiento del Empleo Público</a:t>
            </a:r>
          </a:p>
        </p:txBody>
      </p:sp>
      <p:sp>
        <p:nvSpPr>
          <p:cNvPr id="3" name="Subtítulo 2"/>
          <p:cNvSpPr>
            <a:spLocks noGrp="1"/>
          </p:cNvSpPr>
          <p:nvPr>
            <p:ph type="subTitle" idx="1"/>
          </p:nvPr>
        </p:nvSpPr>
        <p:spPr>
          <a:xfrm>
            <a:off x="2669628" y="4259949"/>
            <a:ext cx="5128823" cy="389186"/>
          </a:xfrm>
        </p:spPr>
        <p:txBody>
          <a:bodyPr>
            <a:noAutofit/>
          </a:bodyPr>
          <a:lstStyle/>
          <a:p>
            <a:pPr algn="r"/>
            <a:r>
              <a:rPr lang="es-ES_tradnl" b="1" dirty="0">
                <a:latin typeface="Arial Narrow" charset="0"/>
                <a:ea typeface="Arial Narrow" charset="0"/>
                <a:cs typeface="Arial Narrow" charset="0"/>
              </a:rPr>
              <a:t>Oferta para el Fortalecimiento del Empleo Público</a:t>
            </a:r>
          </a:p>
          <a:p>
            <a:pPr algn="r"/>
            <a:r>
              <a:rPr lang="es-ES_tradnl" b="1" dirty="0">
                <a:latin typeface="Arial Narrow" charset="0"/>
                <a:ea typeface="Arial Narrow" charset="0"/>
                <a:cs typeface="Arial Narrow" charset="0"/>
              </a:rPr>
              <a:t> </a:t>
            </a:r>
          </a:p>
        </p:txBody>
      </p:sp>
      <p:sp>
        <p:nvSpPr>
          <p:cNvPr id="5" name="Subtítulo 2"/>
          <p:cNvSpPr txBox="1">
            <a:spLocks/>
          </p:cNvSpPr>
          <p:nvPr/>
        </p:nvSpPr>
        <p:spPr>
          <a:xfrm>
            <a:off x="996461" y="4543912"/>
            <a:ext cx="6801990" cy="313941"/>
          </a:xfrm>
          <a:prstGeom prst="rect">
            <a:avLst/>
          </a:prstGeom>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r"/>
            <a:r>
              <a:rPr lang="es-ES_tradnl" sz="1800" dirty="0">
                <a:latin typeface="Arial Narrow" charset="0"/>
                <a:ea typeface="Arial Narrow" charset="0"/>
                <a:cs typeface="Arial Narrow" charset="0"/>
              </a:rPr>
              <a:t>Director de Empleo Público - Función Pública</a:t>
            </a:r>
          </a:p>
          <a:p>
            <a:pPr algn="r"/>
            <a:r>
              <a:rPr lang="es-ES_tradnl" sz="1800" b="1" dirty="0">
                <a:latin typeface="Arial Narrow" charset="0"/>
                <a:ea typeface="Arial Narrow" charset="0"/>
                <a:cs typeface="Arial Narrow" charset="0"/>
              </a:rPr>
              <a:t> </a:t>
            </a:r>
          </a:p>
        </p:txBody>
      </p:sp>
      <p:sp>
        <p:nvSpPr>
          <p:cNvPr id="6" name="Rectángulo 5"/>
          <p:cNvSpPr/>
          <p:nvPr/>
        </p:nvSpPr>
        <p:spPr>
          <a:xfrm flipV="1">
            <a:off x="650328" y="4040386"/>
            <a:ext cx="7774371" cy="34289"/>
          </a:xfrm>
          <a:prstGeom prst="rect">
            <a:avLst/>
          </a:prstGeom>
          <a:solidFill>
            <a:srgbClr val="6699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sz="1050"/>
          </a:p>
        </p:txBody>
      </p:sp>
      <p:sp>
        <p:nvSpPr>
          <p:cNvPr id="7" name="Título 1"/>
          <p:cNvSpPr txBox="1">
            <a:spLocks/>
          </p:cNvSpPr>
          <p:nvPr/>
        </p:nvSpPr>
        <p:spPr>
          <a:xfrm>
            <a:off x="2350414" y="2322645"/>
            <a:ext cx="4835832" cy="1005344"/>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ES_tradnl" sz="2700" dirty="0">
                <a:solidFill>
                  <a:schemeClr val="tx1">
                    <a:lumMod val="50000"/>
                    <a:lumOff val="50000"/>
                  </a:schemeClr>
                </a:solidFill>
                <a:latin typeface="Arial Narrow" charset="0"/>
                <a:ea typeface="Arial Narrow" charset="0"/>
                <a:cs typeface="Arial Narrow" charset="0"/>
              </a:rPr>
              <a:t>Herramientas para el fortalecimiento de la Gestión Pública</a:t>
            </a:r>
          </a:p>
        </p:txBody>
      </p:sp>
    </p:spTree>
    <p:extLst>
      <p:ext uri="{BB962C8B-B14F-4D97-AF65-F5344CB8AC3E}">
        <p14:creationId xmlns:p14="http://schemas.microsoft.com/office/powerpoint/2010/main" val="22990040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1" name="Google Shape;141;p22"/>
          <p:cNvSpPr txBox="1">
            <a:spLocks noGrp="1"/>
          </p:cNvSpPr>
          <p:nvPr>
            <p:ph type="title"/>
          </p:nvPr>
        </p:nvSpPr>
        <p:spPr>
          <a:xfrm>
            <a:off x="3420130" y="2011571"/>
            <a:ext cx="4872532" cy="643800"/>
          </a:xfrm>
          <a:prstGeom prst="rect">
            <a:avLst/>
          </a:prstGeom>
          <a:noFill/>
          <a:ln>
            <a:noFill/>
          </a:ln>
        </p:spPr>
        <p:txBody>
          <a:bodyPr spcFirstLastPara="1" wrap="square" lIns="68575" tIns="34275" rIns="68575" bIns="34275" anchor="ctr" anchorCtr="0">
            <a:noAutofit/>
          </a:bodyPr>
          <a:lstStyle/>
          <a:p>
            <a:pPr lvl="0">
              <a:lnSpc>
                <a:spcPct val="115000"/>
              </a:lnSpc>
            </a:pPr>
            <a:r>
              <a:rPr lang="es-ES" sz="3200" b="1" dirty="0">
                <a:latin typeface="Work Sans SemiBold" pitchFamily="2" charset="77"/>
              </a:rPr>
              <a:t>Empleo público                 </a:t>
            </a:r>
            <a:r>
              <a:rPr lang="es-ES" sz="3200" dirty="0"/>
              <a:t>en los PDET:    </a:t>
            </a:r>
            <a:r>
              <a:rPr lang="es-ES" sz="2400" dirty="0"/>
              <a:t>Fundamentos normativos</a:t>
            </a:r>
            <a:endParaRPr lang="es-ES" sz="3200" dirty="0"/>
          </a:p>
        </p:txBody>
      </p:sp>
      <p:sp>
        <p:nvSpPr>
          <p:cNvPr id="142" name="Google Shape;142;p22"/>
          <p:cNvSpPr txBox="1">
            <a:spLocks noGrp="1"/>
          </p:cNvSpPr>
          <p:nvPr>
            <p:ph type="title"/>
          </p:nvPr>
        </p:nvSpPr>
        <p:spPr>
          <a:xfrm>
            <a:off x="641750" y="1317111"/>
            <a:ext cx="2708700" cy="643800"/>
          </a:xfrm>
          <a:prstGeom prst="rect">
            <a:avLst/>
          </a:prstGeom>
          <a:noFill/>
          <a:ln>
            <a:noFill/>
          </a:ln>
        </p:spPr>
        <p:txBody>
          <a:bodyPr spcFirstLastPara="1" wrap="square" lIns="68575" tIns="34275" rIns="68575" bIns="34275" anchor="ctr" anchorCtr="0">
            <a:noAutofit/>
          </a:bodyPr>
          <a:lstStyle/>
          <a:p>
            <a:pPr marL="0" lvl="0" indent="0" algn="r" rtl="0">
              <a:lnSpc>
                <a:spcPct val="90000"/>
              </a:lnSpc>
              <a:spcBef>
                <a:spcPts val="0"/>
              </a:spcBef>
              <a:spcAft>
                <a:spcPts val="0"/>
              </a:spcAft>
              <a:buSzPts val="1400"/>
              <a:buNone/>
            </a:pPr>
            <a:r>
              <a:rPr lang="es-CO" sz="7200" b="1" dirty="0">
                <a:latin typeface="Work Sans"/>
                <a:ea typeface="Work Sans"/>
                <a:cs typeface="Work Sans"/>
                <a:sym typeface="Work Sans"/>
              </a:rPr>
              <a:t>02.</a:t>
            </a:r>
            <a:endParaRPr sz="7200" b="1" dirty="0">
              <a:solidFill>
                <a:srgbClr val="FFFFFF"/>
              </a:solidFill>
              <a:latin typeface="Work Sans"/>
              <a:ea typeface="Work Sans"/>
              <a:cs typeface="Work Sans"/>
              <a:sym typeface="Work Sans"/>
            </a:endParaRPr>
          </a:p>
        </p:txBody>
      </p:sp>
    </p:spTree>
    <p:extLst>
      <p:ext uri="{BB962C8B-B14F-4D97-AF65-F5344CB8AC3E}">
        <p14:creationId xmlns:p14="http://schemas.microsoft.com/office/powerpoint/2010/main" val="2014765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0" name="39 Conector recto"/>
          <p:cNvCxnSpPr>
            <a:cxnSpLocks/>
          </p:cNvCxnSpPr>
          <p:nvPr/>
        </p:nvCxnSpPr>
        <p:spPr>
          <a:xfrm flipH="1">
            <a:off x="1807210" y="2489986"/>
            <a:ext cx="2251790" cy="0"/>
          </a:xfrm>
          <a:prstGeom prst="line">
            <a:avLst/>
          </a:prstGeom>
          <a:solidFill>
            <a:schemeClr val="accent3">
              <a:lumMod val="60000"/>
              <a:lumOff val="40000"/>
            </a:schemeClr>
          </a:solidFill>
          <a:ln w="38100">
            <a:solidFill>
              <a:srgbClr val="0166CD"/>
            </a:solidFill>
            <a:tailEnd type="oval"/>
          </a:ln>
        </p:spPr>
        <p:style>
          <a:lnRef idx="2">
            <a:schemeClr val="accent2"/>
          </a:lnRef>
          <a:fillRef idx="1">
            <a:schemeClr val="lt1"/>
          </a:fillRef>
          <a:effectRef idx="0">
            <a:schemeClr val="accent2"/>
          </a:effectRef>
          <a:fontRef idx="minor">
            <a:schemeClr val="dk1"/>
          </a:fontRef>
        </p:style>
      </p:cxnSp>
      <p:sp>
        <p:nvSpPr>
          <p:cNvPr id="19" name="1 Título"/>
          <p:cNvSpPr>
            <a:spLocks noGrp="1"/>
          </p:cNvSpPr>
          <p:nvPr>
            <p:ph type="title"/>
          </p:nvPr>
        </p:nvSpPr>
        <p:spPr>
          <a:xfrm>
            <a:off x="337238" y="257990"/>
            <a:ext cx="7228704" cy="599706"/>
          </a:xfrm>
        </p:spPr>
        <p:txBody>
          <a:bodyPr/>
          <a:lstStyle/>
          <a:p>
            <a:pPr algn="l"/>
            <a:r>
              <a:rPr lang="es-CO" kern="1200" dirty="0">
                <a:solidFill>
                  <a:srgbClr val="0166CD"/>
                </a:solidFill>
                <a:latin typeface="Work Sans" pitchFamily="2" charset="77"/>
                <a:ea typeface="+mj-ea"/>
                <a:cs typeface="+mj-cs"/>
                <a:sym typeface="Arial"/>
              </a:rPr>
              <a:t>Normatividad</a:t>
            </a:r>
          </a:p>
        </p:txBody>
      </p:sp>
      <p:grpSp>
        <p:nvGrpSpPr>
          <p:cNvPr id="3" name="Grupo 2">
            <a:extLst>
              <a:ext uri="{FF2B5EF4-FFF2-40B4-BE49-F238E27FC236}">
                <a16:creationId xmlns:a16="http://schemas.microsoft.com/office/drawing/2014/main" id="{C9C76876-B233-8E41-9807-E7072C919C22}"/>
              </a:ext>
            </a:extLst>
          </p:cNvPr>
          <p:cNvGrpSpPr/>
          <p:nvPr/>
        </p:nvGrpSpPr>
        <p:grpSpPr>
          <a:xfrm>
            <a:off x="4059000" y="815593"/>
            <a:ext cx="1026000" cy="1026000"/>
            <a:chOff x="3810000" y="689214"/>
            <a:chExt cx="1026000" cy="1026000"/>
          </a:xfrm>
        </p:grpSpPr>
        <p:sp>
          <p:nvSpPr>
            <p:cNvPr id="2" name="1 Elipse"/>
            <p:cNvSpPr/>
            <p:nvPr/>
          </p:nvSpPr>
          <p:spPr>
            <a:xfrm>
              <a:off x="3810000" y="689214"/>
              <a:ext cx="1026000" cy="1026000"/>
            </a:xfrm>
            <a:prstGeom prst="ellipse">
              <a:avLst/>
            </a:prstGeom>
            <a:solidFill>
              <a:srgbClr val="0166CD"/>
            </a:solidFill>
            <a:ln w="38100">
              <a:solidFill>
                <a:srgbClr val="0166CD"/>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CO">
                <a:solidFill>
                  <a:srgbClr val="0166CD"/>
                </a:solidFill>
                <a:latin typeface="Work Sans" pitchFamily="2" charset="77"/>
              </a:endParaRPr>
            </a:p>
          </p:txBody>
        </p:sp>
        <p:sp>
          <p:nvSpPr>
            <p:cNvPr id="5" name="4 Elipse"/>
            <p:cNvSpPr/>
            <p:nvPr/>
          </p:nvSpPr>
          <p:spPr>
            <a:xfrm>
              <a:off x="3925200" y="804414"/>
              <a:ext cx="795600" cy="795600"/>
            </a:xfrm>
            <a:prstGeom prst="ellipse">
              <a:avLst/>
            </a:prstGeom>
            <a:solidFill>
              <a:srgbClr val="DCEAFB"/>
            </a:solidFill>
            <a:ln>
              <a:solidFill>
                <a:schemeClr val="accent4">
                  <a:lumMod val="40000"/>
                  <a:lumOff val="6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CO">
                <a:solidFill>
                  <a:srgbClr val="0166CD"/>
                </a:solidFill>
                <a:latin typeface="Work Sans" pitchFamily="2" charset="77"/>
              </a:endParaRPr>
            </a:p>
          </p:txBody>
        </p:sp>
        <p:sp>
          <p:nvSpPr>
            <p:cNvPr id="7" name="6 Elipse"/>
            <p:cNvSpPr/>
            <p:nvPr/>
          </p:nvSpPr>
          <p:spPr>
            <a:xfrm>
              <a:off x="4076400" y="955614"/>
              <a:ext cx="493200" cy="493200"/>
            </a:xfrm>
            <a:prstGeom prst="ellipse">
              <a:avLst/>
            </a:prstGeom>
            <a:solidFill>
              <a:schemeClr val="bg1"/>
            </a:solidFill>
            <a:ln>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CO">
                <a:solidFill>
                  <a:srgbClr val="0166CD"/>
                </a:solidFill>
                <a:latin typeface="Work Sans" pitchFamily="2" charset="77"/>
              </a:endParaRPr>
            </a:p>
          </p:txBody>
        </p:sp>
      </p:grpSp>
      <p:sp>
        <p:nvSpPr>
          <p:cNvPr id="11" name="10 Rectángulo"/>
          <p:cNvSpPr/>
          <p:nvPr/>
        </p:nvSpPr>
        <p:spPr>
          <a:xfrm>
            <a:off x="5121000" y="784006"/>
            <a:ext cx="1312204" cy="523220"/>
          </a:xfrm>
          <a:prstGeom prst="rect">
            <a:avLst/>
          </a:prstGeom>
        </p:spPr>
        <p:txBody>
          <a:bodyPr wrap="square">
            <a:spAutoFit/>
          </a:bodyPr>
          <a:lstStyle/>
          <a:p>
            <a:pPr lvl="0"/>
            <a:r>
              <a:rPr lang="es-CO" b="1" dirty="0">
                <a:solidFill>
                  <a:srgbClr val="0166CD"/>
                </a:solidFill>
                <a:latin typeface="Work Sans" pitchFamily="2" charset="77"/>
              </a:rPr>
              <a:t>Decreto Ley 893 de 2017 </a:t>
            </a:r>
            <a:endParaRPr lang="es-CO" dirty="0">
              <a:solidFill>
                <a:srgbClr val="0166CD"/>
              </a:solidFill>
              <a:latin typeface="Work Sans" pitchFamily="2" charset="77"/>
            </a:endParaRPr>
          </a:p>
        </p:txBody>
      </p:sp>
      <p:sp>
        <p:nvSpPr>
          <p:cNvPr id="12" name="11 Rectángulo"/>
          <p:cNvSpPr/>
          <p:nvPr/>
        </p:nvSpPr>
        <p:spPr>
          <a:xfrm>
            <a:off x="5121000" y="1425800"/>
            <a:ext cx="2164080" cy="646331"/>
          </a:xfrm>
          <a:prstGeom prst="rect">
            <a:avLst/>
          </a:prstGeom>
        </p:spPr>
        <p:txBody>
          <a:bodyPr wrap="square">
            <a:spAutoFit/>
          </a:bodyPr>
          <a:lstStyle/>
          <a:p>
            <a:pPr lvl="0"/>
            <a:r>
              <a:rPr lang="es-CO" sz="1200" dirty="0">
                <a:solidFill>
                  <a:srgbClr val="0166CD"/>
                </a:solidFill>
                <a:latin typeface="Work Sans" pitchFamily="2" charset="77"/>
              </a:rPr>
              <a:t>Crea los Programas de Desarrollo con Enfoque Territorial – PDET</a:t>
            </a:r>
          </a:p>
        </p:txBody>
      </p:sp>
      <p:pic>
        <p:nvPicPr>
          <p:cNvPr id="17" name="16 Imagen"/>
          <p:cNvPicPr>
            <a:picLocks noChangeAspect="1"/>
          </p:cNvPicPr>
          <p:nvPr/>
        </p:nvPicPr>
        <p:blipFill rotWithShape="1">
          <a:blip r:embed="rId2">
            <a:duotone>
              <a:schemeClr val="accent5">
                <a:shade val="45000"/>
                <a:satMod val="135000"/>
              </a:schemeClr>
              <a:prstClr val="white"/>
            </a:duotone>
          </a:blip>
          <a:srcRect l="95213" t="27459" r="517" b="68170"/>
          <a:stretch/>
        </p:blipFill>
        <p:spPr>
          <a:xfrm>
            <a:off x="7451990" y="784006"/>
            <a:ext cx="1104901" cy="1139586"/>
          </a:xfrm>
          <a:prstGeom prst="rect">
            <a:avLst/>
          </a:prstGeom>
        </p:spPr>
      </p:pic>
      <p:sp>
        <p:nvSpPr>
          <p:cNvPr id="42" name="41 Rectángulo"/>
          <p:cNvSpPr/>
          <p:nvPr/>
        </p:nvSpPr>
        <p:spPr>
          <a:xfrm>
            <a:off x="1843210" y="1910389"/>
            <a:ext cx="1555291" cy="523220"/>
          </a:xfrm>
          <a:prstGeom prst="rect">
            <a:avLst/>
          </a:prstGeom>
        </p:spPr>
        <p:txBody>
          <a:bodyPr wrap="square">
            <a:spAutoFit/>
          </a:bodyPr>
          <a:lstStyle/>
          <a:p>
            <a:pPr lvl="0"/>
            <a:r>
              <a:rPr lang="es-CO" b="1" dirty="0">
                <a:solidFill>
                  <a:srgbClr val="0166CD"/>
                </a:solidFill>
                <a:latin typeface="Work Sans" pitchFamily="2" charset="77"/>
              </a:rPr>
              <a:t>Decreto Ley 894 de 2017</a:t>
            </a:r>
            <a:r>
              <a:rPr lang="es-CO" dirty="0">
                <a:solidFill>
                  <a:srgbClr val="0166CD"/>
                </a:solidFill>
                <a:latin typeface="Work Sans" pitchFamily="2" charset="77"/>
              </a:rPr>
              <a:t> </a:t>
            </a:r>
          </a:p>
        </p:txBody>
      </p:sp>
      <p:sp>
        <p:nvSpPr>
          <p:cNvPr id="43" name="42 Rectángulo"/>
          <p:cNvSpPr/>
          <p:nvPr/>
        </p:nvSpPr>
        <p:spPr>
          <a:xfrm>
            <a:off x="1843210" y="2580524"/>
            <a:ext cx="2324100" cy="1200329"/>
          </a:xfrm>
          <a:prstGeom prst="rect">
            <a:avLst/>
          </a:prstGeom>
        </p:spPr>
        <p:txBody>
          <a:bodyPr wrap="square">
            <a:spAutoFit/>
          </a:bodyPr>
          <a:lstStyle/>
          <a:p>
            <a:pPr lvl="0"/>
            <a:r>
              <a:rPr lang="es-CO" sz="1200" dirty="0">
                <a:solidFill>
                  <a:srgbClr val="0166CD"/>
                </a:solidFill>
                <a:latin typeface="Work Sans" pitchFamily="2" charset="77"/>
              </a:rPr>
              <a:t>Norma en materia de empleo con el fin de facilitar y asegurar la implementación y desarrollo normativo del Acuerdo Final de paz</a:t>
            </a:r>
          </a:p>
        </p:txBody>
      </p:sp>
      <p:pic>
        <p:nvPicPr>
          <p:cNvPr id="44" name="43 Imagen"/>
          <p:cNvPicPr>
            <a:picLocks noChangeAspect="1"/>
          </p:cNvPicPr>
          <p:nvPr/>
        </p:nvPicPr>
        <p:blipFill rotWithShape="1">
          <a:blip r:embed="rId2">
            <a:duotone>
              <a:schemeClr val="accent5">
                <a:shade val="45000"/>
                <a:satMod val="135000"/>
              </a:schemeClr>
              <a:prstClr val="white"/>
            </a:duotone>
          </a:blip>
          <a:srcRect l="67410" t="27039" r="27197" b="67531"/>
          <a:stretch/>
        </p:blipFill>
        <p:spPr>
          <a:xfrm>
            <a:off x="251919" y="1446088"/>
            <a:ext cx="1555291" cy="1577340"/>
          </a:xfrm>
          <a:prstGeom prst="rect">
            <a:avLst/>
          </a:prstGeom>
        </p:spPr>
      </p:pic>
      <p:sp>
        <p:nvSpPr>
          <p:cNvPr id="62" name="61 Rectángulo"/>
          <p:cNvSpPr/>
          <p:nvPr/>
        </p:nvSpPr>
        <p:spPr>
          <a:xfrm>
            <a:off x="5121000" y="3076083"/>
            <a:ext cx="1153117" cy="523220"/>
          </a:xfrm>
          <a:prstGeom prst="rect">
            <a:avLst/>
          </a:prstGeom>
        </p:spPr>
        <p:txBody>
          <a:bodyPr wrap="square">
            <a:spAutoFit/>
          </a:bodyPr>
          <a:lstStyle/>
          <a:p>
            <a:pPr lvl="0"/>
            <a:r>
              <a:rPr lang="es-CO" b="1" dirty="0">
                <a:solidFill>
                  <a:srgbClr val="0166CD"/>
                </a:solidFill>
                <a:latin typeface="Work Sans" pitchFamily="2" charset="77"/>
              </a:rPr>
              <a:t>Decreto 1038 </a:t>
            </a:r>
          </a:p>
        </p:txBody>
      </p:sp>
      <p:sp>
        <p:nvSpPr>
          <p:cNvPr id="63" name="62 Rectángulo"/>
          <p:cNvSpPr/>
          <p:nvPr/>
        </p:nvSpPr>
        <p:spPr>
          <a:xfrm>
            <a:off x="5121000" y="3715297"/>
            <a:ext cx="2451143" cy="1015663"/>
          </a:xfrm>
          <a:prstGeom prst="rect">
            <a:avLst/>
          </a:prstGeom>
        </p:spPr>
        <p:txBody>
          <a:bodyPr wrap="square">
            <a:spAutoFit/>
          </a:bodyPr>
          <a:lstStyle/>
          <a:p>
            <a:pPr lvl="0"/>
            <a:r>
              <a:rPr lang="es-CO" sz="1200" dirty="0">
                <a:solidFill>
                  <a:srgbClr val="0166CD"/>
                </a:solidFill>
                <a:latin typeface="Work Sans" pitchFamily="2" charset="77"/>
              </a:rPr>
              <a:t>Establece los </a:t>
            </a:r>
            <a:r>
              <a:rPr lang="es-CO" sz="1200" b="1" dirty="0">
                <a:solidFill>
                  <a:srgbClr val="0166CD"/>
                </a:solidFill>
                <a:latin typeface="Work Sans" pitchFamily="2" charset="77"/>
              </a:rPr>
              <a:t>requisitos de ingreso, selección, capacitación y estímulos</a:t>
            </a:r>
            <a:r>
              <a:rPr lang="es-CO" sz="1200" dirty="0">
                <a:solidFill>
                  <a:srgbClr val="0166CD"/>
                </a:solidFill>
                <a:latin typeface="Work Sans" pitchFamily="2" charset="77"/>
              </a:rPr>
              <a:t> para los empleos de los municipios priorizados.</a:t>
            </a:r>
          </a:p>
        </p:txBody>
      </p:sp>
      <p:pic>
        <p:nvPicPr>
          <p:cNvPr id="67" name="66 Imagen"/>
          <p:cNvPicPr>
            <a:picLocks noChangeAspect="1"/>
          </p:cNvPicPr>
          <p:nvPr/>
        </p:nvPicPr>
        <p:blipFill rotWithShape="1">
          <a:blip r:embed="rId2">
            <a:duotone>
              <a:schemeClr val="accent5">
                <a:shade val="45000"/>
                <a:satMod val="135000"/>
              </a:schemeClr>
              <a:prstClr val="white"/>
            </a:duotone>
          </a:blip>
          <a:srcRect l="47287" t="46245" r="48020" b="46744"/>
          <a:stretch/>
        </p:blipFill>
        <p:spPr>
          <a:xfrm>
            <a:off x="7227807" y="2234758"/>
            <a:ext cx="1540676" cy="2319184"/>
          </a:xfrm>
          <a:prstGeom prst="rect">
            <a:avLst/>
          </a:prstGeom>
        </p:spPr>
      </p:pic>
      <p:grpSp>
        <p:nvGrpSpPr>
          <p:cNvPr id="46" name="Grupo 45">
            <a:extLst>
              <a:ext uri="{FF2B5EF4-FFF2-40B4-BE49-F238E27FC236}">
                <a16:creationId xmlns:a16="http://schemas.microsoft.com/office/drawing/2014/main" id="{D1E4B177-EF6E-1C46-B47C-280F0D3FCCFA}"/>
              </a:ext>
            </a:extLst>
          </p:cNvPr>
          <p:cNvGrpSpPr/>
          <p:nvPr/>
        </p:nvGrpSpPr>
        <p:grpSpPr>
          <a:xfrm>
            <a:off x="4059000" y="1976986"/>
            <a:ext cx="1026000" cy="1026000"/>
            <a:chOff x="3810000" y="689214"/>
            <a:chExt cx="1026000" cy="1026000"/>
          </a:xfrm>
        </p:grpSpPr>
        <p:sp>
          <p:nvSpPr>
            <p:cNvPr id="47" name="1 Elipse">
              <a:extLst>
                <a:ext uri="{FF2B5EF4-FFF2-40B4-BE49-F238E27FC236}">
                  <a16:creationId xmlns:a16="http://schemas.microsoft.com/office/drawing/2014/main" id="{4DDAE1B5-25E1-F74A-833B-827119F79B52}"/>
                </a:ext>
              </a:extLst>
            </p:cNvPr>
            <p:cNvSpPr/>
            <p:nvPr/>
          </p:nvSpPr>
          <p:spPr>
            <a:xfrm>
              <a:off x="3810000" y="689214"/>
              <a:ext cx="1026000" cy="1026000"/>
            </a:xfrm>
            <a:prstGeom prst="ellipse">
              <a:avLst/>
            </a:prstGeom>
            <a:solidFill>
              <a:srgbClr val="0166CD"/>
            </a:solidFill>
            <a:ln w="38100">
              <a:solidFill>
                <a:srgbClr val="0166CD"/>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CO">
                <a:solidFill>
                  <a:srgbClr val="0166CD"/>
                </a:solidFill>
                <a:latin typeface="Work Sans" pitchFamily="2" charset="77"/>
              </a:endParaRPr>
            </a:p>
          </p:txBody>
        </p:sp>
        <p:sp>
          <p:nvSpPr>
            <p:cNvPr id="48" name="4 Elipse">
              <a:extLst>
                <a:ext uri="{FF2B5EF4-FFF2-40B4-BE49-F238E27FC236}">
                  <a16:creationId xmlns:a16="http://schemas.microsoft.com/office/drawing/2014/main" id="{F4CB77F7-B384-5846-A23B-971637A06E87}"/>
                </a:ext>
              </a:extLst>
            </p:cNvPr>
            <p:cNvSpPr/>
            <p:nvPr/>
          </p:nvSpPr>
          <p:spPr>
            <a:xfrm>
              <a:off x="3925200" y="804414"/>
              <a:ext cx="795600" cy="795600"/>
            </a:xfrm>
            <a:prstGeom prst="ellipse">
              <a:avLst/>
            </a:prstGeom>
            <a:solidFill>
              <a:srgbClr val="DCEAFB"/>
            </a:solidFill>
            <a:ln>
              <a:solidFill>
                <a:schemeClr val="accent4">
                  <a:lumMod val="40000"/>
                  <a:lumOff val="6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CO">
                <a:solidFill>
                  <a:srgbClr val="0166CD"/>
                </a:solidFill>
                <a:latin typeface="Work Sans" pitchFamily="2" charset="77"/>
              </a:endParaRPr>
            </a:p>
          </p:txBody>
        </p:sp>
        <p:sp>
          <p:nvSpPr>
            <p:cNvPr id="49" name="6 Elipse">
              <a:extLst>
                <a:ext uri="{FF2B5EF4-FFF2-40B4-BE49-F238E27FC236}">
                  <a16:creationId xmlns:a16="http://schemas.microsoft.com/office/drawing/2014/main" id="{ABFEB5ED-87EE-B643-9CF7-E75AF7C0DB92}"/>
                </a:ext>
              </a:extLst>
            </p:cNvPr>
            <p:cNvSpPr/>
            <p:nvPr/>
          </p:nvSpPr>
          <p:spPr>
            <a:xfrm>
              <a:off x="4076400" y="955614"/>
              <a:ext cx="493200" cy="493200"/>
            </a:xfrm>
            <a:prstGeom prst="ellipse">
              <a:avLst/>
            </a:prstGeom>
            <a:solidFill>
              <a:schemeClr val="bg1"/>
            </a:solidFill>
            <a:ln>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CO">
                <a:solidFill>
                  <a:srgbClr val="0166CD"/>
                </a:solidFill>
                <a:latin typeface="Work Sans" pitchFamily="2" charset="77"/>
              </a:endParaRPr>
            </a:p>
          </p:txBody>
        </p:sp>
      </p:grpSp>
      <p:grpSp>
        <p:nvGrpSpPr>
          <p:cNvPr id="50" name="Grupo 49">
            <a:extLst>
              <a:ext uri="{FF2B5EF4-FFF2-40B4-BE49-F238E27FC236}">
                <a16:creationId xmlns:a16="http://schemas.microsoft.com/office/drawing/2014/main" id="{93E3819D-AEE7-3A46-B9C8-44B2EFD5889E}"/>
              </a:ext>
            </a:extLst>
          </p:cNvPr>
          <p:cNvGrpSpPr/>
          <p:nvPr/>
        </p:nvGrpSpPr>
        <p:grpSpPr>
          <a:xfrm>
            <a:off x="4059000" y="3138379"/>
            <a:ext cx="1026000" cy="1026000"/>
            <a:chOff x="3810000" y="689214"/>
            <a:chExt cx="1026000" cy="1026000"/>
          </a:xfrm>
        </p:grpSpPr>
        <p:sp>
          <p:nvSpPr>
            <p:cNvPr id="51" name="1 Elipse">
              <a:extLst>
                <a:ext uri="{FF2B5EF4-FFF2-40B4-BE49-F238E27FC236}">
                  <a16:creationId xmlns:a16="http://schemas.microsoft.com/office/drawing/2014/main" id="{4064C744-112E-284B-81F6-4F46AA381792}"/>
                </a:ext>
              </a:extLst>
            </p:cNvPr>
            <p:cNvSpPr/>
            <p:nvPr/>
          </p:nvSpPr>
          <p:spPr>
            <a:xfrm>
              <a:off x="3810000" y="689214"/>
              <a:ext cx="1026000" cy="1026000"/>
            </a:xfrm>
            <a:prstGeom prst="ellipse">
              <a:avLst/>
            </a:prstGeom>
            <a:solidFill>
              <a:srgbClr val="0166CD"/>
            </a:solidFill>
            <a:ln w="38100">
              <a:solidFill>
                <a:srgbClr val="0166CD"/>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CO">
                <a:solidFill>
                  <a:srgbClr val="0166CD"/>
                </a:solidFill>
                <a:latin typeface="Work Sans" pitchFamily="2" charset="77"/>
              </a:endParaRPr>
            </a:p>
          </p:txBody>
        </p:sp>
        <p:sp>
          <p:nvSpPr>
            <p:cNvPr id="52" name="4 Elipse">
              <a:extLst>
                <a:ext uri="{FF2B5EF4-FFF2-40B4-BE49-F238E27FC236}">
                  <a16:creationId xmlns:a16="http://schemas.microsoft.com/office/drawing/2014/main" id="{78A9976B-56A7-214C-B000-6374C942923A}"/>
                </a:ext>
              </a:extLst>
            </p:cNvPr>
            <p:cNvSpPr/>
            <p:nvPr/>
          </p:nvSpPr>
          <p:spPr>
            <a:xfrm>
              <a:off x="3925200" y="804414"/>
              <a:ext cx="795600" cy="795600"/>
            </a:xfrm>
            <a:prstGeom prst="ellipse">
              <a:avLst/>
            </a:prstGeom>
            <a:solidFill>
              <a:srgbClr val="DCEAFB"/>
            </a:solidFill>
            <a:ln>
              <a:solidFill>
                <a:schemeClr val="accent4">
                  <a:lumMod val="40000"/>
                  <a:lumOff val="6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CO">
                <a:solidFill>
                  <a:srgbClr val="0166CD"/>
                </a:solidFill>
                <a:latin typeface="Work Sans" pitchFamily="2" charset="77"/>
              </a:endParaRPr>
            </a:p>
          </p:txBody>
        </p:sp>
        <p:sp>
          <p:nvSpPr>
            <p:cNvPr id="53" name="6 Elipse">
              <a:extLst>
                <a:ext uri="{FF2B5EF4-FFF2-40B4-BE49-F238E27FC236}">
                  <a16:creationId xmlns:a16="http://schemas.microsoft.com/office/drawing/2014/main" id="{B6CAB346-593B-EB4C-A4FF-3D664D231492}"/>
                </a:ext>
              </a:extLst>
            </p:cNvPr>
            <p:cNvSpPr/>
            <p:nvPr/>
          </p:nvSpPr>
          <p:spPr>
            <a:xfrm>
              <a:off x="4076400" y="955614"/>
              <a:ext cx="493200" cy="493200"/>
            </a:xfrm>
            <a:prstGeom prst="ellipse">
              <a:avLst/>
            </a:prstGeom>
            <a:solidFill>
              <a:schemeClr val="bg1"/>
            </a:solidFill>
            <a:ln>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CO">
                <a:solidFill>
                  <a:srgbClr val="0166CD"/>
                </a:solidFill>
                <a:latin typeface="Work Sans" pitchFamily="2" charset="77"/>
              </a:endParaRPr>
            </a:p>
          </p:txBody>
        </p:sp>
      </p:grpSp>
      <p:cxnSp>
        <p:nvCxnSpPr>
          <p:cNvPr id="54" name="39 Conector recto">
            <a:extLst>
              <a:ext uri="{FF2B5EF4-FFF2-40B4-BE49-F238E27FC236}">
                <a16:creationId xmlns:a16="http://schemas.microsoft.com/office/drawing/2014/main" id="{6EBE4903-FE49-424A-9B28-0586735C0796}"/>
              </a:ext>
            </a:extLst>
          </p:cNvPr>
          <p:cNvCxnSpPr>
            <a:cxnSpLocks/>
          </p:cNvCxnSpPr>
          <p:nvPr/>
        </p:nvCxnSpPr>
        <p:spPr>
          <a:xfrm flipH="1">
            <a:off x="5085000" y="1328593"/>
            <a:ext cx="2251790" cy="0"/>
          </a:xfrm>
          <a:prstGeom prst="line">
            <a:avLst/>
          </a:prstGeom>
          <a:solidFill>
            <a:schemeClr val="accent3">
              <a:lumMod val="60000"/>
              <a:lumOff val="40000"/>
            </a:schemeClr>
          </a:solidFill>
          <a:ln w="38100">
            <a:solidFill>
              <a:srgbClr val="0166CD"/>
            </a:solidFill>
            <a:headEnd type="oval"/>
            <a:tailEnd type="none"/>
          </a:ln>
        </p:spPr>
        <p:style>
          <a:lnRef idx="2">
            <a:schemeClr val="accent2"/>
          </a:lnRef>
          <a:fillRef idx="1">
            <a:schemeClr val="lt1"/>
          </a:fillRef>
          <a:effectRef idx="0">
            <a:schemeClr val="accent2"/>
          </a:effectRef>
          <a:fontRef idx="minor">
            <a:schemeClr val="dk1"/>
          </a:fontRef>
        </p:style>
      </p:cxnSp>
      <p:cxnSp>
        <p:nvCxnSpPr>
          <p:cNvPr id="55" name="39 Conector recto">
            <a:extLst>
              <a:ext uri="{FF2B5EF4-FFF2-40B4-BE49-F238E27FC236}">
                <a16:creationId xmlns:a16="http://schemas.microsoft.com/office/drawing/2014/main" id="{D09F1A30-EEFC-6248-87FA-8A3AF643AB38}"/>
              </a:ext>
            </a:extLst>
          </p:cNvPr>
          <p:cNvCxnSpPr>
            <a:cxnSpLocks/>
          </p:cNvCxnSpPr>
          <p:nvPr/>
        </p:nvCxnSpPr>
        <p:spPr>
          <a:xfrm flipH="1">
            <a:off x="5085000" y="3672400"/>
            <a:ext cx="2251790" cy="0"/>
          </a:xfrm>
          <a:prstGeom prst="line">
            <a:avLst/>
          </a:prstGeom>
          <a:solidFill>
            <a:schemeClr val="accent3">
              <a:lumMod val="60000"/>
              <a:lumOff val="40000"/>
            </a:schemeClr>
          </a:solidFill>
          <a:ln w="38100">
            <a:solidFill>
              <a:srgbClr val="0166CD"/>
            </a:solidFill>
            <a:headEnd type="oval"/>
            <a:tailEnd type="none"/>
          </a:ln>
        </p:spPr>
        <p:style>
          <a:lnRef idx="2">
            <a:schemeClr val="accent2"/>
          </a:lnRef>
          <a:fillRef idx="1">
            <a:schemeClr val="lt1"/>
          </a:fillRef>
          <a:effectRef idx="0">
            <a:schemeClr val="accent2"/>
          </a:effectRef>
          <a:fontRef idx="minor">
            <a:schemeClr val="dk1"/>
          </a:fontRef>
        </p:style>
      </p:cxnSp>
    </p:spTree>
    <p:extLst>
      <p:ext uri="{BB962C8B-B14F-4D97-AF65-F5344CB8AC3E}">
        <p14:creationId xmlns:p14="http://schemas.microsoft.com/office/powerpoint/2010/main" val="25233910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37 Rectángulo redondeado"/>
          <p:cNvSpPr/>
          <p:nvPr/>
        </p:nvSpPr>
        <p:spPr>
          <a:xfrm>
            <a:off x="647126" y="3058511"/>
            <a:ext cx="1830122" cy="1692166"/>
          </a:xfrm>
          <a:prstGeom prst="roundRect">
            <a:avLst>
              <a:gd name="adj" fmla="val 8592"/>
            </a:avLst>
          </a:prstGeom>
          <a:noFill/>
          <a:ln w="38100">
            <a:solidFill>
              <a:srgbClr val="0166CD"/>
            </a:solid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endParaRPr lang="es-ES_tradnl" sz="1050" dirty="0">
              <a:solidFill>
                <a:srgbClr val="0166CD"/>
              </a:solidFill>
              <a:latin typeface="Work Sans" pitchFamily="2" charset="77"/>
            </a:endParaRPr>
          </a:p>
          <a:p>
            <a:endParaRPr lang="es-ES_tradnl" sz="1050" dirty="0">
              <a:solidFill>
                <a:srgbClr val="0166CD"/>
              </a:solidFill>
              <a:latin typeface="Work Sans" pitchFamily="2" charset="77"/>
            </a:endParaRPr>
          </a:p>
          <a:p>
            <a:r>
              <a:rPr lang="es-ES_tradnl" sz="1050" dirty="0">
                <a:solidFill>
                  <a:srgbClr val="0166CD"/>
                </a:solidFill>
                <a:latin typeface="Work Sans" pitchFamily="2" charset="77"/>
              </a:rPr>
              <a:t>Proceso que tenga en cuenta las particularidades económicas, sociales, educativas y culturales de la población.</a:t>
            </a:r>
          </a:p>
        </p:txBody>
      </p:sp>
      <p:sp>
        <p:nvSpPr>
          <p:cNvPr id="27" name="37 Rectángulo redondeado">
            <a:extLst>
              <a:ext uri="{FF2B5EF4-FFF2-40B4-BE49-F238E27FC236}">
                <a16:creationId xmlns:a16="http://schemas.microsoft.com/office/drawing/2014/main" id="{B2BBB97E-D924-B441-8A13-7742761DE2F2}"/>
              </a:ext>
            </a:extLst>
          </p:cNvPr>
          <p:cNvSpPr/>
          <p:nvPr/>
        </p:nvSpPr>
        <p:spPr>
          <a:xfrm>
            <a:off x="2644091" y="3058511"/>
            <a:ext cx="1830122" cy="1692166"/>
          </a:xfrm>
          <a:prstGeom prst="roundRect">
            <a:avLst>
              <a:gd name="adj" fmla="val 8592"/>
            </a:avLst>
          </a:prstGeom>
          <a:noFill/>
          <a:ln w="38100">
            <a:solidFill>
              <a:srgbClr val="0166CD"/>
            </a:solid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endParaRPr lang="es-ES_tradnl" sz="1050" dirty="0">
              <a:solidFill>
                <a:srgbClr val="0166CD"/>
              </a:solidFill>
              <a:latin typeface="Work Sans" pitchFamily="2" charset="77"/>
            </a:endParaRPr>
          </a:p>
          <a:p>
            <a:endParaRPr lang="es-ES_tradnl" sz="1050" dirty="0">
              <a:solidFill>
                <a:srgbClr val="0166CD"/>
              </a:solidFill>
              <a:latin typeface="Work Sans" pitchFamily="2" charset="77"/>
            </a:endParaRPr>
          </a:p>
          <a:p>
            <a:r>
              <a:rPr lang="es-ES_tradnl" sz="1050" dirty="0">
                <a:solidFill>
                  <a:srgbClr val="0166CD"/>
                </a:solidFill>
                <a:latin typeface="Work Sans" pitchFamily="2" charset="77"/>
              </a:rPr>
              <a:t>Independiente del tipo de vinculación laboral con el Estado. </a:t>
            </a:r>
          </a:p>
        </p:txBody>
      </p:sp>
      <p:sp>
        <p:nvSpPr>
          <p:cNvPr id="32" name="37 Rectángulo redondeado">
            <a:extLst>
              <a:ext uri="{FF2B5EF4-FFF2-40B4-BE49-F238E27FC236}">
                <a16:creationId xmlns:a16="http://schemas.microsoft.com/office/drawing/2014/main" id="{E4E13FAF-E1AC-E44C-A7C5-BCE46E74F0C7}"/>
              </a:ext>
            </a:extLst>
          </p:cNvPr>
          <p:cNvSpPr/>
          <p:nvPr/>
        </p:nvSpPr>
        <p:spPr>
          <a:xfrm>
            <a:off x="4630546" y="3058511"/>
            <a:ext cx="1830122" cy="1692166"/>
          </a:xfrm>
          <a:prstGeom prst="roundRect">
            <a:avLst>
              <a:gd name="adj" fmla="val 8592"/>
            </a:avLst>
          </a:prstGeom>
          <a:noFill/>
          <a:ln w="38100">
            <a:solidFill>
              <a:srgbClr val="0166CD"/>
            </a:solidFill>
          </a:ln>
        </p:spPr>
        <p:style>
          <a:lnRef idx="2">
            <a:schemeClr val="accent3">
              <a:shade val="50000"/>
            </a:schemeClr>
          </a:lnRef>
          <a:fillRef idx="1">
            <a:schemeClr val="accent3"/>
          </a:fillRef>
          <a:effectRef idx="0">
            <a:schemeClr val="accent3"/>
          </a:effectRef>
          <a:fontRef idx="minor">
            <a:schemeClr val="lt1"/>
          </a:fontRef>
        </p:style>
        <p:txBody>
          <a:bodyPr rtlCol="0" anchor="t"/>
          <a:lstStyle/>
          <a:p>
            <a:pPr marL="171450" indent="-171450">
              <a:lnSpc>
                <a:spcPct val="110000"/>
              </a:lnSpc>
              <a:buClr>
                <a:srgbClr val="0166CD"/>
              </a:buClr>
              <a:buFont typeface="Arial" panose="020B0604020202020204" pitchFamily="34" charset="0"/>
              <a:buChar char="•"/>
            </a:pPr>
            <a:endParaRPr lang="es-ES_tradnl" sz="1050" dirty="0">
              <a:solidFill>
                <a:srgbClr val="0166CD"/>
              </a:solidFill>
              <a:latin typeface="Work Sans" pitchFamily="2" charset="77"/>
            </a:endParaRPr>
          </a:p>
          <a:p>
            <a:pPr marL="171450" indent="-171450">
              <a:lnSpc>
                <a:spcPct val="110000"/>
              </a:lnSpc>
              <a:buClr>
                <a:srgbClr val="0166CD"/>
              </a:buClr>
              <a:buFont typeface="Arial" panose="020B0604020202020204" pitchFamily="34" charset="0"/>
              <a:buChar char="•"/>
            </a:pPr>
            <a:endParaRPr lang="es-ES_tradnl" sz="1050" dirty="0">
              <a:solidFill>
                <a:srgbClr val="0166CD"/>
              </a:solidFill>
              <a:latin typeface="Work Sans" pitchFamily="2" charset="77"/>
            </a:endParaRPr>
          </a:p>
          <a:p>
            <a:pPr marL="171450" indent="-171450">
              <a:lnSpc>
                <a:spcPct val="110000"/>
              </a:lnSpc>
              <a:buClr>
                <a:srgbClr val="0166CD"/>
              </a:buClr>
              <a:buFont typeface="Arial" panose="020B0604020202020204" pitchFamily="34" charset="0"/>
              <a:buChar char="•"/>
            </a:pPr>
            <a:r>
              <a:rPr lang="es-ES_tradnl" sz="1050" dirty="0">
                <a:solidFill>
                  <a:srgbClr val="0166CD"/>
                </a:solidFill>
                <a:latin typeface="Work Sans" pitchFamily="2" charset="77"/>
              </a:rPr>
              <a:t>Fortalecimiento de habilidades, aptitudes, destrezas y competencias</a:t>
            </a:r>
          </a:p>
          <a:p>
            <a:pPr marL="171450" indent="-171450">
              <a:lnSpc>
                <a:spcPct val="110000"/>
              </a:lnSpc>
              <a:buClr>
                <a:srgbClr val="0166CD"/>
              </a:buClr>
              <a:buFont typeface="Arial" panose="020B0604020202020204" pitchFamily="34" charset="0"/>
              <a:buChar char="•"/>
            </a:pPr>
            <a:r>
              <a:rPr lang="es-ES_tradnl" sz="1050" dirty="0">
                <a:solidFill>
                  <a:srgbClr val="0166CD"/>
                </a:solidFill>
                <a:latin typeface="Work Sans" pitchFamily="2" charset="77"/>
              </a:rPr>
              <a:t>Función Pública y ESAP</a:t>
            </a:r>
          </a:p>
        </p:txBody>
      </p:sp>
      <p:sp>
        <p:nvSpPr>
          <p:cNvPr id="40" name="37 Rectángulo redondeado">
            <a:extLst>
              <a:ext uri="{FF2B5EF4-FFF2-40B4-BE49-F238E27FC236}">
                <a16:creationId xmlns:a16="http://schemas.microsoft.com/office/drawing/2014/main" id="{7AD579E8-C9AE-FC4F-A1A2-343342E864D3}"/>
              </a:ext>
            </a:extLst>
          </p:cNvPr>
          <p:cNvSpPr/>
          <p:nvPr/>
        </p:nvSpPr>
        <p:spPr>
          <a:xfrm>
            <a:off x="6628325" y="3058511"/>
            <a:ext cx="1830122" cy="1692166"/>
          </a:xfrm>
          <a:prstGeom prst="roundRect">
            <a:avLst>
              <a:gd name="adj" fmla="val 8592"/>
            </a:avLst>
          </a:prstGeom>
          <a:noFill/>
          <a:ln w="38100">
            <a:solidFill>
              <a:srgbClr val="0166CD"/>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s-ES_tradnl" sz="1050" dirty="0">
                <a:solidFill>
                  <a:srgbClr val="0166CD"/>
                </a:solidFill>
                <a:latin typeface="Work Sans" pitchFamily="2" charset="77"/>
              </a:rPr>
              <a:t>Elevar los niveles de satisfacción, bienestar, motivación y desarrollo de los servidores en estos municipios </a:t>
            </a:r>
            <a:endParaRPr lang="es-CO" sz="1050" dirty="0">
              <a:solidFill>
                <a:srgbClr val="0166CD"/>
              </a:solidFill>
              <a:latin typeface="Work Sans" pitchFamily="2" charset="77"/>
            </a:endParaRPr>
          </a:p>
        </p:txBody>
      </p:sp>
      <p:sp>
        <p:nvSpPr>
          <p:cNvPr id="19" name="18 Elipse"/>
          <p:cNvSpPr/>
          <p:nvPr/>
        </p:nvSpPr>
        <p:spPr>
          <a:xfrm>
            <a:off x="6770109" y="1262462"/>
            <a:ext cx="1440000" cy="1440000"/>
          </a:xfrm>
          <a:prstGeom prst="ellipse">
            <a:avLst/>
          </a:prstGeom>
          <a:noFill/>
          <a:ln w="38100">
            <a:solidFill>
              <a:srgbClr val="0166CD"/>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s-CO">
              <a:solidFill>
                <a:srgbClr val="0166CD"/>
              </a:solidFill>
              <a:latin typeface="Work Sans" pitchFamily="2" charset="77"/>
            </a:endParaRPr>
          </a:p>
        </p:txBody>
      </p:sp>
      <p:sp>
        <p:nvSpPr>
          <p:cNvPr id="21" name="20 Elipse"/>
          <p:cNvSpPr/>
          <p:nvPr/>
        </p:nvSpPr>
        <p:spPr>
          <a:xfrm>
            <a:off x="847916" y="1316676"/>
            <a:ext cx="1440000" cy="1440000"/>
          </a:xfrm>
          <a:prstGeom prst="ellipse">
            <a:avLst/>
          </a:prstGeom>
          <a:noFill/>
          <a:ln w="38100">
            <a:solidFill>
              <a:srgbClr val="0166CD"/>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s-CO">
              <a:solidFill>
                <a:srgbClr val="0166CD"/>
              </a:solidFill>
              <a:latin typeface="Work Sans" pitchFamily="2" charset="77"/>
            </a:endParaRPr>
          </a:p>
        </p:txBody>
      </p:sp>
      <p:sp>
        <p:nvSpPr>
          <p:cNvPr id="22" name="21 Elipse"/>
          <p:cNvSpPr/>
          <p:nvPr/>
        </p:nvSpPr>
        <p:spPr>
          <a:xfrm>
            <a:off x="4901729" y="1224900"/>
            <a:ext cx="1440000" cy="1440000"/>
          </a:xfrm>
          <a:prstGeom prst="ellipse">
            <a:avLst/>
          </a:prstGeom>
          <a:noFill/>
          <a:ln w="38100">
            <a:solidFill>
              <a:srgbClr val="0166CD"/>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s-CO">
              <a:solidFill>
                <a:srgbClr val="0166CD"/>
              </a:solidFill>
              <a:latin typeface="Work Sans" pitchFamily="2" charset="77"/>
            </a:endParaRPr>
          </a:p>
        </p:txBody>
      </p:sp>
      <p:sp>
        <p:nvSpPr>
          <p:cNvPr id="23" name="22 Elipse"/>
          <p:cNvSpPr/>
          <p:nvPr/>
        </p:nvSpPr>
        <p:spPr>
          <a:xfrm>
            <a:off x="2866625" y="1268557"/>
            <a:ext cx="1440000" cy="1440000"/>
          </a:xfrm>
          <a:prstGeom prst="ellipse">
            <a:avLst/>
          </a:prstGeom>
          <a:noFill/>
          <a:ln w="38100">
            <a:solidFill>
              <a:srgbClr val="0166CD"/>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s-CO">
              <a:solidFill>
                <a:srgbClr val="0166CD"/>
              </a:solidFill>
              <a:latin typeface="Work Sans" pitchFamily="2" charset="77"/>
            </a:endParaRPr>
          </a:p>
        </p:txBody>
      </p:sp>
      <p:pic>
        <p:nvPicPr>
          <p:cNvPr id="24" name="Marcador de contenido 12"/>
          <p:cNvPicPr>
            <a:picLocks noChangeAspect="1"/>
          </p:cNvPicPr>
          <p:nvPr/>
        </p:nvPicPr>
        <p:blipFill>
          <a:blip r:embed="rId2"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7047811" y="1426564"/>
            <a:ext cx="875455" cy="1088258"/>
          </a:xfrm>
          <a:prstGeom prst="rect">
            <a:avLst/>
          </a:prstGeom>
        </p:spPr>
      </p:pic>
      <p:sp>
        <p:nvSpPr>
          <p:cNvPr id="25" name="Marcador de texto 36"/>
          <p:cNvSpPr txBox="1">
            <a:spLocks/>
          </p:cNvSpPr>
          <p:nvPr/>
        </p:nvSpPr>
        <p:spPr>
          <a:xfrm>
            <a:off x="4744191" y="2454820"/>
            <a:ext cx="1856232" cy="326492"/>
          </a:xfrm>
          <a:prstGeom prst="rect">
            <a:avLst/>
          </a:prstGeom>
        </p:spPr>
        <p:txBody>
          <a:bodyPr lIns="68580" tIns="34290" rIns="68580" bIns="3429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s-ES_tradnl" sz="1400" b="1" dirty="0">
              <a:solidFill>
                <a:srgbClr val="0166CD"/>
              </a:solidFill>
              <a:latin typeface="Work Sans" pitchFamily="2" charset="77"/>
              <a:ea typeface="Arial" charset="0"/>
              <a:cs typeface="Arial" charset="0"/>
            </a:endParaRPr>
          </a:p>
        </p:txBody>
      </p:sp>
      <p:sp>
        <p:nvSpPr>
          <p:cNvPr id="26" name="Marcador de texto 38"/>
          <p:cNvSpPr txBox="1">
            <a:spLocks/>
          </p:cNvSpPr>
          <p:nvPr/>
        </p:nvSpPr>
        <p:spPr>
          <a:xfrm>
            <a:off x="1632901" y="709412"/>
            <a:ext cx="1688306" cy="326492"/>
          </a:xfrm>
          <a:prstGeom prst="rect">
            <a:avLst/>
          </a:prstGeom>
        </p:spPr>
        <p:txBody>
          <a:bodyPr lIns="68580" tIns="34290" rIns="68580" bIns="3429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s-ES_tradnl" sz="1400" b="1" dirty="0">
              <a:solidFill>
                <a:srgbClr val="0166CD"/>
              </a:solidFill>
              <a:latin typeface="Work Sans" pitchFamily="2" charset="77"/>
              <a:ea typeface="Arial" charset="0"/>
              <a:cs typeface="Arial" charset="0"/>
            </a:endParaRPr>
          </a:p>
        </p:txBody>
      </p:sp>
      <p:sp>
        <p:nvSpPr>
          <p:cNvPr id="28" name="Marcador de texto 17"/>
          <p:cNvSpPr txBox="1">
            <a:spLocks/>
          </p:cNvSpPr>
          <p:nvPr/>
        </p:nvSpPr>
        <p:spPr>
          <a:xfrm>
            <a:off x="6682269" y="2514822"/>
            <a:ext cx="1688306" cy="326492"/>
          </a:xfrm>
          <a:prstGeom prst="rect">
            <a:avLst/>
          </a:prstGeom>
        </p:spPr>
        <p:txBody>
          <a:bodyPr vert="horz" lIns="68580" tIns="34290" rIns="68580" bIns="34290" rtlCol="0">
            <a:noAutofit/>
          </a:bodyPr>
          <a:lstStyle>
            <a:lvl1pPr marL="0" indent="0" algn="l" defTabSz="914400" rtl="0" eaLnBrk="1" latinLnBrk="0" hangingPunct="1">
              <a:lnSpc>
                <a:spcPct val="90000"/>
              </a:lnSpc>
              <a:spcBef>
                <a:spcPts val="1000"/>
              </a:spcBef>
              <a:buFont typeface="Arial"/>
              <a:buNone/>
              <a:defRPr sz="2400" b="1" i="0" kern="1200" baseline="0">
                <a:solidFill>
                  <a:srgbClr val="EB903F"/>
                </a:solidFill>
                <a:latin typeface="Arial" charset="0"/>
                <a:ea typeface="Arial" charset="0"/>
                <a:cs typeface="Arial" charset="0"/>
              </a:defRPr>
            </a:lvl1pPr>
            <a:lvl2pPr marL="4572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endParaRPr lang="es-ES_tradnl" sz="1400" dirty="0">
              <a:solidFill>
                <a:srgbClr val="0166CD"/>
              </a:solidFill>
              <a:latin typeface="Work Sans" pitchFamily="2" charset="77"/>
            </a:endParaRPr>
          </a:p>
        </p:txBody>
      </p:sp>
      <p:pic>
        <p:nvPicPr>
          <p:cNvPr id="29" name="Marcador de imagen 28"/>
          <p:cNvPicPr>
            <a:picLocks noChangeAspect="1"/>
          </p:cNvPicPr>
          <p:nvPr/>
        </p:nvPicPr>
        <p:blipFill rotWithShape="1">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l="-3957" r="-3957"/>
          <a:stretch/>
        </p:blipFill>
        <p:spPr>
          <a:xfrm>
            <a:off x="2924293" y="1457415"/>
            <a:ext cx="1382332" cy="1026556"/>
          </a:xfrm>
          <a:prstGeom prst="rect">
            <a:avLst/>
          </a:prstGeom>
        </p:spPr>
      </p:pic>
      <p:pic>
        <p:nvPicPr>
          <p:cNvPr id="30" name="Marcador de imagen 26"/>
          <p:cNvPicPr>
            <a:picLocks noChangeAspect="1"/>
          </p:cNvPicPr>
          <p:nvPr/>
        </p:nvPicPr>
        <p:blipFill rotWithShape="1">
          <a:blip r:embed="rId4" cstate="print">
            <a:duotone>
              <a:schemeClr val="accent5">
                <a:shade val="45000"/>
                <a:satMod val="135000"/>
              </a:schemeClr>
              <a:prstClr val="white"/>
            </a:duotone>
            <a:extLst>
              <a:ext uri="{28A0092B-C50C-407E-A947-70E740481C1C}">
                <a14:useLocalDpi xmlns:a14="http://schemas.microsoft.com/office/drawing/2010/main" val="0"/>
              </a:ext>
            </a:extLst>
          </a:blip>
          <a:srcRect t="-2603" b="149"/>
          <a:stretch/>
        </p:blipFill>
        <p:spPr>
          <a:xfrm>
            <a:off x="5245285" y="1339951"/>
            <a:ext cx="752888" cy="1209897"/>
          </a:xfrm>
          <a:prstGeom prst="rect">
            <a:avLst/>
          </a:prstGeom>
        </p:spPr>
      </p:pic>
      <p:pic>
        <p:nvPicPr>
          <p:cNvPr id="31" name="Marcador de imagen 24"/>
          <p:cNvPicPr>
            <a:picLocks noChangeAspect="1"/>
          </p:cNvPicPr>
          <p:nvPr/>
        </p:nvPicPr>
        <p:blipFill rotWithShape="1">
          <a:blip r:embed="rId5" cstate="print">
            <a:duotone>
              <a:schemeClr val="accent5">
                <a:shade val="45000"/>
                <a:satMod val="135000"/>
              </a:schemeClr>
              <a:prstClr val="white"/>
            </a:duotone>
            <a:extLst>
              <a:ext uri="{28A0092B-C50C-407E-A947-70E740481C1C}">
                <a14:useLocalDpi xmlns:a14="http://schemas.microsoft.com/office/drawing/2010/main" val="0"/>
              </a:ext>
            </a:extLst>
          </a:blip>
          <a:srcRect t="-2063" b="-1636"/>
          <a:stretch/>
        </p:blipFill>
        <p:spPr>
          <a:xfrm>
            <a:off x="1219138" y="1426564"/>
            <a:ext cx="697555" cy="1193112"/>
          </a:xfrm>
          <a:prstGeom prst="rect">
            <a:avLst/>
          </a:prstGeom>
        </p:spPr>
      </p:pic>
      <p:sp>
        <p:nvSpPr>
          <p:cNvPr id="33" name="32 Rectángulo"/>
          <p:cNvSpPr/>
          <p:nvPr/>
        </p:nvSpPr>
        <p:spPr>
          <a:xfrm>
            <a:off x="368764" y="229880"/>
            <a:ext cx="6679047" cy="830997"/>
          </a:xfrm>
          <a:prstGeom prst="rect">
            <a:avLst/>
          </a:prstGeom>
        </p:spPr>
        <p:txBody>
          <a:bodyPr wrap="square">
            <a:spAutoFit/>
          </a:bodyPr>
          <a:lstStyle/>
          <a:p>
            <a:r>
              <a:rPr lang="es-ES_tradnl" sz="2400" kern="1200" dirty="0">
                <a:solidFill>
                  <a:srgbClr val="0166CD"/>
                </a:solidFill>
                <a:latin typeface="Work Sans" pitchFamily="2" charset="77"/>
                <a:ea typeface="+mj-ea"/>
                <a:cs typeface="+mj-cs"/>
                <a:sym typeface="Work Sans Light"/>
              </a:rPr>
              <a:t>Decreto Ley 894 de 2017: Profesionalización del servidor público</a:t>
            </a:r>
            <a:endParaRPr lang="es-CO" sz="2400" kern="1200" dirty="0">
              <a:solidFill>
                <a:srgbClr val="0166CD"/>
              </a:solidFill>
              <a:latin typeface="Work Sans" pitchFamily="2" charset="77"/>
              <a:ea typeface="+mj-ea"/>
              <a:cs typeface="+mj-cs"/>
              <a:sym typeface="Work Sans Light"/>
            </a:endParaRPr>
          </a:p>
        </p:txBody>
      </p:sp>
      <p:sp>
        <p:nvSpPr>
          <p:cNvPr id="35" name="Marcador de texto 34"/>
          <p:cNvSpPr>
            <a:spLocks noGrp="1"/>
          </p:cNvSpPr>
          <p:nvPr>
            <p:ph type="body" sz="quarter" idx="4294967295"/>
          </p:nvPr>
        </p:nvSpPr>
        <p:spPr>
          <a:xfrm>
            <a:off x="2644079" y="2591392"/>
            <a:ext cx="1828800" cy="782494"/>
          </a:xfrm>
          <a:prstGeom prst="rect">
            <a:avLst/>
          </a:prstGeom>
          <a:ln w="38100">
            <a:solidFill>
              <a:srgbClr val="0166CD"/>
            </a:solidFill>
          </a:ln>
        </p:spPr>
        <p:style>
          <a:lnRef idx="2">
            <a:schemeClr val="accent6"/>
          </a:lnRef>
          <a:fillRef idx="1">
            <a:schemeClr val="lt1"/>
          </a:fillRef>
          <a:effectRef idx="0">
            <a:schemeClr val="accent6"/>
          </a:effectRef>
          <a:fontRef idx="minor">
            <a:schemeClr val="dk1"/>
          </a:fontRef>
        </p:style>
        <p:txBody>
          <a:bodyPr anchor="ctr">
            <a:noAutofit/>
          </a:bodyPr>
          <a:lstStyle/>
          <a:p>
            <a:pPr marL="0" indent="0" algn="ctr">
              <a:spcBef>
                <a:spcPts val="0"/>
              </a:spcBef>
              <a:buNone/>
            </a:pPr>
            <a:r>
              <a:rPr lang="es-ES_tradnl" sz="1400" b="1" dirty="0">
                <a:solidFill>
                  <a:srgbClr val="0166CD"/>
                </a:solidFill>
                <a:latin typeface="Work Sans SemiBold" pitchFamily="2" charset="77"/>
                <a:cs typeface="Arial" charset="0"/>
              </a:rPr>
              <a:t>Acceso a capacitación y bienestar</a:t>
            </a:r>
          </a:p>
        </p:txBody>
      </p:sp>
      <p:sp>
        <p:nvSpPr>
          <p:cNvPr id="37" name="Marcador de texto 34"/>
          <p:cNvSpPr txBox="1">
            <a:spLocks/>
          </p:cNvSpPr>
          <p:nvPr/>
        </p:nvSpPr>
        <p:spPr>
          <a:xfrm>
            <a:off x="4636863" y="2591392"/>
            <a:ext cx="1828800" cy="782494"/>
          </a:xfrm>
          <a:prstGeom prst="rect">
            <a:avLst/>
          </a:prstGeom>
          <a:ln w="38100">
            <a:solidFill>
              <a:srgbClr val="0166CD"/>
            </a:solidFill>
          </a:ln>
        </p:spPr>
        <p:style>
          <a:lnRef idx="2">
            <a:schemeClr val="accent6"/>
          </a:lnRef>
          <a:fillRef idx="1">
            <a:schemeClr val="lt1"/>
          </a:fillRef>
          <a:effectRef idx="0">
            <a:schemeClr val="accent6"/>
          </a:effectRef>
          <a:fontRef idx="minor">
            <a:schemeClr val="dk1"/>
          </a:fontRef>
        </p:style>
        <p:txBody>
          <a:bodyPr spcFirstLastPara="1" wrap="square" lIns="68575" tIns="34275" rIns="68575" bIns="34275" anchor="ctr" anchorCtr="0">
            <a:noAutofit/>
          </a:bodyPr>
          <a:lstStyle>
            <a:defPPr marR="0" lvl="0" algn="l" rtl="0">
              <a:lnSpc>
                <a:spcPct val="100000"/>
              </a:lnSpc>
              <a:spcBef>
                <a:spcPts val="0"/>
              </a:spcBef>
              <a:spcAft>
                <a:spcPts val="0"/>
              </a:spcAft>
            </a:defPPr>
            <a:lvl1pPr marL="457200" marR="0" lvl="0" indent="-361950" algn="l" rtl="0">
              <a:lnSpc>
                <a:spcPct val="90000"/>
              </a:lnSpc>
              <a:spcBef>
                <a:spcPts val="800"/>
              </a:spcBef>
              <a:spcAft>
                <a:spcPts val="0"/>
              </a:spcAft>
              <a:buClr>
                <a:srgbClr val="0054BC"/>
              </a:buClr>
              <a:buSzPts val="2100"/>
              <a:buFont typeface="Arial"/>
              <a:buChar char="•"/>
              <a:defRPr sz="2100" b="0" i="0" u="none" strike="noStrike" cap="none">
                <a:solidFill>
                  <a:srgbClr val="0054BC"/>
                </a:solidFill>
                <a:latin typeface="Work Sans"/>
                <a:ea typeface="Work Sans"/>
                <a:cs typeface="Work Sans"/>
                <a:sym typeface="Work Sans"/>
              </a:defRPr>
            </a:lvl1pPr>
            <a:lvl2pPr marL="914400" marR="0" lvl="1" indent="-342900" algn="l" rtl="0">
              <a:lnSpc>
                <a:spcPct val="90000"/>
              </a:lnSpc>
              <a:spcBef>
                <a:spcPts val="400"/>
              </a:spcBef>
              <a:spcAft>
                <a:spcPts val="0"/>
              </a:spcAft>
              <a:buClr>
                <a:srgbClr val="0054BC"/>
              </a:buClr>
              <a:buSzPts val="1800"/>
              <a:buFont typeface="Arial"/>
              <a:buChar char="•"/>
              <a:defRPr sz="1800" b="0" i="0" u="none" strike="noStrike" cap="none">
                <a:solidFill>
                  <a:srgbClr val="0054BC"/>
                </a:solidFill>
                <a:latin typeface="Work Sans"/>
                <a:ea typeface="Work Sans"/>
                <a:cs typeface="Work Sans"/>
                <a:sym typeface="Work Sans"/>
              </a:defRPr>
            </a:lvl2pPr>
            <a:lvl3pPr marL="1371600" marR="0" lvl="2" indent="-323850" algn="l" rtl="0">
              <a:lnSpc>
                <a:spcPct val="90000"/>
              </a:lnSpc>
              <a:spcBef>
                <a:spcPts val="400"/>
              </a:spcBef>
              <a:spcAft>
                <a:spcPts val="0"/>
              </a:spcAft>
              <a:buClr>
                <a:srgbClr val="0054BC"/>
              </a:buClr>
              <a:buSzPts val="1500"/>
              <a:buFont typeface="Arial"/>
              <a:buChar char="•"/>
              <a:defRPr sz="1500" b="0" i="0" u="none" strike="noStrike" cap="none">
                <a:solidFill>
                  <a:srgbClr val="0054BC"/>
                </a:solidFill>
                <a:latin typeface="Work Sans"/>
                <a:ea typeface="Work Sans"/>
                <a:cs typeface="Work Sans"/>
                <a:sym typeface="Work Sans"/>
              </a:defRPr>
            </a:lvl3pPr>
            <a:lvl4pPr marL="1828800" marR="0" lvl="3" indent="-317500" algn="l" rtl="0">
              <a:lnSpc>
                <a:spcPct val="90000"/>
              </a:lnSpc>
              <a:spcBef>
                <a:spcPts val="400"/>
              </a:spcBef>
              <a:spcAft>
                <a:spcPts val="0"/>
              </a:spcAft>
              <a:buClr>
                <a:srgbClr val="0054BC"/>
              </a:buClr>
              <a:buSzPts val="1400"/>
              <a:buFont typeface="Arial"/>
              <a:buChar char="•"/>
              <a:defRPr sz="1400" b="0" i="0" u="none" strike="noStrike" cap="none">
                <a:solidFill>
                  <a:srgbClr val="0054BC"/>
                </a:solidFill>
                <a:latin typeface="Work Sans"/>
                <a:ea typeface="Work Sans"/>
                <a:cs typeface="Work Sans"/>
                <a:sym typeface="Work Sans"/>
              </a:defRPr>
            </a:lvl4pPr>
            <a:lvl5pPr marL="2286000" marR="0" lvl="4" indent="-317500" algn="l" rtl="0">
              <a:lnSpc>
                <a:spcPct val="90000"/>
              </a:lnSpc>
              <a:spcBef>
                <a:spcPts val="400"/>
              </a:spcBef>
              <a:spcAft>
                <a:spcPts val="0"/>
              </a:spcAft>
              <a:buClr>
                <a:srgbClr val="0054BC"/>
              </a:buClr>
              <a:buSzPts val="1400"/>
              <a:buFont typeface="Arial"/>
              <a:buChar char="•"/>
              <a:defRPr sz="1400" b="0" i="0" u="none" strike="noStrike" cap="none">
                <a:solidFill>
                  <a:srgbClr val="0054BC"/>
                </a:solidFill>
                <a:latin typeface="Work Sans"/>
                <a:ea typeface="Work Sans"/>
                <a:cs typeface="Work Sans"/>
                <a:sym typeface="Work Sans"/>
              </a:defRPr>
            </a:lvl5pPr>
            <a:lvl6pPr marL="2743200" marR="0" lvl="5" indent="-317500" algn="l" rtl="0">
              <a:lnSpc>
                <a:spcPct val="90000"/>
              </a:lnSpc>
              <a:spcBef>
                <a:spcPts val="400"/>
              </a:spcBef>
              <a:spcAft>
                <a:spcPts val="0"/>
              </a:spcAft>
              <a:buClr>
                <a:srgbClr val="0054BC"/>
              </a:buClr>
              <a:buSzPts val="1400"/>
              <a:buFont typeface="Arial"/>
              <a:buChar char="•"/>
              <a:defRPr sz="1400" b="0" i="0" u="none" strike="noStrike" cap="none">
                <a:solidFill>
                  <a:srgbClr val="0054BC"/>
                </a:solidFill>
                <a:latin typeface="Work Sans"/>
                <a:ea typeface="Work Sans"/>
                <a:cs typeface="Work Sans"/>
                <a:sym typeface="Work Sans"/>
              </a:defRPr>
            </a:lvl6pPr>
            <a:lvl7pPr marL="3200400" marR="0" lvl="6" indent="-317500" algn="l" rtl="0">
              <a:lnSpc>
                <a:spcPct val="90000"/>
              </a:lnSpc>
              <a:spcBef>
                <a:spcPts val="400"/>
              </a:spcBef>
              <a:spcAft>
                <a:spcPts val="0"/>
              </a:spcAft>
              <a:buClr>
                <a:srgbClr val="0054BC"/>
              </a:buClr>
              <a:buSzPts val="1400"/>
              <a:buFont typeface="Arial"/>
              <a:buChar char="•"/>
              <a:defRPr sz="1400" b="0" i="0" u="none" strike="noStrike" cap="none">
                <a:solidFill>
                  <a:srgbClr val="0054BC"/>
                </a:solidFill>
                <a:latin typeface="Work Sans"/>
                <a:ea typeface="Work Sans"/>
                <a:cs typeface="Work Sans"/>
                <a:sym typeface="Work Sans"/>
              </a:defRPr>
            </a:lvl7pPr>
            <a:lvl8pPr marL="3657600" marR="0" lvl="7" indent="-317500" algn="l" rtl="0">
              <a:lnSpc>
                <a:spcPct val="90000"/>
              </a:lnSpc>
              <a:spcBef>
                <a:spcPts val="400"/>
              </a:spcBef>
              <a:spcAft>
                <a:spcPts val="0"/>
              </a:spcAft>
              <a:buClr>
                <a:srgbClr val="0054BC"/>
              </a:buClr>
              <a:buSzPts val="1400"/>
              <a:buFont typeface="Arial"/>
              <a:buChar char="•"/>
              <a:defRPr sz="1400" b="0" i="0" u="none" strike="noStrike" cap="none">
                <a:solidFill>
                  <a:srgbClr val="0054BC"/>
                </a:solidFill>
                <a:latin typeface="Work Sans"/>
                <a:ea typeface="Work Sans"/>
                <a:cs typeface="Work Sans"/>
                <a:sym typeface="Work Sans"/>
              </a:defRPr>
            </a:lvl8pPr>
            <a:lvl9pPr marL="4114800" marR="0" lvl="8" indent="-317500" algn="l" rtl="0">
              <a:lnSpc>
                <a:spcPct val="90000"/>
              </a:lnSpc>
              <a:spcBef>
                <a:spcPts val="400"/>
              </a:spcBef>
              <a:spcAft>
                <a:spcPts val="0"/>
              </a:spcAft>
              <a:buClr>
                <a:srgbClr val="0054BC"/>
              </a:buClr>
              <a:buSzPts val="1400"/>
              <a:buFont typeface="Arial"/>
              <a:buChar char="•"/>
              <a:defRPr sz="1400" b="0" i="0" u="none" strike="noStrike" cap="none">
                <a:solidFill>
                  <a:srgbClr val="0054BC"/>
                </a:solidFill>
                <a:latin typeface="Work Sans"/>
                <a:ea typeface="Work Sans"/>
                <a:cs typeface="Work Sans"/>
                <a:sym typeface="Work Sans"/>
              </a:defRPr>
            </a:lvl9pPr>
          </a:lstStyle>
          <a:p>
            <a:pPr marL="0" indent="0" algn="ctr">
              <a:spcBef>
                <a:spcPts val="0"/>
              </a:spcBef>
              <a:buNone/>
            </a:pPr>
            <a:r>
              <a:rPr lang="es-CO" sz="1400" b="1" dirty="0">
                <a:solidFill>
                  <a:srgbClr val="0166CD"/>
                </a:solidFill>
                <a:latin typeface="Work Sans SemiBold" pitchFamily="2" charset="77"/>
                <a:cs typeface="Arial" charset="0"/>
              </a:rPr>
              <a:t>Programas de Formación y Capacitación</a:t>
            </a:r>
          </a:p>
        </p:txBody>
      </p:sp>
      <p:sp>
        <p:nvSpPr>
          <p:cNvPr id="39" name="Marcador de texto 34"/>
          <p:cNvSpPr txBox="1">
            <a:spLocks/>
          </p:cNvSpPr>
          <p:nvPr/>
        </p:nvSpPr>
        <p:spPr>
          <a:xfrm>
            <a:off x="649973" y="2591392"/>
            <a:ext cx="1830122" cy="782494"/>
          </a:xfrm>
          <a:prstGeom prst="rect">
            <a:avLst/>
          </a:prstGeom>
          <a:ln w="38100">
            <a:solidFill>
              <a:srgbClr val="0166CD"/>
            </a:solidFill>
          </a:ln>
        </p:spPr>
        <p:style>
          <a:lnRef idx="2">
            <a:schemeClr val="accent6"/>
          </a:lnRef>
          <a:fillRef idx="1">
            <a:schemeClr val="lt1"/>
          </a:fillRef>
          <a:effectRef idx="0">
            <a:schemeClr val="accent6"/>
          </a:effectRef>
          <a:fontRef idx="minor">
            <a:schemeClr val="dk1"/>
          </a:fontRef>
        </p:style>
        <p:txBody>
          <a:bodyPr spcFirstLastPara="1" wrap="square" lIns="68575" tIns="34275" rIns="68575" bIns="34275" anchor="ctr" anchorCtr="0">
            <a:noAutofit/>
          </a:bodyPr>
          <a:lstStyle>
            <a:defPPr marR="0" lvl="0" algn="l" rtl="0">
              <a:lnSpc>
                <a:spcPct val="100000"/>
              </a:lnSpc>
              <a:spcBef>
                <a:spcPts val="0"/>
              </a:spcBef>
              <a:spcAft>
                <a:spcPts val="0"/>
              </a:spcAft>
            </a:defPPr>
            <a:lvl1pPr marL="457200" marR="0" lvl="0" indent="-361950" algn="l" rtl="0">
              <a:lnSpc>
                <a:spcPct val="90000"/>
              </a:lnSpc>
              <a:spcBef>
                <a:spcPts val="800"/>
              </a:spcBef>
              <a:spcAft>
                <a:spcPts val="0"/>
              </a:spcAft>
              <a:buClr>
                <a:srgbClr val="0054BC"/>
              </a:buClr>
              <a:buSzPts val="2100"/>
              <a:buFont typeface="Arial"/>
              <a:buChar char="•"/>
              <a:defRPr sz="2100" b="0" i="0" u="none" strike="noStrike" cap="none">
                <a:solidFill>
                  <a:srgbClr val="0054BC"/>
                </a:solidFill>
                <a:latin typeface="Work Sans"/>
                <a:ea typeface="Work Sans"/>
                <a:cs typeface="Work Sans"/>
                <a:sym typeface="Work Sans"/>
              </a:defRPr>
            </a:lvl1pPr>
            <a:lvl2pPr marL="914400" marR="0" lvl="1" indent="-342900" algn="l" rtl="0">
              <a:lnSpc>
                <a:spcPct val="90000"/>
              </a:lnSpc>
              <a:spcBef>
                <a:spcPts val="400"/>
              </a:spcBef>
              <a:spcAft>
                <a:spcPts val="0"/>
              </a:spcAft>
              <a:buClr>
                <a:srgbClr val="0054BC"/>
              </a:buClr>
              <a:buSzPts val="1800"/>
              <a:buFont typeface="Arial"/>
              <a:buChar char="•"/>
              <a:defRPr sz="1800" b="0" i="0" u="none" strike="noStrike" cap="none">
                <a:solidFill>
                  <a:srgbClr val="0054BC"/>
                </a:solidFill>
                <a:latin typeface="Work Sans"/>
                <a:ea typeface="Work Sans"/>
                <a:cs typeface="Work Sans"/>
                <a:sym typeface="Work Sans"/>
              </a:defRPr>
            </a:lvl2pPr>
            <a:lvl3pPr marL="1371600" marR="0" lvl="2" indent="-323850" algn="l" rtl="0">
              <a:lnSpc>
                <a:spcPct val="90000"/>
              </a:lnSpc>
              <a:spcBef>
                <a:spcPts val="400"/>
              </a:spcBef>
              <a:spcAft>
                <a:spcPts val="0"/>
              </a:spcAft>
              <a:buClr>
                <a:srgbClr val="0054BC"/>
              </a:buClr>
              <a:buSzPts val="1500"/>
              <a:buFont typeface="Arial"/>
              <a:buChar char="•"/>
              <a:defRPr sz="1500" b="0" i="0" u="none" strike="noStrike" cap="none">
                <a:solidFill>
                  <a:srgbClr val="0054BC"/>
                </a:solidFill>
                <a:latin typeface="Work Sans"/>
                <a:ea typeface="Work Sans"/>
                <a:cs typeface="Work Sans"/>
                <a:sym typeface="Work Sans"/>
              </a:defRPr>
            </a:lvl3pPr>
            <a:lvl4pPr marL="1828800" marR="0" lvl="3" indent="-317500" algn="l" rtl="0">
              <a:lnSpc>
                <a:spcPct val="90000"/>
              </a:lnSpc>
              <a:spcBef>
                <a:spcPts val="400"/>
              </a:spcBef>
              <a:spcAft>
                <a:spcPts val="0"/>
              </a:spcAft>
              <a:buClr>
                <a:srgbClr val="0054BC"/>
              </a:buClr>
              <a:buSzPts val="1400"/>
              <a:buFont typeface="Arial"/>
              <a:buChar char="•"/>
              <a:defRPr sz="1400" b="0" i="0" u="none" strike="noStrike" cap="none">
                <a:solidFill>
                  <a:srgbClr val="0054BC"/>
                </a:solidFill>
                <a:latin typeface="Work Sans"/>
                <a:ea typeface="Work Sans"/>
                <a:cs typeface="Work Sans"/>
                <a:sym typeface="Work Sans"/>
              </a:defRPr>
            </a:lvl4pPr>
            <a:lvl5pPr marL="2286000" marR="0" lvl="4" indent="-317500" algn="l" rtl="0">
              <a:lnSpc>
                <a:spcPct val="90000"/>
              </a:lnSpc>
              <a:spcBef>
                <a:spcPts val="400"/>
              </a:spcBef>
              <a:spcAft>
                <a:spcPts val="0"/>
              </a:spcAft>
              <a:buClr>
                <a:srgbClr val="0054BC"/>
              </a:buClr>
              <a:buSzPts val="1400"/>
              <a:buFont typeface="Arial"/>
              <a:buChar char="•"/>
              <a:defRPr sz="1400" b="0" i="0" u="none" strike="noStrike" cap="none">
                <a:solidFill>
                  <a:srgbClr val="0054BC"/>
                </a:solidFill>
                <a:latin typeface="Work Sans"/>
                <a:ea typeface="Work Sans"/>
                <a:cs typeface="Work Sans"/>
                <a:sym typeface="Work Sans"/>
              </a:defRPr>
            </a:lvl5pPr>
            <a:lvl6pPr marL="2743200" marR="0" lvl="5" indent="-317500" algn="l" rtl="0">
              <a:lnSpc>
                <a:spcPct val="90000"/>
              </a:lnSpc>
              <a:spcBef>
                <a:spcPts val="400"/>
              </a:spcBef>
              <a:spcAft>
                <a:spcPts val="0"/>
              </a:spcAft>
              <a:buClr>
                <a:srgbClr val="0054BC"/>
              </a:buClr>
              <a:buSzPts val="1400"/>
              <a:buFont typeface="Arial"/>
              <a:buChar char="•"/>
              <a:defRPr sz="1400" b="0" i="0" u="none" strike="noStrike" cap="none">
                <a:solidFill>
                  <a:srgbClr val="0054BC"/>
                </a:solidFill>
                <a:latin typeface="Work Sans"/>
                <a:ea typeface="Work Sans"/>
                <a:cs typeface="Work Sans"/>
                <a:sym typeface="Work Sans"/>
              </a:defRPr>
            </a:lvl6pPr>
            <a:lvl7pPr marL="3200400" marR="0" lvl="6" indent="-317500" algn="l" rtl="0">
              <a:lnSpc>
                <a:spcPct val="90000"/>
              </a:lnSpc>
              <a:spcBef>
                <a:spcPts val="400"/>
              </a:spcBef>
              <a:spcAft>
                <a:spcPts val="0"/>
              </a:spcAft>
              <a:buClr>
                <a:srgbClr val="0054BC"/>
              </a:buClr>
              <a:buSzPts val="1400"/>
              <a:buFont typeface="Arial"/>
              <a:buChar char="•"/>
              <a:defRPr sz="1400" b="0" i="0" u="none" strike="noStrike" cap="none">
                <a:solidFill>
                  <a:srgbClr val="0054BC"/>
                </a:solidFill>
                <a:latin typeface="Work Sans"/>
                <a:ea typeface="Work Sans"/>
                <a:cs typeface="Work Sans"/>
                <a:sym typeface="Work Sans"/>
              </a:defRPr>
            </a:lvl7pPr>
            <a:lvl8pPr marL="3657600" marR="0" lvl="7" indent="-317500" algn="l" rtl="0">
              <a:lnSpc>
                <a:spcPct val="90000"/>
              </a:lnSpc>
              <a:spcBef>
                <a:spcPts val="400"/>
              </a:spcBef>
              <a:spcAft>
                <a:spcPts val="0"/>
              </a:spcAft>
              <a:buClr>
                <a:srgbClr val="0054BC"/>
              </a:buClr>
              <a:buSzPts val="1400"/>
              <a:buFont typeface="Arial"/>
              <a:buChar char="•"/>
              <a:defRPr sz="1400" b="0" i="0" u="none" strike="noStrike" cap="none">
                <a:solidFill>
                  <a:srgbClr val="0054BC"/>
                </a:solidFill>
                <a:latin typeface="Work Sans"/>
                <a:ea typeface="Work Sans"/>
                <a:cs typeface="Work Sans"/>
                <a:sym typeface="Work Sans"/>
              </a:defRPr>
            </a:lvl8pPr>
            <a:lvl9pPr marL="4114800" marR="0" lvl="8" indent="-317500" algn="l" rtl="0">
              <a:lnSpc>
                <a:spcPct val="90000"/>
              </a:lnSpc>
              <a:spcBef>
                <a:spcPts val="400"/>
              </a:spcBef>
              <a:spcAft>
                <a:spcPts val="0"/>
              </a:spcAft>
              <a:buClr>
                <a:srgbClr val="0054BC"/>
              </a:buClr>
              <a:buSzPts val="1400"/>
              <a:buFont typeface="Arial"/>
              <a:buChar char="•"/>
              <a:defRPr sz="1400" b="0" i="0" u="none" strike="noStrike" cap="none">
                <a:solidFill>
                  <a:srgbClr val="0054BC"/>
                </a:solidFill>
                <a:latin typeface="Work Sans"/>
                <a:ea typeface="Work Sans"/>
                <a:cs typeface="Work Sans"/>
                <a:sym typeface="Work Sans"/>
              </a:defRPr>
            </a:lvl9pPr>
          </a:lstStyle>
          <a:p>
            <a:pPr marL="0" indent="0" algn="ctr">
              <a:spcBef>
                <a:spcPts val="0"/>
              </a:spcBef>
              <a:buNone/>
            </a:pPr>
            <a:r>
              <a:rPr lang="es-ES_tradnl" sz="1400" b="1" dirty="0">
                <a:solidFill>
                  <a:srgbClr val="0166CD"/>
                </a:solidFill>
                <a:latin typeface="Work Sans SemiBold" pitchFamily="2" charset="77"/>
                <a:cs typeface="Arial" charset="0"/>
              </a:rPr>
              <a:t>Enfoque diferencial</a:t>
            </a:r>
          </a:p>
        </p:txBody>
      </p:sp>
      <p:sp>
        <p:nvSpPr>
          <p:cNvPr id="43" name="Marcador de texto 34"/>
          <p:cNvSpPr txBox="1">
            <a:spLocks/>
          </p:cNvSpPr>
          <p:nvPr/>
        </p:nvSpPr>
        <p:spPr>
          <a:xfrm>
            <a:off x="6629647" y="2591392"/>
            <a:ext cx="1828800" cy="782494"/>
          </a:xfrm>
          <a:prstGeom prst="rect">
            <a:avLst/>
          </a:prstGeom>
          <a:ln w="38100">
            <a:solidFill>
              <a:srgbClr val="0166CD"/>
            </a:solidFill>
          </a:ln>
        </p:spPr>
        <p:style>
          <a:lnRef idx="2">
            <a:schemeClr val="accent6"/>
          </a:lnRef>
          <a:fillRef idx="1">
            <a:schemeClr val="lt1"/>
          </a:fillRef>
          <a:effectRef idx="0">
            <a:schemeClr val="accent6"/>
          </a:effectRef>
          <a:fontRef idx="minor">
            <a:schemeClr val="dk1"/>
          </a:fontRef>
        </p:style>
        <p:txBody>
          <a:bodyPr spcFirstLastPara="1" wrap="square" lIns="68575" tIns="34275" rIns="68575" bIns="34275" anchor="ctr" anchorCtr="0">
            <a:noAutofit/>
          </a:bodyPr>
          <a:lstStyle>
            <a:defPPr marR="0" lvl="0" algn="l" rtl="0">
              <a:lnSpc>
                <a:spcPct val="100000"/>
              </a:lnSpc>
              <a:spcBef>
                <a:spcPts val="0"/>
              </a:spcBef>
              <a:spcAft>
                <a:spcPts val="0"/>
              </a:spcAft>
            </a:defPPr>
            <a:lvl1pPr marL="457200" marR="0" lvl="0" indent="-361950" algn="l" rtl="0">
              <a:lnSpc>
                <a:spcPct val="90000"/>
              </a:lnSpc>
              <a:spcBef>
                <a:spcPts val="800"/>
              </a:spcBef>
              <a:spcAft>
                <a:spcPts val="0"/>
              </a:spcAft>
              <a:buClr>
                <a:srgbClr val="0054BC"/>
              </a:buClr>
              <a:buSzPts val="2100"/>
              <a:buFont typeface="Arial"/>
              <a:buChar char="•"/>
              <a:defRPr sz="2100" b="0" i="0" u="none" strike="noStrike" cap="none">
                <a:solidFill>
                  <a:srgbClr val="0054BC"/>
                </a:solidFill>
                <a:latin typeface="Work Sans"/>
                <a:ea typeface="Work Sans"/>
                <a:cs typeface="Work Sans"/>
                <a:sym typeface="Work Sans"/>
              </a:defRPr>
            </a:lvl1pPr>
            <a:lvl2pPr marL="914400" marR="0" lvl="1" indent="-342900" algn="l" rtl="0">
              <a:lnSpc>
                <a:spcPct val="90000"/>
              </a:lnSpc>
              <a:spcBef>
                <a:spcPts val="400"/>
              </a:spcBef>
              <a:spcAft>
                <a:spcPts val="0"/>
              </a:spcAft>
              <a:buClr>
                <a:srgbClr val="0054BC"/>
              </a:buClr>
              <a:buSzPts val="1800"/>
              <a:buFont typeface="Arial"/>
              <a:buChar char="•"/>
              <a:defRPr sz="1800" b="0" i="0" u="none" strike="noStrike" cap="none">
                <a:solidFill>
                  <a:srgbClr val="0054BC"/>
                </a:solidFill>
                <a:latin typeface="Work Sans"/>
                <a:ea typeface="Work Sans"/>
                <a:cs typeface="Work Sans"/>
                <a:sym typeface="Work Sans"/>
              </a:defRPr>
            </a:lvl2pPr>
            <a:lvl3pPr marL="1371600" marR="0" lvl="2" indent="-323850" algn="l" rtl="0">
              <a:lnSpc>
                <a:spcPct val="90000"/>
              </a:lnSpc>
              <a:spcBef>
                <a:spcPts val="400"/>
              </a:spcBef>
              <a:spcAft>
                <a:spcPts val="0"/>
              </a:spcAft>
              <a:buClr>
                <a:srgbClr val="0054BC"/>
              </a:buClr>
              <a:buSzPts val="1500"/>
              <a:buFont typeface="Arial"/>
              <a:buChar char="•"/>
              <a:defRPr sz="1500" b="0" i="0" u="none" strike="noStrike" cap="none">
                <a:solidFill>
                  <a:srgbClr val="0054BC"/>
                </a:solidFill>
                <a:latin typeface="Work Sans"/>
                <a:ea typeface="Work Sans"/>
                <a:cs typeface="Work Sans"/>
                <a:sym typeface="Work Sans"/>
              </a:defRPr>
            </a:lvl3pPr>
            <a:lvl4pPr marL="1828800" marR="0" lvl="3" indent="-317500" algn="l" rtl="0">
              <a:lnSpc>
                <a:spcPct val="90000"/>
              </a:lnSpc>
              <a:spcBef>
                <a:spcPts val="400"/>
              </a:spcBef>
              <a:spcAft>
                <a:spcPts val="0"/>
              </a:spcAft>
              <a:buClr>
                <a:srgbClr val="0054BC"/>
              </a:buClr>
              <a:buSzPts val="1400"/>
              <a:buFont typeface="Arial"/>
              <a:buChar char="•"/>
              <a:defRPr sz="1400" b="0" i="0" u="none" strike="noStrike" cap="none">
                <a:solidFill>
                  <a:srgbClr val="0054BC"/>
                </a:solidFill>
                <a:latin typeface="Work Sans"/>
                <a:ea typeface="Work Sans"/>
                <a:cs typeface="Work Sans"/>
                <a:sym typeface="Work Sans"/>
              </a:defRPr>
            </a:lvl4pPr>
            <a:lvl5pPr marL="2286000" marR="0" lvl="4" indent="-317500" algn="l" rtl="0">
              <a:lnSpc>
                <a:spcPct val="90000"/>
              </a:lnSpc>
              <a:spcBef>
                <a:spcPts val="400"/>
              </a:spcBef>
              <a:spcAft>
                <a:spcPts val="0"/>
              </a:spcAft>
              <a:buClr>
                <a:srgbClr val="0054BC"/>
              </a:buClr>
              <a:buSzPts val="1400"/>
              <a:buFont typeface="Arial"/>
              <a:buChar char="•"/>
              <a:defRPr sz="1400" b="0" i="0" u="none" strike="noStrike" cap="none">
                <a:solidFill>
                  <a:srgbClr val="0054BC"/>
                </a:solidFill>
                <a:latin typeface="Work Sans"/>
                <a:ea typeface="Work Sans"/>
                <a:cs typeface="Work Sans"/>
                <a:sym typeface="Work Sans"/>
              </a:defRPr>
            </a:lvl5pPr>
            <a:lvl6pPr marL="2743200" marR="0" lvl="5" indent="-317500" algn="l" rtl="0">
              <a:lnSpc>
                <a:spcPct val="90000"/>
              </a:lnSpc>
              <a:spcBef>
                <a:spcPts val="400"/>
              </a:spcBef>
              <a:spcAft>
                <a:spcPts val="0"/>
              </a:spcAft>
              <a:buClr>
                <a:srgbClr val="0054BC"/>
              </a:buClr>
              <a:buSzPts val="1400"/>
              <a:buFont typeface="Arial"/>
              <a:buChar char="•"/>
              <a:defRPr sz="1400" b="0" i="0" u="none" strike="noStrike" cap="none">
                <a:solidFill>
                  <a:srgbClr val="0054BC"/>
                </a:solidFill>
                <a:latin typeface="Work Sans"/>
                <a:ea typeface="Work Sans"/>
                <a:cs typeface="Work Sans"/>
                <a:sym typeface="Work Sans"/>
              </a:defRPr>
            </a:lvl6pPr>
            <a:lvl7pPr marL="3200400" marR="0" lvl="6" indent="-317500" algn="l" rtl="0">
              <a:lnSpc>
                <a:spcPct val="90000"/>
              </a:lnSpc>
              <a:spcBef>
                <a:spcPts val="400"/>
              </a:spcBef>
              <a:spcAft>
                <a:spcPts val="0"/>
              </a:spcAft>
              <a:buClr>
                <a:srgbClr val="0054BC"/>
              </a:buClr>
              <a:buSzPts val="1400"/>
              <a:buFont typeface="Arial"/>
              <a:buChar char="•"/>
              <a:defRPr sz="1400" b="0" i="0" u="none" strike="noStrike" cap="none">
                <a:solidFill>
                  <a:srgbClr val="0054BC"/>
                </a:solidFill>
                <a:latin typeface="Work Sans"/>
                <a:ea typeface="Work Sans"/>
                <a:cs typeface="Work Sans"/>
                <a:sym typeface="Work Sans"/>
              </a:defRPr>
            </a:lvl7pPr>
            <a:lvl8pPr marL="3657600" marR="0" lvl="7" indent="-317500" algn="l" rtl="0">
              <a:lnSpc>
                <a:spcPct val="90000"/>
              </a:lnSpc>
              <a:spcBef>
                <a:spcPts val="400"/>
              </a:spcBef>
              <a:spcAft>
                <a:spcPts val="0"/>
              </a:spcAft>
              <a:buClr>
                <a:srgbClr val="0054BC"/>
              </a:buClr>
              <a:buSzPts val="1400"/>
              <a:buFont typeface="Arial"/>
              <a:buChar char="•"/>
              <a:defRPr sz="1400" b="0" i="0" u="none" strike="noStrike" cap="none">
                <a:solidFill>
                  <a:srgbClr val="0054BC"/>
                </a:solidFill>
                <a:latin typeface="Work Sans"/>
                <a:ea typeface="Work Sans"/>
                <a:cs typeface="Work Sans"/>
                <a:sym typeface="Work Sans"/>
              </a:defRPr>
            </a:lvl8pPr>
            <a:lvl9pPr marL="4114800" marR="0" lvl="8" indent="-317500" algn="l" rtl="0">
              <a:lnSpc>
                <a:spcPct val="90000"/>
              </a:lnSpc>
              <a:spcBef>
                <a:spcPts val="400"/>
              </a:spcBef>
              <a:spcAft>
                <a:spcPts val="0"/>
              </a:spcAft>
              <a:buClr>
                <a:srgbClr val="0054BC"/>
              </a:buClr>
              <a:buSzPts val="1400"/>
              <a:buFont typeface="Arial"/>
              <a:buChar char="•"/>
              <a:defRPr sz="1400" b="0" i="0" u="none" strike="noStrike" cap="none">
                <a:solidFill>
                  <a:srgbClr val="0054BC"/>
                </a:solidFill>
                <a:latin typeface="Work Sans"/>
                <a:ea typeface="Work Sans"/>
                <a:cs typeface="Work Sans"/>
                <a:sym typeface="Work Sans"/>
              </a:defRPr>
            </a:lvl9pPr>
          </a:lstStyle>
          <a:p>
            <a:pPr marL="0" indent="0" algn="ctr">
              <a:spcBef>
                <a:spcPts val="0"/>
              </a:spcBef>
              <a:buNone/>
            </a:pPr>
            <a:r>
              <a:rPr lang="es-ES_tradnl" sz="1400" b="1" dirty="0">
                <a:solidFill>
                  <a:srgbClr val="0166CD"/>
                </a:solidFill>
                <a:latin typeface="Work Sans SemiBold" pitchFamily="2" charset="77"/>
                <a:cs typeface="Arial" charset="0"/>
              </a:rPr>
              <a:t>Sistema de Estímulos</a:t>
            </a:r>
          </a:p>
        </p:txBody>
      </p:sp>
    </p:spTree>
    <p:extLst>
      <p:ext uri="{BB962C8B-B14F-4D97-AF65-F5344CB8AC3E}">
        <p14:creationId xmlns:p14="http://schemas.microsoft.com/office/powerpoint/2010/main" val="9452763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18 Conector angular"/>
          <p:cNvCxnSpPr/>
          <p:nvPr/>
        </p:nvCxnSpPr>
        <p:spPr>
          <a:xfrm>
            <a:off x="3720571" y="3063652"/>
            <a:ext cx="1112520" cy="875888"/>
          </a:xfrm>
          <a:prstGeom prst="bentConnector3">
            <a:avLst/>
          </a:prstGeom>
          <a:ln w="38100">
            <a:solidFill>
              <a:srgbClr val="0166CD"/>
            </a:solidFill>
            <a:tailEnd type="oval"/>
          </a:ln>
        </p:spPr>
        <p:style>
          <a:lnRef idx="1">
            <a:schemeClr val="accent6"/>
          </a:lnRef>
          <a:fillRef idx="0">
            <a:schemeClr val="accent6"/>
          </a:fillRef>
          <a:effectRef idx="0">
            <a:schemeClr val="accent6"/>
          </a:effectRef>
          <a:fontRef idx="minor">
            <a:schemeClr val="tx1"/>
          </a:fontRef>
        </p:style>
      </p:cxnSp>
      <p:cxnSp>
        <p:nvCxnSpPr>
          <p:cNvPr id="7" name="6 Conector angular"/>
          <p:cNvCxnSpPr/>
          <p:nvPr/>
        </p:nvCxnSpPr>
        <p:spPr>
          <a:xfrm>
            <a:off x="3718560" y="3232204"/>
            <a:ext cx="1112520" cy="361288"/>
          </a:xfrm>
          <a:prstGeom prst="bentConnector3">
            <a:avLst/>
          </a:prstGeom>
          <a:ln w="38100">
            <a:solidFill>
              <a:srgbClr val="0166CD"/>
            </a:solidFill>
            <a:tailEnd type="oval"/>
          </a:ln>
        </p:spPr>
        <p:style>
          <a:lnRef idx="1">
            <a:schemeClr val="accent6"/>
          </a:lnRef>
          <a:fillRef idx="0">
            <a:schemeClr val="accent6"/>
          </a:fillRef>
          <a:effectRef idx="0">
            <a:schemeClr val="accent6"/>
          </a:effectRef>
          <a:fontRef idx="minor">
            <a:schemeClr val="tx1"/>
          </a:fontRef>
        </p:style>
      </p:cxnSp>
      <p:sp>
        <p:nvSpPr>
          <p:cNvPr id="2" name="1 Pentágono"/>
          <p:cNvSpPr/>
          <p:nvPr/>
        </p:nvSpPr>
        <p:spPr>
          <a:xfrm>
            <a:off x="3271074" y="1363430"/>
            <a:ext cx="4616586" cy="442510"/>
          </a:xfrm>
          <a:prstGeom prst="homePlate">
            <a:avLst/>
          </a:prstGeom>
          <a:solidFill>
            <a:srgbClr val="0166CD"/>
          </a:solidFill>
          <a:ln>
            <a:solidFill>
              <a:srgbClr val="0166CD"/>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nSpc>
                <a:spcPct val="120000"/>
              </a:lnSpc>
            </a:pPr>
            <a:r>
              <a:rPr lang="es-ES_tradnl" dirty="0">
                <a:solidFill>
                  <a:schemeClr val="bg1"/>
                </a:solidFill>
                <a:latin typeface="Work Sans" pitchFamily="2" charset="77"/>
              </a:rPr>
              <a:t>   Fortalecimiento del Empleo Público</a:t>
            </a:r>
          </a:p>
        </p:txBody>
      </p:sp>
      <p:sp>
        <p:nvSpPr>
          <p:cNvPr id="3" name="2 Decisión"/>
          <p:cNvSpPr/>
          <p:nvPr/>
        </p:nvSpPr>
        <p:spPr>
          <a:xfrm>
            <a:off x="7286889" y="1352275"/>
            <a:ext cx="507542" cy="464820"/>
          </a:xfrm>
          <a:prstGeom prst="flowChartDecision">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s-CO" sz="1200">
              <a:latin typeface="Work Sans" pitchFamily="2" charset="77"/>
            </a:endParaRPr>
          </a:p>
        </p:txBody>
      </p:sp>
      <p:sp>
        <p:nvSpPr>
          <p:cNvPr id="12" name="11 Pentágono"/>
          <p:cNvSpPr/>
          <p:nvPr/>
        </p:nvSpPr>
        <p:spPr>
          <a:xfrm>
            <a:off x="3271073" y="1927310"/>
            <a:ext cx="4616587" cy="442510"/>
          </a:xfrm>
          <a:prstGeom prst="homePlate">
            <a:avLst/>
          </a:prstGeom>
          <a:solidFill>
            <a:srgbClr val="0166CD"/>
          </a:solidFill>
          <a:ln>
            <a:solidFill>
              <a:srgbClr val="0166CD"/>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nSpc>
                <a:spcPct val="120000"/>
              </a:lnSpc>
            </a:pPr>
            <a:r>
              <a:rPr lang="es-ES_tradnl" dirty="0">
                <a:solidFill>
                  <a:schemeClr val="bg1"/>
                </a:solidFill>
                <a:latin typeface="Work Sans" pitchFamily="2" charset="77"/>
              </a:rPr>
              <a:t>   Gestión del Talento Humano</a:t>
            </a:r>
          </a:p>
        </p:txBody>
      </p:sp>
      <p:sp>
        <p:nvSpPr>
          <p:cNvPr id="13" name="12 Decisión"/>
          <p:cNvSpPr/>
          <p:nvPr/>
        </p:nvSpPr>
        <p:spPr>
          <a:xfrm>
            <a:off x="7285661" y="1911830"/>
            <a:ext cx="507542" cy="464820"/>
          </a:xfrm>
          <a:prstGeom prst="flowChartDecision">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s-CO" sz="1200">
              <a:latin typeface="Work Sans" pitchFamily="2" charset="77"/>
            </a:endParaRPr>
          </a:p>
        </p:txBody>
      </p:sp>
      <p:sp>
        <p:nvSpPr>
          <p:cNvPr id="14" name="13 Pentágono"/>
          <p:cNvSpPr/>
          <p:nvPr/>
        </p:nvSpPr>
        <p:spPr>
          <a:xfrm>
            <a:off x="3264255" y="2524880"/>
            <a:ext cx="4623406" cy="782200"/>
          </a:xfrm>
          <a:prstGeom prst="homePlate">
            <a:avLst/>
          </a:prstGeom>
          <a:ln w="38100">
            <a:solidFill>
              <a:srgbClr val="0166CD"/>
            </a:solidFill>
          </a:ln>
        </p:spPr>
        <p:style>
          <a:lnRef idx="2">
            <a:schemeClr val="accent6"/>
          </a:lnRef>
          <a:fillRef idx="1">
            <a:schemeClr val="lt1"/>
          </a:fillRef>
          <a:effectRef idx="0">
            <a:schemeClr val="accent6"/>
          </a:effectRef>
          <a:fontRef idx="minor">
            <a:schemeClr val="dk1"/>
          </a:fontRef>
        </p:style>
        <p:txBody>
          <a:bodyPr rtlCol="0" anchor="ctr"/>
          <a:lstStyle/>
          <a:p>
            <a:pPr>
              <a:lnSpc>
                <a:spcPct val="120000"/>
              </a:lnSpc>
            </a:pPr>
            <a:r>
              <a:rPr lang="es-ES_tradnl" dirty="0">
                <a:solidFill>
                  <a:schemeClr val="tx1"/>
                </a:solidFill>
                <a:latin typeface="Work Sans" pitchFamily="2" charset="77"/>
              </a:rPr>
              <a:t>   </a:t>
            </a:r>
            <a:r>
              <a:rPr lang="es-ES_tradnl" dirty="0">
                <a:solidFill>
                  <a:srgbClr val="0166CD"/>
                </a:solidFill>
                <a:latin typeface="Work Sans" pitchFamily="2" charset="77"/>
              </a:rPr>
              <a:t>Campo de aplicación: municipios PDET</a:t>
            </a:r>
          </a:p>
          <a:p>
            <a:pPr>
              <a:lnSpc>
                <a:spcPct val="120000"/>
              </a:lnSpc>
            </a:pPr>
            <a:r>
              <a:rPr lang="es-ES_tradnl" dirty="0">
                <a:solidFill>
                  <a:srgbClr val="0166CD"/>
                </a:solidFill>
                <a:latin typeface="Work Sans" pitchFamily="2" charset="77"/>
              </a:rPr>
              <a:t>   del Decreto Ley 893/17 de categorías:</a:t>
            </a:r>
            <a:r>
              <a:rPr lang="es-ES_tradnl" dirty="0">
                <a:solidFill>
                  <a:schemeClr val="tx1"/>
                </a:solidFill>
                <a:latin typeface="Work Sans" pitchFamily="2" charset="77"/>
              </a:rPr>
              <a:t> </a:t>
            </a:r>
          </a:p>
        </p:txBody>
      </p:sp>
      <p:sp>
        <p:nvSpPr>
          <p:cNvPr id="15" name="14 Decisión"/>
          <p:cNvSpPr/>
          <p:nvPr/>
        </p:nvSpPr>
        <p:spPr>
          <a:xfrm>
            <a:off x="6934316" y="2524170"/>
            <a:ext cx="830400" cy="783620"/>
          </a:xfrm>
          <a:prstGeom prst="flowChartDecision">
            <a:avLst/>
          </a:prstGeom>
          <a:solidFill>
            <a:srgbClr val="0166CD"/>
          </a:solidFill>
          <a:ln>
            <a:solidFill>
              <a:srgbClr val="0166CD"/>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s-CO" sz="1200">
              <a:latin typeface="Work Sans" pitchFamily="2" charset="77"/>
            </a:endParaRPr>
          </a:p>
        </p:txBody>
      </p:sp>
      <p:sp>
        <p:nvSpPr>
          <p:cNvPr id="18" name="17 Rectángulo"/>
          <p:cNvSpPr/>
          <p:nvPr/>
        </p:nvSpPr>
        <p:spPr>
          <a:xfrm>
            <a:off x="4417397" y="3346536"/>
            <a:ext cx="3581430" cy="364972"/>
          </a:xfrm>
          <a:prstGeom prst="rect">
            <a:avLst/>
          </a:prstGeom>
        </p:spPr>
        <p:txBody>
          <a:bodyPr wrap="none">
            <a:spAutoFit/>
          </a:bodyPr>
          <a:lstStyle/>
          <a:p>
            <a:pPr marL="514350" lvl="1">
              <a:lnSpc>
                <a:spcPct val="120000"/>
              </a:lnSpc>
            </a:pPr>
            <a:r>
              <a:rPr lang="es-ES_tradnl" sz="1600" b="1" dirty="0">
                <a:solidFill>
                  <a:srgbClr val="0166CD"/>
                </a:solidFill>
                <a:latin typeface="Work Sans" pitchFamily="2" charset="77"/>
                <a:ea typeface="Arial" charset="0"/>
                <a:cs typeface="Arial" charset="0"/>
              </a:rPr>
              <a:t>5 y 6 </a:t>
            </a:r>
            <a:r>
              <a:rPr lang="es-ES_tradnl" sz="1600" dirty="0">
                <a:solidFill>
                  <a:srgbClr val="0166CD"/>
                </a:solidFill>
                <a:latin typeface="Work Sans" pitchFamily="2" charset="77"/>
                <a:ea typeface="Arial" charset="0"/>
                <a:cs typeface="Arial" charset="0"/>
              </a:rPr>
              <a:t>de manera excepcional</a:t>
            </a:r>
          </a:p>
        </p:txBody>
      </p:sp>
      <p:sp>
        <p:nvSpPr>
          <p:cNvPr id="20" name="19 Rectángulo"/>
          <p:cNvSpPr/>
          <p:nvPr/>
        </p:nvSpPr>
        <p:spPr>
          <a:xfrm>
            <a:off x="4384498" y="3710459"/>
            <a:ext cx="4142282" cy="660374"/>
          </a:xfrm>
          <a:prstGeom prst="rect">
            <a:avLst/>
          </a:prstGeom>
        </p:spPr>
        <p:txBody>
          <a:bodyPr wrap="square">
            <a:spAutoFit/>
          </a:bodyPr>
          <a:lstStyle/>
          <a:p>
            <a:pPr marL="514350" lvl="1">
              <a:lnSpc>
                <a:spcPct val="120000"/>
              </a:lnSpc>
            </a:pPr>
            <a:r>
              <a:rPr lang="es-ES_tradnl" sz="1600" b="1" dirty="0">
                <a:solidFill>
                  <a:srgbClr val="0166CD"/>
                </a:solidFill>
                <a:latin typeface="Work Sans" pitchFamily="2" charset="77"/>
                <a:ea typeface="Arial" charset="0"/>
                <a:cs typeface="Arial" charset="0"/>
              </a:rPr>
              <a:t>1, 2, 3, 4 </a:t>
            </a:r>
            <a:r>
              <a:rPr lang="es-ES_tradnl" sz="1600" dirty="0">
                <a:solidFill>
                  <a:srgbClr val="0166CD"/>
                </a:solidFill>
                <a:latin typeface="Work Sans" pitchFamily="2" charset="77"/>
                <a:ea typeface="Arial" charset="0"/>
                <a:cs typeface="Arial" charset="0"/>
              </a:rPr>
              <a:t>y especial con excepción de requisitos</a:t>
            </a:r>
          </a:p>
        </p:txBody>
      </p:sp>
      <p:sp>
        <p:nvSpPr>
          <p:cNvPr id="25" name="24 Rectángulo"/>
          <p:cNvSpPr/>
          <p:nvPr/>
        </p:nvSpPr>
        <p:spPr>
          <a:xfrm>
            <a:off x="310947" y="359185"/>
            <a:ext cx="5133136" cy="553998"/>
          </a:xfrm>
          <a:prstGeom prst="rect">
            <a:avLst/>
          </a:prstGeom>
        </p:spPr>
        <p:txBody>
          <a:bodyPr wrap="none">
            <a:spAutoFit/>
          </a:bodyPr>
          <a:lstStyle/>
          <a:p>
            <a:r>
              <a:rPr lang="es-ES_tradnl" sz="3000" kern="1200" dirty="0">
                <a:solidFill>
                  <a:srgbClr val="0166CD"/>
                </a:solidFill>
                <a:latin typeface="Work Sans Light"/>
                <a:ea typeface="+mj-ea"/>
                <a:cs typeface="+mj-cs"/>
                <a:sym typeface="Work Sans Light"/>
              </a:rPr>
              <a:t>Decreto 1038: Convocatoria</a:t>
            </a:r>
            <a:endParaRPr lang="es-CO" sz="3000" kern="1200" dirty="0">
              <a:solidFill>
                <a:srgbClr val="0166CD"/>
              </a:solidFill>
              <a:latin typeface="Work Sans Light"/>
              <a:ea typeface="+mj-ea"/>
              <a:cs typeface="+mj-cs"/>
              <a:sym typeface="Work Sans Light"/>
            </a:endParaRPr>
          </a:p>
        </p:txBody>
      </p:sp>
      <p:pic>
        <p:nvPicPr>
          <p:cNvPr id="5" name="4 Imagen"/>
          <p:cNvPicPr>
            <a:picLocks noChangeAspect="1"/>
          </p:cNvPicPr>
          <p:nvPr/>
        </p:nvPicPr>
        <p:blipFill rotWithShape="1">
          <a:blip r:embed="rId2">
            <a:duotone>
              <a:schemeClr val="accent3">
                <a:shade val="45000"/>
                <a:satMod val="135000"/>
              </a:schemeClr>
              <a:prstClr val="white"/>
            </a:duotone>
          </a:blip>
          <a:srcRect l="14534" t="14205" r="82045" b="82383"/>
          <a:stretch/>
        </p:blipFill>
        <p:spPr>
          <a:xfrm>
            <a:off x="7620" y="885173"/>
            <a:ext cx="3417211" cy="3455599"/>
          </a:xfrm>
          <a:prstGeom prst="rect">
            <a:avLst/>
          </a:prstGeom>
        </p:spPr>
      </p:pic>
      <p:pic>
        <p:nvPicPr>
          <p:cNvPr id="26" name="25 Imagen"/>
          <p:cNvPicPr>
            <a:picLocks noChangeAspect="1"/>
          </p:cNvPicPr>
          <p:nvPr/>
        </p:nvPicPr>
        <p:blipFill rotWithShape="1">
          <a:blip r:embed="rId2">
            <a:duotone>
              <a:schemeClr val="accent5">
                <a:shade val="45000"/>
                <a:satMod val="135000"/>
              </a:schemeClr>
              <a:prstClr val="white"/>
            </a:duotone>
          </a:blip>
          <a:srcRect l="46609" t="94729" r="46918"/>
          <a:stretch/>
        </p:blipFill>
        <p:spPr>
          <a:xfrm>
            <a:off x="7334507" y="1376606"/>
            <a:ext cx="430209" cy="352946"/>
          </a:xfrm>
          <a:prstGeom prst="rect">
            <a:avLst/>
          </a:prstGeom>
        </p:spPr>
      </p:pic>
      <p:pic>
        <p:nvPicPr>
          <p:cNvPr id="27" name="26 Imagen"/>
          <p:cNvPicPr>
            <a:picLocks noChangeAspect="1"/>
          </p:cNvPicPr>
          <p:nvPr/>
        </p:nvPicPr>
        <p:blipFill rotWithShape="1">
          <a:blip r:embed="rId2">
            <a:duotone>
              <a:schemeClr val="accent5">
                <a:shade val="45000"/>
                <a:satMod val="135000"/>
              </a:schemeClr>
              <a:prstClr val="white"/>
            </a:duotone>
          </a:blip>
          <a:srcRect l="94423" t="7241" b="89004"/>
          <a:stretch/>
        </p:blipFill>
        <p:spPr>
          <a:xfrm>
            <a:off x="7301906" y="1988110"/>
            <a:ext cx="467674" cy="317295"/>
          </a:xfrm>
          <a:prstGeom prst="rect">
            <a:avLst/>
          </a:prstGeom>
        </p:spPr>
      </p:pic>
      <p:pic>
        <p:nvPicPr>
          <p:cNvPr id="28" name="27 Imagen"/>
          <p:cNvPicPr>
            <a:picLocks noChangeAspect="1"/>
          </p:cNvPicPr>
          <p:nvPr/>
        </p:nvPicPr>
        <p:blipFill rotWithShape="1">
          <a:blip r:embed="rId2">
            <a:lum bright="100000" contrast="-100000"/>
          </a:blip>
          <a:srcRect l="53275" t="32570" r="40410" b="60404"/>
          <a:stretch/>
        </p:blipFill>
        <p:spPr>
          <a:xfrm>
            <a:off x="7008199" y="2545141"/>
            <a:ext cx="629242" cy="705360"/>
          </a:xfrm>
          <a:prstGeom prst="rect">
            <a:avLst/>
          </a:prstGeom>
        </p:spPr>
      </p:pic>
    </p:spTree>
    <p:extLst>
      <p:ext uri="{BB962C8B-B14F-4D97-AF65-F5344CB8AC3E}">
        <p14:creationId xmlns:p14="http://schemas.microsoft.com/office/powerpoint/2010/main" val="4827864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1" name="Google Shape;141;p22"/>
          <p:cNvSpPr txBox="1">
            <a:spLocks noGrp="1"/>
          </p:cNvSpPr>
          <p:nvPr>
            <p:ph type="title"/>
          </p:nvPr>
        </p:nvSpPr>
        <p:spPr>
          <a:xfrm>
            <a:off x="3418225" y="1960911"/>
            <a:ext cx="3177884" cy="643800"/>
          </a:xfrm>
          <a:prstGeom prst="rect">
            <a:avLst/>
          </a:prstGeom>
          <a:noFill/>
          <a:ln>
            <a:noFill/>
          </a:ln>
        </p:spPr>
        <p:txBody>
          <a:bodyPr spcFirstLastPara="1" wrap="square" lIns="68575" tIns="34275" rIns="68575" bIns="34275" anchor="ctr" anchorCtr="0">
            <a:noAutofit/>
          </a:bodyPr>
          <a:lstStyle/>
          <a:p>
            <a:pPr marL="139700" lvl="0"/>
            <a:r>
              <a:rPr lang="es-CO" sz="3200" dirty="0"/>
              <a:t>Diagnóstico municipios PDET</a:t>
            </a:r>
          </a:p>
        </p:txBody>
      </p:sp>
      <p:sp>
        <p:nvSpPr>
          <p:cNvPr id="142" name="Google Shape;142;p22"/>
          <p:cNvSpPr txBox="1">
            <a:spLocks noGrp="1"/>
          </p:cNvSpPr>
          <p:nvPr>
            <p:ph type="title"/>
          </p:nvPr>
        </p:nvSpPr>
        <p:spPr>
          <a:xfrm>
            <a:off x="641750" y="1317111"/>
            <a:ext cx="2708700" cy="643800"/>
          </a:xfrm>
          <a:prstGeom prst="rect">
            <a:avLst/>
          </a:prstGeom>
          <a:noFill/>
          <a:ln>
            <a:noFill/>
          </a:ln>
        </p:spPr>
        <p:txBody>
          <a:bodyPr spcFirstLastPara="1" wrap="square" lIns="68575" tIns="34275" rIns="68575" bIns="34275" anchor="ctr" anchorCtr="0">
            <a:noAutofit/>
          </a:bodyPr>
          <a:lstStyle/>
          <a:p>
            <a:pPr marL="0" lvl="0" indent="0" algn="r" rtl="0">
              <a:lnSpc>
                <a:spcPct val="90000"/>
              </a:lnSpc>
              <a:spcBef>
                <a:spcPts val="0"/>
              </a:spcBef>
              <a:spcAft>
                <a:spcPts val="0"/>
              </a:spcAft>
              <a:buSzPts val="1400"/>
              <a:buNone/>
            </a:pPr>
            <a:r>
              <a:rPr lang="es-CO" sz="7200" b="1" dirty="0">
                <a:latin typeface="Work Sans"/>
                <a:ea typeface="Work Sans"/>
                <a:cs typeface="Work Sans"/>
                <a:sym typeface="Work Sans"/>
              </a:rPr>
              <a:t>03.</a:t>
            </a:r>
            <a:endParaRPr sz="7200" b="1" dirty="0">
              <a:solidFill>
                <a:srgbClr val="FFFFFF"/>
              </a:solidFill>
              <a:latin typeface="Work Sans"/>
              <a:ea typeface="Work Sans"/>
              <a:cs typeface="Work Sans"/>
              <a:sym typeface="Work Sans"/>
            </a:endParaRPr>
          </a:p>
        </p:txBody>
      </p:sp>
    </p:spTree>
    <p:extLst>
      <p:ext uri="{BB962C8B-B14F-4D97-AF65-F5344CB8AC3E}">
        <p14:creationId xmlns:p14="http://schemas.microsoft.com/office/powerpoint/2010/main" val="17090190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17 Grupo"/>
          <p:cNvGrpSpPr/>
          <p:nvPr/>
        </p:nvGrpSpPr>
        <p:grpSpPr>
          <a:xfrm>
            <a:off x="513398" y="951838"/>
            <a:ext cx="8117204" cy="3877627"/>
            <a:chOff x="0" y="0"/>
            <a:chExt cx="10306049" cy="4029075"/>
          </a:xfrm>
          <a:solidFill>
            <a:schemeClr val="tx2">
              <a:lumMod val="25000"/>
            </a:schemeClr>
          </a:solidFill>
        </p:grpSpPr>
        <p:graphicFrame>
          <p:nvGraphicFramePr>
            <p:cNvPr id="30" name="18 Gráfico"/>
            <p:cNvGraphicFramePr/>
            <p:nvPr>
              <p:extLst>
                <p:ext uri="{D42A27DB-BD31-4B8C-83A1-F6EECF244321}">
                  <p14:modId xmlns:p14="http://schemas.microsoft.com/office/powerpoint/2010/main" val="3351144013"/>
                </p:ext>
              </p:extLst>
            </p:nvPr>
          </p:nvGraphicFramePr>
          <p:xfrm>
            <a:off x="0" y="0"/>
            <a:ext cx="10306049" cy="402907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1" name="19 Gráfico"/>
            <p:cNvGraphicFramePr/>
            <p:nvPr>
              <p:extLst>
                <p:ext uri="{D42A27DB-BD31-4B8C-83A1-F6EECF244321}">
                  <p14:modId xmlns:p14="http://schemas.microsoft.com/office/powerpoint/2010/main" val="3886105112"/>
                </p:ext>
              </p:extLst>
            </p:nvPr>
          </p:nvGraphicFramePr>
          <p:xfrm>
            <a:off x="5517344" y="1645448"/>
            <a:ext cx="3763179" cy="1181100"/>
          </p:xfrm>
          <a:graphic>
            <a:graphicData uri="http://schemas.openxmlformats.org/drawingml/2006/chart">
              <c:chart xmlns:c="http://schemas.openxmlformats.org/drawingml/2006/chart" xmlns:r="http://schemas.openxmlformats.org/officeDocument/2006/relationships" r:id="rId3"/>
            </a:graphicData>
          </a:graphic>
        </p:graphicFrame>
      </p:grpSp>
      <p:sp>
        <p:nvSpPr>
          <p:cNvPr id="2" name="CuadroTexto 1"/>
          <p:cNvSpPr txBox="1"/>
          <p:nvPr/>
        </p:nvSpPr>
        <p:spPr>
          <a:xfrm>
            <a:off x="692150" y="4792027"/>
            <a:ext cx="3136900" cy="215444"/>
          </a:xfrm>
          <a:prstGeom prst="rect">
            <a:avLst/>
          </a:prstGeom>
          <a:noFill/>
        </p:spPr>
        <p:txBody>
          <a:bodyPr wrap="square" rtlCol="0">
            <a:spAutoFit/>
          </a:bodyPr>
          <a:lstStyle/>
          <a:p>
            <a:r>
              <a:rPr lang="es-CO" sz="800" dirty="0">
                <a:solidFill>
                  <a:srgbClr val="0166CD"/>
                </a:solidFill>
                <a:latin typeface="Work Sans" pitchFamily="2" charset="77"/>
              </a:rPr>
              <a:t>Fuente: Sigep, 01  de octubre de  2018</a:t>
            </a:r>
          </a:p>
        </p:txBody>
      </p:sp>
      <p:sp>
        <p:nvSpPr>
          <p:cNvPr id="7" name="24 Rectángulo">
            <a:extLst>
              <a:ext uri="{FF2B5EF4-FFF2-40B4-BE49-F238E27FC236}">
                <a16:creationId xmlns:a16="http://schemas.microsoft.com/office/drawing/2014/main" id="{DBFFB3CD-68BC-9640-A7FF-570AFBADC242}"/>
              </a:ext>
            </a:extLst>
          </p:cNvPr>
          <p:cNvSpPr/>
          <p:nvPr/>
        </p:nvSpPr>
        <p:spPr>
          <a:xfrm>
            <a:off x="310947" y="359185"/>
            <a:ext cx="8103500" cy="461665"/>
          </a:xfrm>
          <a:prstGeom prst="rect">
            <a:avLst/>
          </a:prstGeom>
        </p:spPr>
        <p:txBody>
          <a:bodyPr wrap="none">
            <a:spAutoFit/>
          </a:bodyPr>
          <a:lstStyle/>
          <a:p>
            <a:r>
              <a:rPr lang="es-ES_tradnl" sz="2400" kern="1200" dirty="0">
                <a:solidFill>
                  <a:srgbClr val="0166CD"/>
                </a:solidFill>
                <a:latin typeface="Work Sans" pitchFamily="2" charset="77"/>
                <a:ea typeface="+mj-ea"/>
                <a:cs typeface="+mj-cs"/>
                <a:sym typeface="Work Sans Light"/>
              </a:rPr>
              <a:t>Distribución de los Servidores Públicos en Colombia</a:t>
            </a:r>
            <a:endParaRPr lang="es-CO" sz="2400" kern="1200" dirty="0">
              <a:solidFill>
                <a:srgbClr val="0166CD"/>
              </a:solidFill>
              <a:latin typeface="Work Sans" pitchFamily="2" charset="77"/>
              <a:ea typeface="+mj-ea"/>
              <a:cs typeface="+mj-cs"/>
              <a:sym typeface="Work Sans Light"/>
            </a:endParaRPr>
          </a:p>
        </p:txBody>
      </p:sp>
    </p:spTree>
    <p:extLst>
      <p:ext uri="{BB962C8B-B14F-4D97-AF65-F5344CB8AC3E}">
        <p14:creationId xmlns:p14="http://schemas.microsoft.com/office/powerpoint/2010/main" val="35631965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4" name="33 Conector recto"/>
          <p:cNvCxnSpPr>
            <a:cxnSpLocks/>
          </p:cNvCxnSpPr>
          <p:nvPr/>
        </p:nvCxnSpPr>
        <p:spPr>
          <a:xfrm>
            <a:off x="1874520" y="836928"/>
            <a:ext cx="2234901" cy="0"/>
          </a:xfrm>
          <a:prstGeom prst="line">
            <a:avLst/>
          </a:prstGeom>
          <a:ln w="38100">
            <a:solidFill>
              <a:srgbClr val="0166CD"/>
            </a:solidFill>
          </a:ln>
        </p:spPr>
        <p:style>
          <a:lnRef idx="1">
            <a:schemeClr val="accent6"/>
          </a:lnRef>
          <a:fillRef idx="0">
            <a:schemeClr val="accent6"/>
          </a:fillRef>
          <a:effectRef idx="0">
            <a:schemeClr val="accent6"/>
          </a:effectRef>
          <a:fontRef idx="minor">
            <a:schemeClr val="tx1"/>
          </a:fontRef>
        </p:style>
      </p:cxnSp>
      <p:pic>
        <p:nvPicPr>
          <p:cNvPr id="5134" name="Picture 14"/>
          <p:cNvPicPr>
            <a:picLocks noChangeAspect="1" noChangeArrowheads="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backgroundRemoval t="0" b="100000" l="9961" r="89844"/>
                    </a14:imgEffect>
                  </a14:imgLayer>
                </a14:imgProps>
              </a:ext>
              <a:ext uri="{28A0092B-C50C-407E-A947-70E740481C1C}">
                <a14:useLocalDpi xmlns:a14="http://schemas.microsoft.com/office/drawing/2010/main" val="0"/>
              </a:ext>
            </a:extLst>
          </a:blip>
          <a:srcRect/>
          <a:stretch>
            <a:fillRect/>
          </a:stretch>
        </p:blipFill>
        <p:spPr bwMode="auto">
          <a:xfrm>
            <a:off x="841375" y="266700"/>
            <a:ext cx="1323021" cy="13230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2" name="41 Imagen"/>
          <p:cNvPicPr>
            <a:picLocks noChangeAspect="1"/>
          </p:cNvPicPr>
          <p:nvPr/>
        </p:nvPicPr>
        <p:blipFill rotWithShape="1">
          <a:blip r:embed="rId4">
            <a:duotone>
              <a:schemeClr val="accent5">
                <a:shade val="45000"/>
                <a:satMod val="135000"/>
              </a:schemeClr>
              <a:prstClr val="white"/>
            </a:duotone>
          </a:blip>
          <a:srcRect l="67410" t="27039" r="27197" b="67531"/>
          <a:stretch/>
        </p:blipFill>
        <p:spPr>
          <a:xfrm>
            <a:off x="3802839" y="-121602"/>
            <a:ext cx="1555291" cy="1577340"/>
          </a:xfrm>
          <a:prstGeom prst="rect">
            <a:avLst/>
          </a:prstGeom>
        </p:spPr>
      </p:pic>
      <p:sp>
        <p:nvSpPr>
          <p:cNvPr id="37" name="36 Rectángulo"/>
          <p:cNvSpPr/>
          <p:nvPr/>
        </p:nvSpPr>
        <p:spPr>
          <a:xfrm>
            <a:off x="3725788" y="1220472"/>
            <a:ext cx="1755111" cy="1015663"/>
          </a:xfrm>
          <a:prstGeom prst="rect">
            <a:avLst/>
          </a:prstGeom>
        </p:spPr>
        <p:txBody>
          <a:bodyPr wrap="square">
            <a:spAutoFit/>
          </a:bodyPr>
          <a:lstStyle/>
          <a:p>
            <a:pPr algn="ctr"/>
            <a:r>
              <a:rPr lang="es-CO" sz="2400" b="1" dirty="0">
                <a:solidFill>
                  <a:srgbClr val="0166CD"/>
                </a:solidFill>
                <a:latin typeface="Work Sans" pitchFamily="2" charset="77"/>
                <a:cs typeface="Arial" panose="020B0604020202020204" pitchFamily="34" charset="0"/>
              </a:rPr>
              <a:t>6.405</a:t>
            </a:r>
            <a:endParaRPr lang="es-CO" sz="1800" b="1" dirty="0">
              <a:solidFill>
                <a:srgbClr val="0166CD"/>
              </a:solidFill>
              <a:latin typeface="Work Sans" pitchFamily="2" charset="77"/>
              <a:cs typeface="Arial" panose="020B0604020202020204" pitchFamily="34" charset="0"/>
            </a:endParaRPr>
          </a:p>
          <a:p>
            <a:pPr algn="ctr"/>
            <a:r>
              <a:rPr lang="es-CO" sz="1200" dirty="0">
                <a:solidFill>
                  <a:srgbClr val="0166CD"/>
                </a:solidFill>
                <a:latin typeface="Work Sans" pitchFamily="2" charset="77"/>
                <a:cs typeface="Arial" panose="020B0604020202020204" pitchFamily="34" charset="0"/>
              </a:rPr>
              <a:t>Servidores públicos en los municipios priorizados  </a:t>
            </a:r>
            <a:endParaRPr lang="es-CO" sz="1200" dirty="0">
              <a:solidFill>
                <a:srgbClr val="0166CD"/>
              </a:solidFill>
              <a:latin typeface="Work Sans" pitchFamily="2" charset="77"/>
            </a:endParaRPr>
          </a:p>
        </p:txBody>
      </p:sp>
      <p:sp>
        <p:nvSpPr>
          <p:cNvPr id="44" name="43 Rectángulo"/>
          <p:cNvSpPr/>
          <p:nvPr/>
        </p:nvSpPr>
        <p:spPr>
          <a:xfrm>
            <a:off x="751585" y="1707223"/>
            <a:ext cx="1670649" cy="769441"/>
          </a:xfrm>
          <a:prstGeom prst="rect">
            <a:avLst/>
          </a:prstGeom>
        </p:spPr>
        <p:txBody>
          <a:bodyPr wrap="none">
            <a:spAutoFit/>
          </a:bodyPr>
          <a:lstStyle/>
          <a:p>
            <a:pPr algn="ctr"/>
            <a:r>
              <a:rPr lang="es-CO" sz="2000" b="1" dirty="0">
                <a:solidFill>
                  <a:srgbClr val="0166CD"/>
                </a:solidFill>
                <a:latin typeface="Work Sans" pitchFamily="2" charset="77"/>
                <a:cs typeface="Arial" panose="020B0604020202020204" pitchFamily="34" charset="0"/>
              </a:rPr>
              <a:t>1'198.238</a:t>
            </a:r>
            <a:r>
              <a:rPr lang="es-CO" b="1" dirty="0">
                <a:solidFill>
                  <a:srgbClr val="0166CD"/>
                </a:solidFill>
                <a:latin typeface="Work Sans" pitchFamily="2" charset="77"/>
                <a:cs typeface="Arial" panose="020B0604020202020204" pitchFamily="34" charset="0"/>
              </a:rPr>
              <a:t> </a:t>
            </a:r>
          </a:p>
          <a:p>
            <a:pPr algn="ctr"/>
            <a:r>
              <a:rPr lang="es-CO" sz="1200" dirty="0">
                <a:solidFill>
                  <a:srgbClr val="0166CD"/>
                </a:solidFill>
                <a:latin typeface="Work Sans" pitchFamily="2" charset="77"/>
                <a:cs typeface="Arial" panose="020B0604020202020204" pitchFamily="34" charset="0"/>
              </a:rPr>
              <a:t>Servidores públicos</a:t>
            </a:r>
          </a:p>
          <a:p>
            <a:pPr algn="ctr"/>
            <a:r>
              <a:rPr lang="es-CO" sz="1200" dirty="0">
                <a:solidFill>
                  <a:srgbClr val="0166CD"/>
                </a:solidFill>
                <a:latin typeface="Work Sans" pitchFamily="2" charset="77"/>
                <a:cs typeface="Arial" panose="020B0604020202020204" pitchFamily="34" charset="0"/>
              </a:rPr>
              <a:t>De todo el país</a:t>
            </a:r>
            <a:endParaRPr lang="es-CO" sz="1200" dirty="0">
              <a:solidFill>
                <a:srgbClr val="0166CD"/>
              </a:solidFill>
              <a:latin typeface="Work Sans" pitchFamily="2" charset="77"/>
            </a:endParaRPr>
          </a:p>
        </p:txBody>
      </p:sp>
      <p:sp>
        <p:nvSpPr>
          <p:cNvPr id="45" name="44 Rectángulo"/>
          <p:cNvSpPr/>
          <p:nvPr/>
        </p:nvSpPr>
        <p:spPr>
          <a:xfrm>
            <a:off x="3802839" y="2218003"/>
            <a:ext cx="1755111" cy="584775"/>
          </a:xfrm>
          <a:prstGeom prst="rect">
            <a:avLst/>
          </a:prstGeom>
        </p:spPr>
        <p:txBody>
          <a:bodyPr wrap="square">
            <a:spAutoFit/>
          </a:bodyPr>
          <a:lstStyle/>
          <a:p>
            <a:pPr algn="ctr"/>
            <a:r>
              <a:rPr lang="es-CO" sz="3200" b="1" dirty="0">
                <a:solidFill>
                  <a:srgbClr val="0166CD"/>
                </a:solidFill>
                <a:latin typeface="Work Sans" pitchFamily="2" charset="77"/>
                <a:cs typeface="Arial" panose="020B0604020202020204" pitchFamily="34" charset="0"/>
              </a:rPr>
              <a:t>0.5%</a:t>
            </a:r>
            <a:endParaRPr lang="es-CO" sz="2400" dirty="0">
              <a:solidFill>
                <a:srgbClr val="0166CD"/>
              </a:solidFill>
              <a:latin typeface="Work Sans" pitchFamily="2" charset="77"/>
            </a:endParaRPr>
          </a:p>
        </p:txBody>
      </p:sp>
      <p:cxnSp>
        <p:nvCxnSpPr>
          <p:cNvPr id="46" name="45 Conector recto"/>
          <p:cNvCxnSpPr/>
          <p:nvPr/>
        </p:nvCxnSpPr>
        <p:spPr>
          <a:xfrm>
            <a:off x="5143500" y="894072"/>
            <a:ext cx="1272540" cy="0"/>
          </a:xfrm>
          <a:prstGeom prst="line">
            <a:avLst/>
          </a:prstGeom>
          <a:ln w="38100">
            <a:solidFill>
              <a:srgbClr val="0166CD"/>
            </a:solidFill>
          </a:ln>
        </p:spPr>
        <p:style>
          <a:lnRef idx="1">
            <a:schemeClr val="accent6"/>
          </a:lnRef>
          <a:fillRef idx="0">
            <a:schemeClr val="accent6"/>
          </a:fillRef>
          <a:effectRef idx="0">
            <a:schemeClr val="accent6"/>
          </a:effectRef>
          <a:fontRef idx="minor">
            <a:schemeClr val="tx1"/>
          </a:fontRef>
        </p:style>
      </p:cxnSp>
      <p:pic>
        <p:nvPicPr>
          <p:cNvPr id="49" name="48 Imagen"/>
          <p:cNvPicPr>
            <a:picLocks noChangeAspect="1"/>
          </p:cNvPicPr>
          <p:nvPr/>
        </p:nvPicPr>
        <p:blipFill rotWithShape="1">
          <a:blip r:embed="rId4">
            <a:duotone>
              <a:schemeClr val="accent4">
                <a:shade val="45000"/>
                <a:satMod val="135000"/>
              </a:schemeClr>
              <a:prstClr val="white"/>
            </a:duotone>
          </a:blip>
          <a:srcRect l="54310" t="13792" r="41012" b="82165"/>
          <a:stretch/>
        </p:blipFill>
        <p:spPr>
          <a:xfrm>
            <a:off x="6560819" y="230510"/>
            <a:ext cx="1285520" cy="1119816"/>
          </a:xfrm>
          <a:prstGeom prst="rect">
            <a:avLst/>
          </a:prstGeom>
        </p:spPr>
      </p:pic>
      <p:sp>
        <p:nvSpPr>
          <p:cNvPr id="40" name="39 Elipse"/>
          <p:cNvSpPr/>
          <p:nvPr/>
        </p:nvSpPr>
        <p:spPr>
          <a:xfrm>
            <a:off x="6301740" y="775326"/>
            <a:ext cx="228600" cy="237492"/>
          </a:xfrm>
          <a:prstGeom prst="ellipse">
            <a:avLst/>
          </a:prstGeom>
          <a:solidFill>
            <a:srgbClr val="0166CD"/>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s-CO"/>
          </a:p>
        </p:txBody>
      </p:sp>
      <p:sp>
        <p:nvSpPr>
          <p:cNvPr id="51" name="50 Rectángulo"/>
          <p:cNvSpPr/>
          <p:nvPr/>
        </p:nvSpPr>
        <p:spPr>
          <a:xfrm>
            <a:off x="6469380" y="1304606"/>
            <a:ext cx="1755111" cy="1200329"/>
          </a:xfrm>
          <a:prstGeom prst="rect">
            <a:avLst/>
          </a:prstGeom>
        </p:spPr>
        <p:txBody>
          <a:bodyPr wrap="square">
            <a:spAutoFit/>
          </a:bodyPr>
          <a:lstStyle/>
          <a:p>
            <a:pPr algn="ctr"/>
            <a:r>
              <a:rPr lang="es-CO" sz="2400" b="1" dirty="0">
                <a:solidFill>
                  <a:srgbClr val="0166CD"/>
                </a:solidFill>
                <a:latin typeface="Work Sans" pitchFamily="2" charset="77"/>
                <a:cs typeface="Arial" panose="020B0604020202020204" pitchFamily="34" charset="0"/>
              </a:rPr>
              <a:t>$2.016.211 </a:t>
            </a:r>
            <a:endParaRPr lang="es-CO" dirty="0">
              <a:solidFill>
                <a:srgbClr val="0166CD"/>
              </a:solidFill>
              <a:latin typeface="Work Sans" pitchFamily="2" charset="77"/>
              <a:cs typeface="Arial" panose="020B0604020202020204" pitchFamily="34" charset="0"/>
            </a:endParaRPr>
          </a:p>
          <a:p>
            <a:pPr algn="ctr"/>
            <a:r>
              <a:rPr lang="es-CO" sz="1200" dirty="0">
                <a:solidFill>
                  <a:srgbClr val="0166CD"/>
                </a:solidFill>
                <a:latin typeface="Work Sans" pitchFamily="2" charset="77"/>
                <a:cs typeface="Arial" panose="020B0604020202020204" pitchFamily="34" charset="0"/>
              </a:rPr>
              <a:t>Es el salario promedio de los servidores en un PDET</a:t>
            </a:r>
            <a:endParaRPr lang="es-CO" sz="1200" dirty="0">
              <a:solidFill>
                <a:srgbClr val="0166CD"/>
              </a:solidFill>
              <a:latin typeface="Work Sans" pitchFamily="2" charset="77"/>
            </a:endParaRPr>
          </a:p>
        </p:txBody>
      </p:sp>
      <p:cxnSp>
        <p:nvCxnSpPr>
          <p:cNvPr id="54" name="53 Conector recto"/>
          <p:cNvCxnSpPr>
            <a:stCxn id="40" idx="4"/>
          </p:cNvCxnSpPr>
          <p:nvPr/>
        </p:nvCxnSpPr>
        <p:spPr>
          <a:xfrm>
            <a:off x="6416040" y="1012818"/>
            <a:ext cx="0" cy="2545722"/>
          </a:xfrm>
          <a:prstGeom prst="line">
            <a:avLst/>
          </a:prstGeom>
          <a:ln w="38100">
            <a:solidFill>
              <a:srgbClr val="0166CD"/>
            </a:solidFill>
          </a:ln>
        </p:spPr>
        <p:style>
          <a:lnRef idx="1">
            <a:schemeClr val="accent6"/>
          </a:lnRef>
          <a:fillRef idx="0">
            <a:schemeClr val="accent6"/>
          </a:fillRef>
          <a:effectRef idx="0">
            <a:schemeClr val="accent6"/>
          </a:effectRef>
          <a:fontRef idx="minor">
            <a:schemeClr val="tx1"/>
          </a:fontRef>
        </p:style>
      </p:cxnSp>
      <p:sp>
        <p:nvSpPr>
          <p:cNvPr id="57" name="56 Elipse"/>
          <p:cNvSpPr/>
          <p:nvPr/>
        </p:nvSpPr>
        <p:spPr>
          <a:xfrm>
            <a:off x="6301740" y="3538212"/>
            <a:ext cx="228600" cy="237492"/>
          </a:xfrm>
          <a:prstGeom prst="ellipse">
            <a:avLst/>
          </a:prstGeom>
          <a:solidFill>
            <a:srgbClr val="0166CD"/>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s-CO">
              <a:latin typeface="Work Sans" pitchFamily="2" charset="77"/>
            </a:endParaRPr>
          </a:p>
        </p:txBody>
      </p:sp>
      <p:pic>
        <p:nvPicPr>
          <p:cNvPr id="58" name="57 Imagen"/>
          <p:cNvPicPr>
            <a:picLocks noChangeAspect="1"/>
          </p:cNvPicPr>
          <p:nvPr/>
        </p:nvPicPr>
        <p:blipFill rotWithShape="1">
          <a:blip r:embed="rId4">
            <a:duotone>
              <a:schemeClr val="accent5">
                <a:shade val="45000"/>
                <a:satMod val="135000"/>
              </a:schemeClr>
              <a:prstClr val="white"/>
            </a:duotone>
          </a:blip>
          <a:srcRect l="41002" t="27082" r="54104" b="67120"/>
          <a:stretch/>
        </p:blipFill>
        <p:spPr>
          <a:xfrm>
            <a:off x="6485875" y="2671224"/>
            <a:ext cx="1231061" cy="1469331"/>
          </a:xfrm>
          <a:prstGeom prst="rect">
            <a:avLst/>
          </a:prstGeom>
        </p:spPr>
      </p:pic>
      <p:sp>
        <p:nvSpPr>
          <p:cNvPr id="59" name="58 Rectángulo"/>
          <p:cNvSpPr/>
          <p:nvPr/>
        </p:nvSpPr>
        <p:spPr>
          <a:xfrm>
            <a:off x="5557950" y="3825833"/>
            <a:ext cx="3094963" cy="830997"/>
          </a:xfrm>
          <a:prstGeom prst="rect">
            <a:avLst/>
          </a:prstGeom>
        </p:spPr>
        <p:txBody>
          <a:bodyPr wrap="square">
            <a:spAutoFit/>
          </a:bodyPr>
          <a:lstStyle/>
          <a:p>
            <a:pPr algn="ctr"/>
            <a:r>
              <a:rPr lang="es-CO" sz="2400" b="1" dirty="0">
                <a:solidFill>
                  <a:srgbClr val="0166CD"/>
                </a:solidFill>
                <a:latin typeface="Work Sans" pitchFamily="2" charset="77"/>
                <a:cs typeface="Arial" panose="020B0604020202020204" pitchFamily="34" charset="0"/>
              </a:rPr>
              <a:t>Entre 30 y 39 años</a:t>
            </a:r>
          </a:p>
          <a:p>
            <a:pPr algn="ctr"/>
            <a:r>
              <a:rPr lang="es-CO" sz="1200" dirty="0">
                <a:solidFill>
                  <a:srgbClr val="0166CD"/>
                </a:solidFill>
                <a:latin typeface="Work Sans" pitchFamily="2" charset="77"/>
                <a:cs typeface="Arial" panose="020B0604020202020204" pitchFamily="34" charset="0"/>
              </a:rPr>
              <a:t>Se encuentra la población más representativa de los  PDET</a:t>
            </a:r>
            <a:endParaRPr lang="es-CO" sz="1200" dirty="0">
              <a:solidFill>
                <a:srgbClr val="0166CD"/>
              </a:solidFill>
              <a:latin typeface="Work Sans" pitchFamily="2" charset="77"/>
            </a:endParaRPr>
          </a:p>
        </p:txBody>
      </p:sp>
      <p:cxnSp>
        <p:nvCxnSpPr>
          <p:cNvPr id="62" name="61 Conector recto"/>
          <p:cNvCxnSpPr>
            <a:endCxn id="57" idx="2"/>
          </p:cNvCxnSpPr>
          <p:nvPr/>
        </p:nvCxnSpPr>
        <p:spPr>
          <a:xfrm>
            <a:off x="2321245" y="3656958"/>
            <a:ext cx="3980495" cy="0"/>
          </a:xfrm>
          <a:prstGeom prst="line">
            <a:avLst/>
          </a:prstGeom>
          <a:ln w="38100">
            <a:solidFill>
              <a:srgbClr val="0166CD"/>
            </a:solidFill>
          </a:ln>
        </p:spPr>
        <p:style>
          <a:lnRef idx="1">
            <a:schemeClr val="accent6"/>
          </a:lnRef>
          <a:fillRef idx="0">
            <a:schemeClr val="accent6"/>
          </a:fillRef>
          <a:effectRef idx="0">
            <a:schemeClr val="accent6"/>
          </a:effectRef>
          <a:fontRef idx="minor">
            <a:schemeClr val="tx1"/>
          </a:fontRef>
        </p:style>
      </p:cxnSp>
      <p:sp>
        <p:nvSpPr>
          <p:cNvPr id="67" name="66 Elipse"/>
          <p:cNvSpPr/>
          <p:nvPr/>
        </p:nvSpPr>
        <p:spPr>
          <a:xfrm>
            <a:off x="2206945" y="3538212"/>
            <a:ext cx="228600" cy="237492"/>
          </a:xfrm>
          <a:prstGeom prst="ellipse">
            <a:avLst/>
          </a:prstGeom>
          <a:solidFill>
            <a:srgbClr val="0166CD"/>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s-CO">
              <a:latin typeface="Work Sans" pitchFamily="2" charset="77"/>
            </a:endParaRPr>
          </a:p>
        </p:txBody>
      </p:sp>
      <p:pic>
        <p:nvPicPr>
          <p:cNvPr id="68" name="67 Imagen"/>
          <p:cNvPicPr>
            <a:picLocks noChangeAspect="1"/>
          </p:cNvPicPr>
          <p:nvPr/>
        </p:nvPicPr>
        <p:blipFill rotWithShape="1">
          <a:blip r:embed="rId4">
            <a:duotone>
              <a:schemeClr val="accent5">
                <a:shade val="45000"/>
                <a:satMod val="135000"/>
              </a:schemeClr>
              <a:prstClr val="white"/>
            </a:duotone>
          </a:blip>
          <a:srcRect t="751" r="94932" b="95587"/>
          <a:stretch/>
        </p:blipFill>
        <p:spPr>
          <a:xfrm>
            <a:off x="915851" y="2834794"/>
            <a:ext cx="1421255" cy="1034566"/>
          </a:xfrm>
          <a:prstGeom prst="rect">
            <a:avLst/>
          </a:prstGeom>
        </p:spPr>
      </p:pic>
      <p:sp>
        <p:nvSpPr>
          <p:cNvPr id="69" name="68 Rectángulo"/>
          <p:cNvSpPr/>
          <p:nvPr/>
        </p:nvSpPr>
        <p:spPr>
          <a:xfrm>
            <a:off x="137160" y="3711533"/>
            <a:ext cx="3094963" cy="1015663"/>
          </a:xfrm>
          <a:prstGeom prst="rect">
            <a:avLst/>
          </a:prstGeom>
        </p:spPr>
        <p:txBody>
          <a:bodyPr wrap="square">
            <a:spAutoFit/>
          </a:bodyPr>
          <a:lstStyle/>
          <a:p>
            <a:pPr algn="ctr"/>
            <a:r>
              <a:rPr lang="es-CO" sz="2400" b="1" dirty="0">
                <a:solidFill>
                  <a:srgbClr val="0166CD"/>
                </a:solidFill>
                <a:latin typeface="Work Sans" pitchFamily="2" charset="77"/>
                <a:cs typeface="Arial" panose="020B0604020202020204" pitchFamily="34" charset="0"/>
              </a:rPr>
              <a:t>El 32%</a:t>
            </a:r>
          </a:p>
          <a:p>
            <a:pPr algn="ctr"/>
            <a:r>
              <a:rPr lang="es-CO" sz="1200" dirty="0">
                <a:solidFill>
                  <a:srgbClr val="0166CD"/>
                </a:solidFill>
                <a:latin typeface="Work Sans" pitchFamily="2" charset="77"/>
                <a:cs typeface="Arial" panose="020B0604020202020204" pitchFamily="34" charset="0"/>
              </a:rPr>
              <a:t>De los servidores sólo cuenta con un nivel educativo técnico, tecnológico, de Secundaria o Primaria.</a:t>
            </a:r>
            <a:endParaRPr lang="es-CO" sz="1200" dirty="0">
              <a:solidFill>
                <a:srgbClr val="0166CD"/>
              </a:solidFill>
              <a:latin typeface="Work Sans" pitchFamily="2" charset="77"/>
            </a:endParaRPr>
          </a:p>
        </p:txBody>
      </p:sp>
      <p:sp>
        <p:nvSpPr>
          <p:cNvPr id="71" name="70 Rectángulo"/>
          <p:cNvSpPr/>
          <p:nvPr/>
        </p:nvSpPr>
        <p:spPr>
          <a:xfrm>
            <a:off x="137160" y="4727196"/>
            <a:ext cx="9144000" cy="256686"/>
          </a:xfrm>
          <a:prstGeom prst="rect">
            <a:avLst/>
          </a:prstGeom>
          <a:noFill/>
        </p:spPr>
        <p:txBody>
          <a:bodyPr wrap="square" lIns="71323" tIns="35662" rIns="71323" bIns="35662">
            <a:spAutoFit/>
          </a:bodyPr>
          <a:lstStyle/>
          <a:p>
            <a:r>
              <a:rPr lang="es-CO" sz="600" dirty="0">
                <a:solidFill>
                  <a:srgbClr val="0166CD"/>
                </a:solidFill>
                <a:latin typeface="Work Sans" pitchFamily="2" charset="77"/>
              </a:rPr>
              <a:t>Fuente: SIGEP. Esto corresponde a una muestra de 150 alcaldías que han gestionado su información hasta el módulo de vinculación, con 6.405 servidores públicos.</a:t>
            </a:r>
          </a:p>
          <a:p>
            <a:r>
              <a:rPr lang="es-CO" sz="600" dirty="0">
                <a:solidFill>
                  <a:srgbClr val="0166CD"/>
                </a:solidFill>
                <a:latin typeface="Work Sans" pitchFamily="2" charset="77"/>
              </a:rPr>
              <a:t>Fecha de Corte: 1 de octubre de 2018</a:t>
            </a:r>
          </a:p>
        </p:txBody>
      </p:sp>
    </p:spTree>
    <p:extLst>
      <p:ext uri="{BB962C8B-B14F-4D97-AF65-F5344CB8AC3E}">
        <p14:creationId xmlns:p14="http://schemas.microsoft.com/office/powerpoint/2010/main" val="5487850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2854" y="755575"/>
            <a:ext cx="7455080" cy="37896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ítulo 1"/>
          <p:cNvSpPr>
            <a:spLocks noGrp="1"/>
          </p:cNvSpPr>
          <p:nvPr>
            <p:ph type="title"/>
          </p:nvPr>
        </p:nvSpPr>
        <p:spPr>
          <a:xfrm>
            <a:off x="343464" y="225428"/>
            <a:ext cx="7228704" cy="376043"/>
          </a:xfrm>
        </p:spPr>
        <p:txBody>
          <a:bodyPr>
            <a:normAutofit fontScale="90000"/>
          </a:bodyPr>
          <a:lstStyle/>
          <a:p>
            <a:pPr algn="l">
              <a:lnSpc>
                <a:spcPct val="100000"/>
              </a:lnSpc>
              <a:buClr>
                <a:srgbClr val="000000"/>
              </a:buClr>
              <a:buFont typeface="Arial"/>
            </a:pPr>
            <a:r>
              <a:rPr lang="es-ES_tradnl" kern="1200" dirty="0">
                <a:solidFill>
                  <a:srgbClr val="0166CD"/>
                </a:solidFill>
                <a:ea typeface="+mj-ea"/>
                <a:cs typeface="+mj-cs"/>
                <a:sym typeface="Arial"/>
              </a:rPr>
              <a:t>Distribución por género, edad, escolaridad</a:t>
            </a:r>
            <a:endParaRPr lang="es-CO" kern="1200" dirty="0">
              <a:solidFill>
                <a:srgbClr val="0166CD"/>
              </a:solidFill>
              <a:ea typeface="+mj-ea"/>
              <a:cs typeface="+mj-cs"/>
              <a:sym typeface="Arial"/>
            </a:endParaRPr>
          </a:p>
        </p:txBody>
      </p:sp>
      <p:sp>
        <p:nvSpPr>
          <p:cNvPr id="5" name="4 Rectángulo"/>
          <p:cNvSpPr/>
          <p:nvPr/>
        </p:nvSpPr>
        <p:spPr>
          <a:xfrm>
            <a:off x="118392" y="4699360"/>
            <a:ext cx="8851605" cy="256686"/>
          </a:xfrm>
          <a:prstGeom prst="rect">
            <a:avLst/>
          </a:prstGeom>
          <a:noFill/>
        </p:spPr>
        <p:txBody>
          <a:bodyPr wrap="square" lIns="71323" tIns="35662" rIns="71323" bIns="35662">
            <a:spAutoFit/>
          </a:bodyPr>
          <a:lstStyle/>
          <a:p>
            <a:r>
              <a:rPr lang="es-CO" sz="600" dirty="0">
                <a:solidFill>
                  <a:srgbClr val="0166CD"/>
                </a:solidFill>
                <a:latin typeface="Work Sans" pitchFamily="2" charset="77"/>
              </a:rPr>
              <a:t>Fuente: SIGEP. Esto corresponde a una muestra de 150 alcaldías que han gestionado su información hasta el módulo de vinculación, con 6.405 servidores públicos.</a:t>
            </a:r>
          </a:p>
          <a:p>
            <a:r>
              <a:rPr lang="es-CO" sz="600" dirty="0">
                <a:solidFill>
                  <a:srgbClr val="0166CD"/>
                </a:solidFill>
                <a:latin typeface="Work Sans" pitchFamily="2" charset="77"/>
              </a:rPr>
              <a:t>Fecha de Corte: 1 de octubre de 2018</a:t>
            </a:r>
          </a:p>
        </p:txBody>
      </p:sp>
    </p:spTree>
    <p:extLst>
      <p:ext uri="{BB962C8B-B14F-4D97-AF65-F5344CB8AC3E}">
        <p14:creationId xmlns:p14="http://schemas.microsoft.com/office/powerpoint/2010/main" val="42086760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2" name="61 Grupo"/>
          <p:cNvGrpSpPr/>
          <p:nvPr/>
        </p:nvGrpSpPr>
        <p:grpSpPr>
          <a:xfrm>
            <a:off x="1089155" y="634755"/>
            <a:ext cx="3203147" cy="3981482"/>
            <a:chOff x="1201213" y="749192"/>
            <a:chExt cx="3203147" cy="3981482"/>
          </a:xfrm>
          <a:noFill/>
        </p:grpSpPr>
        <p:sp>
          <p:nvSpPr>
            <p:cNvPr id="58" name="57 Pentágono"/>
            <p:cNvSpPr/>
            <p:nvPr/>
          </p:nvSpPr>
          <p:spPr>
            <a:xfrm flipH="1">
              <a:off x="1201215" y="3730144"/>
              <a:ext cx="3203145" cy="1000530"/>
            </a:xfrm>
            <a:prstGeom prst="homePlate">
              <a:avLst/>
            </a:prstGeom>
            <a:grpFill/>
            <a:ln w="38100">
              <a:solidFill>
                <a:srgbClr val="0166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200">
                <a:solidFill>
                  <a:srgbClr val="0166CD"/>
                </a:solidFill>
                <a:latin typeface="Work Sans" pitchFamily="2" charset="77"/>
              </a:endParaRPr>
            </a:p>
          </p:txBody>
        </p:sp>
        <p:sp>
          <p:nvSpPr>
            <p:cNvPr id="59" name="58 Pentágono"/>
            <p:cNvSpPr/>
            <p:nvPr/>
          </p:nvSpPr>
          <p:spPr>
            <a:xfrm flipH="1">
              <a:off x="1201213" y="2743024"/>
              <a:ext cx="3203145" cy="1000530"/>
            </a:xfrm>
            <a:prstGeom prst="homePlate">
              <a:avLst/>
            </a:prstGeom>
            <a:grpFill/>
            <a:ln w="38100">
              <a:solidFill>
                <a:srgbClr val="0166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200">
                <a:solidFill>
                  <a:srgbClr val="0166CD"/>
                </a:solidFill>
                <a:latin typeface="Work Sans" pitchFamily="2" charset="77"/>
              </a:endParaRPr>
            </a:p>
          </p:txBody>
        </p:sp>
        <p:sp>
          <p:nvSpPr>
            <p:cNvPr id="60" name="59 Pentágono"/>
            <p:cNvSpPr/>
            <p:nvPr/>
          </p:nvSpPr>
          <p:spPr>
            <a:xfrm flipH="1">
              <a:off x="1201215" y="749192"/>
              <a:ext cx="3203145" cy="1000530"/>
            </a:xfrm>
            <a:prstGeom prst="homePlate">
              <a:avLst/>
            </a:prstGeom>
            <a:grpFill/>
            <a:ln w="38100">
              <a:solidFill>
                <a:srgbClr val="0166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200">
                <a:solidFill>
                  <a:srgbClr val="0166CD"/>
                </a:solidFill>
                <a:latin typeface="Work Sans" pitchFamily="2" charset="77"/>
              </a:endParaRPr>
            </a:p>
          </p:txBody>
        </p:sp>
        <p:sp>
          <p:nvSpPr>
            <p:cNvPr id="61" name="60 Pentágono"/>
            <p:cNvSpPr/>
            <p:nvPr/>
          </p:nvSpPr>
          <p:spPr>
            <a:xfrm flipH="1">
              <a:off x="1201214" y="1749722"/>
              <a:ext cx="3203145" cy="1000530"/>
            </a:xfrm>
            <a:prstGeom prst="homePlate">
              <a:avLst/>
            </a:prstGeom>
            <a:grpFill/>
            <a:ln w="38100">
              <a:solidFill>
                <a:srgbClr val="0166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200">
                <a:solidFill>
                  <a:srgbClr val="0166CD"/>
                </a:solidFill>
                <a:latin typeface="Work Sans" pitchFamily="2" charset="77"/>
              </a:endParaRPr>
            </a:p>
          </p:txBody>
        </p:sp>
      </p:grpSp>
      <p:sp>
        <p:nvSpPr>
          <p:cNvPr id="56" name="55 Pentágono"/>
          <p:cNvSpPr/>
          <p:nvPr/>
        </p:nvSpPr>
        <p:spPr>
          <a:xfrm>
            <a:off x="4861057" y="3615707"/>
            <a:ext cx="3203145" cy="1000530"/>
          </a:xfrm>
          <a:prstGeom prst="homePlate">
            <a:avLst/>
          </a:prstGeom>
          <a:noFill/>
          <a:ln w="38100">
            <a:solidFill>
              <a:srgbClr val="0166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200">
              <a:solidFill>
                <a:srgbClr val="0166CD"/>
              </a:solidFill>
              <a:latin typeface="Work Sans" pitchFamily="2" charset="77"/>
            </a:endParaRPr>
          </a:p>
        </p:txBody>
      </p:sp>
      <p:sp>
        <p:nvSpPr>
          <p:cNvPr id="55" name="54 Pentágono"/>
          <p:cNvSpPr/>
          <p:nvPr/>
        </p:nvSpPr>
        <p:spPr>
          <a:xfrm>
            <a:off x="4861055" y="2624596"/>
            <a:ext cx="3203145" cy="1000530"/>
          </a:xfrm>
          <a:prstGeom prst="homePlate">
            <a:avLst/>
          </a:prstGeom>
          <a:noFill/>
          <a:ln w="38100">
            <a:solidFill>
              <a:srgbClr val="0166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200">
              <a:solidFill>
                <a:srgbClr val="0166CD"/>
              </a:solidFill>
              <a:latin typeface="Work Sans" pitchFamily="2" charset="77"/>
            </a:endParaRPr>
          </a:p>
        </p:txBody>
      </p:sp>
      <p:sp>
        <p:nvSpPr>
          <p:cNvPr id="54" name="53 Pentágono"/>
          <p:cNvSpPr/>
          <p:nvPr/>
        </p:nvSpPr>
        <p:spPr>
          <a:xfrm>
            <a:off x="4861057" y="642376"/>
            <a:ext cx="3203145" cy="1000530"/>
          </a:xfrm>
          <a:prstGeom prst="homePlate">
            <a:avLst/>
          </a:prstGeom>
          <a:noFill/>
          <a:ln w="38100">
            <a:solidFill>
              <a:srgbClr val="0166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200">
              <a:solidFill>
                <a:srgbClr val="0166CD"/>
              </a:solidFill>
              <a:latin typeface="Work Sans" pitchFamily="2" charset="77"/>
            </a:endParaRPr>
          </a:p>
        </p:txBody>
      </p:sp>
      <p:sp>
        <p:nvSpPr>
          <p:cNvPr id="52" name="51 Pentágono"/>
          <p:cNvSpPr/>
          <p:nvPr/>
        </p:nvSpPr>
        <p:spPr>
          <a:xfrm>
            <a:off x="4861056" y="1633486"/>
            <a:ext cx="3203145" cy="1000530"/>
          </a:xfrm>
          <a:prstGeom prst="homePlate">
            <a:avLst/>
          </a:prstGeom>
          <a:noFill/>
          <a:ln w="38100">
            <a:solidFill>
              <a:srgbClr val="0166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200">
              <a:solidFill>
                <a:srgbClr val="0166CD"/>
              </a:solidFill>
              <a:latin typeface="Work Sans" pitchFamily="2" charset="77"/>
            </a:endParaRPr>
          </a:p>
        </p:txBody>
      </p:sp>
      <p:sp>
        <p:nvSpPr>
          <p:cNvPr id="27" name="26 Rectángulo"/>
          <p:cNvSpPr/>
          <p:nvPr/>
        </p:nvSpPr>
        <p:spPr>
          <a:xfrm>
            <a:off x="5206492" y="742733"/>
            <a:ext cx="2173800" cy="830997"/>
          </a:xfrm>
          <a:prstGeom prst="rect">
            <a:avLst/>
          </a:prstGeom>
        </p:spPr>
        <p:txBody>
          <a:bodyPr wrap="square">
            <a:spAutoFit/>
          </a:bodyPr>
          <a:lstStyle/>
          <a:p>
            <a:pPr algn="ctr"/>
            <a:r>
              <a:rPr lang="es-CO" sz="2400" b="1" dirty="0">
                <a:solidFill>
                  <a:srgbClr val="0166CD"/>
                </a:solidFill>
                <a:latin typeface="Work Sans" pitchFamily="2" charset="77"/>
                <a:cs typeface="Arial" panose="020B0604020202020204" pitchFamily="34" charset="0"/>
              </a:rPr>
              <a:t>6.405</a:t>
            </a:r>
          </a:p>
          <a:p>
            <a:pPr algn="ctr"/>
            <a:r>
              <a:rPr lang="es-CO" sz="1200" dirty="0">
                <a:solidFill>
                  <a:srgbClr val="0166CD"/>
                </a:solidFill>
                <a:latin typeface="Work Sans" pitchFamily="2" charset="77"/>
                <a:cs typeface="Arial" panose="020B0604020202020204" pitchFamily="34" charset="0"/>
              </a:rPr>
              <a:t>Servidores públicos en los municipios priorizados  </a:t>
            </a:r>
            <a:endParaRPr lang="es-CO" sz="1200" dirty="0">
              <a:solidFill>
                <a:srgbClr val="0166CD"/>
              </a:solidFill>
              <a:latin typeface="Work Sans" pitchFamily="2" charset="77"/>
            </a:endParaRPr>
          </a:p>
        </p:txBody>
      </p:sp>
      <p:sp>
        <p:nvSpPr>
          <p:cNvPr id="28" name="27 Rectángulo"/>
          <p:cNvSpPr/>
          <p:nvPr/>
        </p:nvSpPr>
        <p:spPr>
          <a:xfrm>
            <a:off x="1917609" y="755082"/>
            <a:ext cx="2084225" cy="646331"/>
          </a:xfrm>
          <a:prstGeom prst="rect">
            <a:avLst/>
          </a:prstGeom>
        </p:spPr>
        <p:txBody>
          <a:bodyPr wrap="none">
            <a:spAutoFit/>
          </a:bodyPr>
          <a:lstStyle/>
          <a:p>
            <a:pPr algn="ctr"/>
            <a:r>
              <a:rPr lang="es-CO" sz="1800" b="1" dirty="0">
                <a:solidFill>
                  <a:srgbClr val="0166CD"/>
                </a:solidFill>
                <a:latin typeface="Work Sans" pitchFamily="2" charset="77"/>
                <a:cs typeface="Arial" panose="020B0604020202020204" pitchFamily="34" charset="0"/>
              </a:rPr>
              <a:t> </a:t>
            </a:r>
            <a:r>
              <a:rPr lang="es-CO" sz="2400" b="1" dirty="0">
                <a:solidFill>
                  <a:srgbClr val="0166CD"/>
                </a:solidFill>
                <a:latin typeface="Work Sans" pitchFamily="2" charset="77"/>
                <a:cs typeface="Arial" panose="020B0604020202020204" pitchFamily="34" charset="0"/>
              </a:rPr>
              <a:t>976.078,00</a:t>
            </a:r>
            <a:r>
              <a:rPr lang="es-CO" sz="1800" b="1" dirty="0">
                <a:solidFill>
                  <a:srgbClr val="0166CD"/>
                </a:solidFill>
                <a:latin typeface="Work Sans" pitchFamily="2" charset="77"/>
                <a:cs typeface="Arial" panose="020B0604020202020204" pitchFamily="34" charset="0"/>
              </a:rPr>
              <a:t> </a:t>
            </a:r>
            <a:r>
              <a:rPr lang="es-CO" sz="1200" b="1" dirty="0">
                <a:solidFill>
                  <a:srgbClr val="0166CD"/>
                </a:solidFill>
                <a:latin typeface="Work Sans" pitchFamily="2" charset="77"/>
                <a:cs typeface="Arial" panose="020B0604020202020204" pitchFamily="34" charset="0"/>
              </a:rPr>
              <a:t> </a:t>
            </a:r>
          </a:p>
          <a:p>
            <a:pPr algn="ctr"/>
            <a:r>
              <a:rPr lang="es-CO" sz="1200" dirty="0">
                <a:solidFill>
                  <a:srgbClr val="0166CD"/>
                </a:solidFill>
                <a:latin typeface="Work Sans" pitchFamily="2" charset="77"/>
                <a:cs typeface="Arial" panose="020B0604020202020204" pitchFamily="34" charset="0"/>
              </a:rPr>
              <a:t>Servidores públicos</a:t>
            </a:r>
            <a:r>
              <a:rPr lang="es-CO" sz="1200" baseline="30000" dirty="0">
                <a:solidFill>
                  <a:srgbClr val="0166CD"/>
                </a:solidFill>
                <a:latin typeface="Work Sans" pitchFamily="2" charset="77"/>
                <a:cs typeface="Arial" panose="020B0604020202020204" pitchFamily="34" charset="0"/>
              </a:rPr>
              <a:t>1</a:t>
            </a:r>
          </a:p>
        </p:txBody>
      </p:sp>
      <p:sp>
        <p:nvSpPr>
          <p:cNvPr id="33" name="32 Rectángulo"/>
          <p:cNvSpPr/>
          <p:nvPr/>
        </p:nvSpPr>
        <p:spPr>
          <a:xfrm>
            <a:off x="4997931" y="2717435"/>
            <a:ext cx="2564696" cy="830997"/>
          </a:xfrm>
          <a:prstGeom prst="rect">
            <a:avLst/>
          </a:prstGeom>
        </p:spPr>
        <p:txBody>
          <a:bodyPr wrap="square">
            <a:spAutoFit/>
          </a:bodyPr>
          <a:lstStyle/>
          <a:p>
            <a:pPr algn="ctr"/>
            <a:r>
              <a:rPr lang="es-CO" sz="2400" b="1" dirty="0">
                <a:solidFill>
                  <a:srgbClr val="0166CD"/>
                </a:solidFill>
                <a:latin typeface="Work Sans" pitchFamily="2" charset="77"/>
                <a:cs typeface="Arial" panose="020B0604020202020204" pitchFamily="34" charset="0"/>
              </a:rPr>
              <a:t>$2.016.211 </a:t>
            </a:r>
          </a:p>
          <a:p>
            <a:pPr algn="ctr"/>
            <a:r>
              <a:rPr lang="es-CO" sz="1200" dirty="0">
                <a:solidFill>
                  <a:srgbClr val="0166CD"/>
                </a:solidFill>
                <a:latin typeface="Work Sans" pitchFamily="2" charset="77"/>
                <a:cs typeface="Arial" panose="020B0604020202020204" pitchFamily="34" charset="0"/>
              </a:rPr>
              <a:t>Es el salario promedio de los servidores en un PDET</a:t>
            </a:r>
            <a:endParaRPr lang="es-CO" sz="1200" dirty="0">
              <a:solidFill>
                <a:srgbClr val="0166CD"/>
              </a:solidFill>
              <a:latin typeface="Work Sans" pitchFamily="2" charset="77"/>
            </a:endParaRPr>
          </a:p>
        </p:txBody>
      </p:sp>
      <p:sp>
        <p:nvSpPr>
          <p:cNvPr id="37" name="36 Rectángulo"/>
          <p:cNvSpPr/>
          <p:nvPr/>
        </p:nvSpPr>
        <p:spPr>
          <a:xfrm>
            <a:off x="4861057" y="3730657"/>
            <a:ext cx="3094963" cy="830997"/>
          </a:xfrm>
          <a:prstGeom prst="rect">
            <a:avLst/>
          </a:prstGeom>
        </p:spPr>
        <p:txBody>
          <a:bodyPr wrap="square">
            <a:spAutoFit/>
          </a:bodyPr>
          <a:lstStyle/>
          <a:p>
            <a:pPr algn="ctr"/>
            <a:r>
              <a:rPr lang="es-CO" sz="2300" b="1" dirty="0">
                <a:solidFill>
                  <a:srgbClr val="0166CD"/>
                </a:solidFill>
                <a:latin typeface="Work Sans" pitchFamily="2" charset="77"/>
                <a:cs typeface="Arial" panose="020B0604020202020204" pitchFamily="34" charset="0"/>
              </a:rPr>
              <a:t>Entre 30 y 39 años</a:t>
            </a:r>
          </a:p>
          <a:p>
            <a:pPr algn="ctr"/>
            <a:r>
              <a:rPr lang="es-CO" sz="1200" dirty="0">
                <a:solidFill>
                  <a:srgbClr val="0166CD"/>
                </a:solidFill>
                <a:latin typeface="Work Sans" pitchFamily="2" charset="77"/>
                <a:cs typeface="Arial" panose="020B0604020202020204" pitchFamily="34" charset="0"/>
              </a:rPr>
              <a:t>Se encuentra la población más representativa de los  PDET</a:t>
            </a:r>
            <a:endParaRPr lang="es-CO" sz="1200" dirty="0">
              <a:solidFill>
                <a:srgbClr val="0166CD"/>
              </a:solidFill>
              <a:latin typeface="Work Sans" pitchFamily="2" charset="77"/>
            </a:endParaRPr>
          </a:p>
        </p:txBody>
      </p:sp>
      <p:sp>
        <p:nvSpPr>
          <p:cNvPr id="41" name="40 Rectángulo"/>
          <p:cNvSpPr/>
          <p:nvPr/>
        </p:nvSpPr>
        <p:spPr>
          <a:xfrm>
            <a:off x="4732798" y="1635285"/>
            <a:ext cx="3094963" cy="954107"/>
          </a:xfrm>
          <a:prstGeom prst="rect">
            <a:avLst/>
          </a:prstGeom>
        </p:spPr>
        <p:txBody>
          <a:bodyPr wrap="square">
            <a:spAutoFit/>
          </a:bodyPr>
          <a:lstStyle/>
          <a:p>
            <a:pPr algn="ctr"/>
            <a:r>
              <a:rPr lang="es-CO" sz="2000" b="1" dirty="0">
                <a:solidFill>
                  <a:srgbClr val="0166CD"/>
                </a:solidFill>
                <a:latin typeface="Work Sans" pitchFamily="2" charset="77"/>
                <a:cs typeface="Arial" panose="020B0604020202020204" pitchFamily="34" charset="0"/>
              </a:rPr>
              <a:t>El 32%</a:t>
            </a:r>
          </a:p>
          <a:p>
            <a:pPr algn="ctr"/>
            <a:r>
              <a:rPr lang="es-CO" sz="1200" dirty="0">
                <a:solidFill>
                  <a:srgbClr val="0166CD"/>
                </a:solidFill>
                <a:latin typeface="Work Sans" pitchFamily="2" charset="77"/>
                <a:cs typeface="Arial" panose="020B0604020202020204" pitchFamily="34" charset="0"/>
              </a:rPr>
              <a:t>De los servidores sólo cuenta con un nivel educativo técnico, tecnológico, de Secundaria o Primaria.</a:t>
            </a:r>
            <a:endParaRPr lang="es-CO" sz="1200" dirty="0">
              <a:solidFill>
                <a:srgbClr val="0166CD"/>
              </a:solidFill>
              <a:latin typeface="Work Sans" pitchFamily="2" charset="77"/>
            </a:endParaRPr>
          </a:p>
        </p:txBody>
      </p:sp>
      <p:sp>
        <p:nvSpPr>
          <p:cNvPr id="42" name="41 Rectángulo"/>
          <p:cNvSpPr/>
          <p:nvPr/>
        </p:nvSpPr>
        <p:spPr>
          <a:xfrm>
            <a:off x="155988" y="4652229"/>
            <a:ext cx="9144000" cy="349019"/>
          </a:xfrm>
          <a:prstGeom prst="rect">
            <a:avLst/>
          </a:prstGeom>
          <a:noFill/>
        </p:spPr>
        <p:txBody>
          <a:bodyPr wrap="square" lIns="71323" tIns="35662" rIns="71323" bIns="35662">
            <a:spAutoFit/>
          </a:bodyPr>
          <a:lstStyle/>
          <a:p>
            <a:r>
              <a:rPr lang="es-CO" sz="600" dirty="0">
                <a:solidFill>
                  <a:srgbClr val="0166CD"/>
                </a:solidFill>
                <a:latin typeface="Work Sans" pitchFamily="2" charset="77"/>
              </a:rPr>
              <a:t>Fuente: SIGEP. Esto corresponde a una muestra de 150 alcaldías que han gestionado su información hasta el módulo de vinculación, con 6.405 servidores públicos.</a:t>
            </a:r>
          </a:p>
          <a:p>
            <a:r>
              <a:rPr lang="es-CO" sz="600" dirty="0">
                <a:solidFill>
                  <a:srgbClr val="0166CD"/>
                </a:solidFill>
                <a:latin typeface="Work Sans" pitchFamily="2" charset="77"/>
              </a:rPr>
              <a:t>Fecha de Corte: 1 de octubre de 2018.</a:t>
            </a:r>
          </a:p>
          <a:p>
            <a:r>
              <a:rPr lang="es-CO" sz="600" dirty="0">
                <a:solidFill>
                  <a:srgbClr val="0166CD"/>
                </a:solidFill>
                <a:latin typeface="Work Sans" pitchFamily="2" charset="77"/>
              </a:rPr>
              <a:t>1 Incluye información de servidores de la rama ejecutiva, legislativa, órganos de control , entes autónomos, fiscalía general de la nación, organización electoral y sistema integral de verdad justicia, reparación y no repetición. </a:t>
            </a:r>
          </a:p>
        </p:txBody>
      </p:sp>
      <p:sp>
        <p:nvSpPr>
          <p:cNvPr id="44" name="43 Rectángulo"/>
          <p:cNvSpPr/>
          <p:nvPr/>
        </p:nvSpPr>
        <p:spPr>
          <a:xfrm>
            <a:off x="1655782" y="2736565"/>
            <a:ext cx="2403649" cy="830997"/>
          </a:xfrm>
          <a:prstGeom prst="rect">
            <a:avLst/>
          </a:prstGeom>
        </p:spPr>
        <p:txBody>
          <a:bodyPr wrap="square">
            <a:spAutoFit/>
          </a:bodyPr>
          <a:lstStyle/>
          <a:p>
            <a:pPr algn="ctr"/>
            <a:r>
              <a:rPr lang="es-CO" sz="2400" b="1" dirty="0">
                <a:solidFill>
                  <a:srgbClr val="0166CD"/>
                </a:solidFill>
                <a:latin typeface="Work Sans" pitchFamily="2" charset="77"/>
                <a:cs typeface="Arial" panose="020B0604020202020204" pitchFamily="34" charset="0"/>
              </a:rPr>
              <a:t>$3.058.919 </a:t>
            </a:r>
          </a:p>
          <a:p>
            <a:pPr algn="ctr"/>
            <a:r>
              <a:rPr lang="es-CO" sz="1200" dirty="0">
                <a:solidFill>
                  <a:srgbClr val="0166CD"/>
                </a:solidFill>
                <a:latin typeface="Work Sans" pitchFamily="2" charset="77"/>
                <a:cs typeface="Arial" panose="020B0604020202020204" pitchFamily="34" charset="0"/>
              </a:rPr>
              <a:t>Es el salario promedio de los servidores en Orden Nacional</a:t>
            </a:r>
            <a:endParaRPr lang="es-CO" sz="1200" dirty="0">
              <a:solidFill>
                <a:srgbClr val="0166CD"/>
              </a:solidFill>
              <a:latin typeface="Work Sans" pitchFamily="2" charset="77"/>
            </a:endParaRPr>
          </a:p>
        </p:txBody>
      </p:sp>
      <p:sp>
        <p:nvSpPr>
          <p:cNvPr id="45" name="44 Rectángulo"/>
          <p:cNvSpPr/>
          <p:nvPr/>
        </p:nvSpPr>
        <p:spPr>
          <a:xfrm>
            <a:off x="1279694" y="3728450"/>
            <a:ext cx="3094963" cy="815608"/>
          </a:xfrm>
          <a:prstGeom prst="rect">
            <a:avLst/>
          </a:prstGeom>
        </p:spPr>
        <p:txBody>
          <a:bodyPr wrap="square">
            <a:spAutoFit/>
          </a:bodyPr>
          <a:lstStyle/>
          <a:p>
            <a:pPr algn="ctr"/>
            <a:r>
              <a:rPr lang="es-CO" sz="2300" b="1" dirty="0">
                <a:solidFill>
                  <a:srgbClr val="0166CD"/>
                </a:solidFill>
                <a:latin typeface="Work Sans" pitchFamily="2" charset="77"/>
                <a:cs typeface="Arial" panose="020B0604020202020204" pitchFamily="34" charset="0"/>
              </a:rPr>
              <a:t>Entre 50 y 62 años</a:t>
            </a:r>
          </a:p>
          <a:p>
            <a:pPr algn="ctr"/>
            <a:r>
              <a:rPr lang="es-CO" sz="1200" dirty="0">
                <a:solidFill>
                  <a:srgbClr val="0166CD"/>
                </a:solidFill>
                <a:latin typeface="Work Sans" pitchFamily="2" charset="77"/>
                <a:cs typeface="Arial" panose="020B0604020202020204" pitchFamily="34" charset="0"/>
              </a:rPr>
              <a:t>Se encuentra la población más representativa Orden Nacional</a:t>
            </a:r>
            <a:endParaRPr lang="es-CO" sz="1200" dirty="0">
              <a:solidFill>
                <a:srgbClr val="0166CD"/>
              </a:solidFill>
              <a:latin typeface="Work Sans" pitchFamily="2" charset="77"/>
            </a:endParaRPr>
          </a:p>
        </p:txBody>
      </p:sp>
      <p:sp>
        <p:nvSpPr>
          <p:cNvPr id="46" name="45 Rectángulo"/>
          <p:cNvSpPr/>
          <p:nvPr/>
        </p:nvSpPr>
        <p:spPr>
          <a:xfrm>
            <a:off x="1213821" y="1581159"/>
            <a:ext cx="3160835" cy="954107"/>
          </a:xfrm>
          <a:prstGeom prst="rect">
            <a:avLst/>
          </a:prstGeom>
        </p:spPr>
        <p:txBody>
          <a:bodyPr wrap="square">
            <a:spAutoFit/>
          </a:bodyPr>
          <a:lstStyle/>
          <a:p>
            <a:pPr algn="ctr"/>
            <a:r>
              <a:rPr lang="es-CO" sz="2000" b="1" dirty="0">
                <a:solidFill>
                  <a:srgbClr val="0166CD"/>
                </a:solidFill>
                <a:latin typeface="Work Sans" pitchFamily="2" charset="77"/>
                <a:cs typeface="Arial" panose="020B0604020202020204" pitchFamily="34" charset="0"/>
              </a:rPr>
              <a:t>El 38%</a:t>
            </a:r>
          </a:p>
          <a:p>
            <a:pPr algn="ctr"/>
            <a:r>
              <a:rPr lang="es-CO" sz="1200" dirty="0">
                <a:solidFill>
                  <a:srgbClr val="0166CD"/>
                </a:solidFill>
                <a:latin typeface="Work Sans" pitchFamily="2" charset="77"/>
                <a:cs typeface="Arial" panose="020B0604020202020204" pitchFamily="34" charset="0"/>
              </a:rPr>
              <a:t>De los servidores sólo cuenta con un nivel educativo técnico, tecnológico, de Secundaria o Primaria.</a:t>
            </a:r>
            <a:endParaRPr lang="es-CO" sz="1200" dirty="0">
              <a:solidFill>
                <a:srgbClr val="0166CD"/>
              </a:solidFill>
              <a:latin typeface="Work Sans" pitchFamily="2" charset="77"/>
            </a:endParaRPr>
          </a:p>
        </p:txBody>
      </p:sp>
      <p:sp>
        <p:nvSpPr>
          <p:cNvPr id="48" name="47 Rectángulo"/>
          <p:cNvSpPr/>
          <p:nvPr/>
        </p:nvSpPr>
        <p:spPr>
          <a:xfrm>
            <a:off x="1862430" y="164618"/>
            <a:ext cx="2512226" cy="461665"/>
          </a:xfrm>
          <a:prstGeom prst="rect">
            <a:avLst/>
          </a:prstGeom>
        </p:spPr>
        <p:txBody>
          <a:bodyPr wrap="none">
            <a:spAutoFit/>
          </a:bodyPr>
          <a:lstStyle/>
          <a:p>
            <a:pPr algn="ctr"/>
            <a:r>
              <a:rPr lang="es-CO" sz="2400" dirty="0">
                <a:solidFill>
                  <a:schemeClr val="tx2">
                    <a:lumMod val="50000"/>
                  </a:schemeClr>
                </a:solidFill>
                <a:latin typeface="Work Sans" pitchFamily="2" charset="77"/>
                <a:cs typeface="Arial" panose="020B0604020202020204" pitchFamily="34" charset="0"/>
              </a:rPr>
              <a:t>Orden Nacional</a:t>
            </a:r>
            <a:endParaRPr lang="es-CO" sz="2400" dirty="0">
              <a:solidFill>
                <a:schemeClr val="tx2">
                  <a:lumMod val="50000"/>
                </a:schemeClr>
              </a:solidFill>
              <a:latin typeface="Work Sans" pitchFamily="2" charset="77"/>
            </a:endParaRPr>
          </a:p>
        </p:txBody>
      </p:sp>
      <p:sp>
        <p:nvSpPr>
          <p:cNvPr id="49" name="48 Rectángulo"/>
          <p:cNvSpPr/>
          <p:nvPr/>
        </p:nvSpPr>
        <p:spPr>
          <a:xfrm>
            <a:off x="4766260" y="172138"/>
            <a:ext cx="974946" cy="461665"/>
          </a:xfrm>
          <a:prstGeom prst="rect">
            <a:avLst/>
          </a:prstGeom>
        </p:spPr>
        <p:txBody>
          <a:bodyPr wrap="none">
            <a:spAutoFit/>
          </a:bodyPr>
          <a:lstStyle/>
          <a:p>
            <a:pPr algn="ctr"/>
            <a:r>
              <a:rPr lang="es-CO" sz="2400" dirty="0">
                <a:solidFill>
                  <a:schemeClr val="tx2">
                    <a:lumMod val="50000"/>
                  </a:schemeClr>
                </a:solidFill>
                <a:latin typeface="Work Sans" pitchFamily="2" charset="77"/>
                <a:cs typeface="Arial" panose="020B0604020202020204" pitchFamily="34" charset="0"/>
              </a:rPr>
              <a:t>PDET</a:t>
            </a:r>
            <a:endParaRPr lang="es-CO" sz="2400" dirty="0">
              <a:solidFill>
                <a:schemeClr val="tx2">
                  <a:lumMod val="50000"/>
                </a:schemeClr>
              </a:solidFill>
              <a:latin typeface="Work Sans" pitchFamily="2" charset="77"/>
            </a:endParaRPr>
          </a:p>
        </p:txBody>
      </p:sp>
      <p:pic>
        <p:nvPicPr>
          <p:cNvPr id="63" name="Imagen 5"/>
          <p:cNvPicPr>
            <a:picLocks noChangeAspect="1"/>
          </p:cNvPicPr>
          <p:nvPr/>
        </p:nvPicPr>
        <p:blipFill rotWithShape="1">
          <a:blip r:embed="rId2">
            <a:duotone>
              <a:schemeClr val="accent5">
                <a:shade val="45000"/>
                <a:satMod val="135000"/>
              </a:schemeClr>
              <a:prstClr val="white"/>
            </a:duotone>
          </a:blip>
          <a:srcRect l="47257" t="61214" r="47213" b="34196"/>
          <a:stretch/>
        </p:blipFill>
        <p:spPr>
          <a:xfrm>
            <a:off x="118684" y="160376"/>
            <a:ext cx="1315761" cy="1100431"/>
          </a:xfrm>
          <a:prstGeom prst="rect">
            <a:avLst/>
          </a:prstGeom>
        </p:spPr>
      </p:pic>
      <p:pic>
        <p:nvPicPr>
          <p:cNvPr id="64" name="Imagen 5"/>
          <p:cNvPicPr>
            <a:picLocks noChangeAspect="1"/>
          </p:cNvPicPr>
          <p:nvPr/>
        </p:nvPicPr>
        <p:blipFill rotWithShape="1">
          <a:blip r:embed="rId2">
            <a:duotone>
              <a:schemeClr val="accent6">
                <a:shade val="45000"/>
                <a:satMod val="135000"/>
              </a:schemeClr>
              <a:prstClr val="white"/>
            </a:duotone>
          </a:blip>
          <a:srcRect l="87684" r="7708" b="95637"/>
          <a:stretch/>
        </p:blipFill>
        <p:spPr>
          <a:xfrm>
            <a:off x="7706471" y="8134"/>
            <a:ext cx="1311781" cy="1251339"/>
          </a:xfrm>
          <a:prstGeom prst="rect">
            <a:avLst/>
          </a:prstGeom>
        </p:spPr>
      </p:pic>
    </p:spTree>
    <p:extLst>
      <p:ext uri="{BB962C8B-B14F-4D97-AF65-F5344CB8AC3E}">
        <p14:creationId xmlns:p14="http://schemas.microsoft.com/office/powerpoint/2010/main" val="34884989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1" name="Google Shape;141;p22"/>
          <p:cNvSpPr txBox="1">
            <a:spLocks noGrp="1"/>
          </p:cNvSpPr>
          <p:nvPr>
            <p:ph type="title"/>
          </p:nvPr>
        </p:nvSpPr>
        <p:spPr>
          <a:xfrm>
            <a:off x="3761125" y="1960911"/>
            <a:ext cx="4752600" cy="643800"/>
          </a:xfrm>
          <a:prstGeom prst="rect">
            <a:avLst/>
          </a:prstGeom>
          <a:noFill/>
          <a:ln>
            <a:noFill/>
          </a:ln>
        </p:spPr>
        <p:txBody>
          <a:bodyPr spcFirstLastPara="1" wrap="square" lIns="68575" tIns="34275" rIns="68575" bIns="34275" anchor="ctr" anchorCtr="0">
            <a:noAutofit/>
          </a:bodyPr>
          <a:lstStyle/>
          <a:p>
            <a:pPr lvl="0">
              <a:lnSpc>
                <a:spcPct val="115000"/>
              </a:lnSpc>
            </a:pPr>
            <a:r>
              <a:rPr lang="es-ES" sz="3200" dirty="0"/>
              <a:t>Proceso de convocatoria concurso público de méritos</a:t>
            </a:r>
          </a:p>
        </p:txBody>
      </p:sp>
      <p:sp>
        <p:nvSpPr>
          <p:cNvPr id="142" name="Google Shape;142;p22"/>
          <p:cNvSpPr txBox="1">
            <a:spLocks noGrp="1"/>
          </p:cNvSpPr>
          <p:nvPr>
            <p:ph type="title"/>
          </p:nvPr>
        </p:nvSpPr>
        <p:spPr>
          <a:xfrm>
            <a:off x="641750" y="1317111"/>
            <a:ext cx="2708700" cy="643800"/>
          </a:xfrm>
          <a:prstGeom prst="rect">
            <a:avLst/>
          </a:prstGeom>
          <a:noFill/>
          <a:ln>
            <a:noFill/>
          </a:ln>
        </p:spPr>
        <p:txBody>
          <a:bodyPr spcFirstLastPara="1" wrap="square" lIns="68575" tIns="34275" rIns="68575" bIns="34275" anchor="ctr" anchorCtr="0">
            <a:noAutofit/>
          </a:bodyPr>
          <a:lstStyle/>
          <a:p>
            <a:pPr marL="0" lvl="0" indent="0" algn="r" rtl="0">
              <a:lnSpc>
                <a:spcPct val="90000"/>
              </a:lnSpc>
              <a:spcBef>
                <a:spcPts val="0"/>
              </a:spcBef>
              <a:spcAft>
                <a:spcPts val="0"/>
              </a:spcAft>
              <a:buSzPts val="1400"/>
              <a:buNone/>
            </a:pPr>
            <a:r>
              <a:rPr lang="es-CO" sz="7200" b="1" dirty="0">
                <a:latin typeface="Work Sans"/>
                <a:ea typeface="Work Sans"/>
                <a:cs typeface="Work Sans"/>
                <a:sym typeface="Work Sans"/>
              </a:rPr>
              <a:t>04.</a:t>
            </a:r>
            <a:endParaRPr sz="7200" b="1" dirty="0">
              <a:solidFill>
                <a:srgbClr val="FFFFFF"/>
              </a:solidFill>
              <a:latin typeface="Work Sans"/>
              <a:ea typeface="Work Sans"/>
              <a:cs typeface="Work Sans"/>
              <a:sym typeface="Work Sans"/>
            </a:endParaRPr>
          </a:p>
        </p:txBody>
      </p:sp>
    </p:spTree>
    <p:extLst>
      <p:ext uri="{BB962C8B-B14F-4D97-AF65-F5344CB8AC3E}">
        <p14:creationId xmlns:p14="http://schemas.microsoft.com/office/powerpoint/2010/main" val="2014765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24"/>
          <p:cNvSpPr txBox="1">
            <a:spLocks noGrp="1"/>
          </p:cNvSpPr>
          <p:nvPr>
            <p:ph type="title"/>
          </p:nvPr>
        </p:nvSpPr>
        <p:spPr>
          <a:xfrm>
            <a:off x="676447" y="1314189"/>
            <a:ext cx="3264880" cy="640198"/>
          </a:xfrm>
          <a:prstGeom prst="rect">
            <a:avLst/>
          </a:prstGeom>
          <a:noFill/>
          <a:ln>
            <a:noFill/>
          </a:ln>
        </p:spPr>
        <p:txBody>
          <a:bodyPr spcFirstLastPara="1" wrap="square" lIns="68575" tIns="34275" rIns="68575" bIns="34275" anchor="ctr" anchorCtr="0">
            <a:noAutofit/>
          </a:bodyPr>
          <a:lstStyle/>
          <a:p>
            <a:pPr marL="0" lvl="0" indent="0" algn="r" rtl="0">
              <a:lnSpc>
                <a:spcPct val="90000"/>
              </a:lnSpc>
              <a:spcBef>
                <a:spcPts val="0"/>
              </a:spcBef>
              <a:spcAft>
                <a:spcPts val="0"/>
              </a:spcAft>
              <a:buClr>
                <a:srgbClr val="FFFFFF"/>
              </a:buClr>
              <a:buSzPts val="1400"/>
              <a:buFont typeface="Work Sans SemiBold"/>
              <a:buNone/>
            </a:pPr>
            <a:r>
              <a:rPr lang="es-CO" dirty="0"/>
              <a:t>Contenido</a:t>
            </a:r>
            <a:endParaRPr dirty="0"/>
          </a:p>
        </p:txBody>
      </p:sp>
      <p:sp>
        <p:nvSpPr>
          <p:cNvPr id="158" name="Google Shape;158;p24"/>
          <p:cNvSpPr txBox="1">
            <a:spLocks noGrp="1"/>
          </p:cNvSpPr>
          <p:nvPr>
            <p:ph type="body" idx="1"/>
          </p:nvPr>
        </p:nvSpPr>
        <p:spPr>
          <a:xfrm>
            <a:off x="5992917" y="1971730"/>
            <a:ext cx="2179533" cy="443700"/>
          </a:xfrm>
          <a:prstGeom prst="rect">
            <a:avLst/>
          </a:prstGeom>
          <a:noFill/>
          <a:ln>
            <a:noFill/>
          </a:ln>
        </p:spPr>
        <p:txBody>
          <a:bodyPr spcFirstLastPara="1" wrap="square" lIns="68575" tIns="34275" rIns="68575" bIns="34275" anchor="t" anchorCtr="0">
            <a:noAutofit/>
          </a:bodyPr>
          <a:lstStyle/>
          <a:p>
            <a:pPr marL="139700" lvl="0" indent="0">
              <a:buClr>
                <a:srgbClr val="FFFFFF"/>
              </a:buClr>
              <a:buSzPts val="1400"/>
            </a:pPr>
            <a:r>
              <a:rPr lang="es-CO" sz="1400" dirty="0"/>
              <a:t>Empleo público en los PDET: Fundamentos normativos</a:t>
            </a:r>
          </a:p>
        </p:txBody>
      </p:sp>
      <p:sp>
        <p:nvSpPr>
          <p:cNvPr id="159" name="Google Shape;159;p24"/>
          <p:cNvSpPr txBox="1">
            <a:spLocks noGrp="1"/>
          </p:cNvSpPr>
          <p:nvPr>
            <p:ph type="body" idx="2"/>
          </p:nvPr>
        </p:nvSpPr>
        <p:spPr>
          <a:xfrm>
            <a:off x="6027564" y="1340114"/>
            <a:ext cx="2444810" cy="443700"/>
          </a:xfrm>
          <a:prstGeom prst="rect">
            <a:avLst/>
          </a:prstGeom>
          <a:noFill/>
          <a:ln>
            <a:noFill/>
          </a:ln>
        </p:spPr>
        <p:txBody>
          <a:bodyPr spcFirstLastPara="1" wrap="square" lIns="68575" tIns="34275" rIns="68575" bIns="34275" anchor="t" anchorCtr="0">
            <a:noAutofit/>
          </a:bodyPr>
          <a:lstStyle/>
          <a:p>
            <a:pPr marL="139700" lvl="0" indent="0">
              <a:buClr>
                <a:srgbClr val="FFFFFF"/>
              </a:buClr>
              <a:buSzPts val="1400"/>
            </a:pPr>
            <a:r>
              <a:rPr lang="es-CO" sz="1400" dirty="0"/>
              <a:t>Gestión Estratégica de Talento Humano GETH</a:t>
            </a:r>
          </a:p>
        </p:txBody>
      </p:sp>
      <p:sp>
        <p:nvSpPr>
          <p:cNvPr id="160" name="Google Shape;160;p24"/>
          <p:cNvSpPr txBox="1">
            <a:spLocks noGrp="1"/>
          </p:cNvSpPr>
          <p:nvPr>
            <p:ph type="body" idx="3"/>
          </p:nvPr>
        </p:nvSpPr>
        <p:spPr>
          <a:xfrm>
            <a:off x="5957200" y="2840885"/>
            <a:ext cx="1883400" cy="443700"/>
          </a:xfrm>
          <a:prstGeom prst="rect">
            <a:avLst/>
          </a:prstGeom>
          <a:noFill/>
          <a:ln>
            <a:noFill/>
          </a:ln>
        </p:spPr>
        <p:txBody>
          <a:bodyPr spcFirstLastPara="1" wrap="square" lIns="68575" tIns="34275" rIns="68575" bIns="34275" anchor="t" anchorCtr="0">
            <a:noAutofit/>
          </a:bodyPr>
          <a:lstStyle/>
          <a:p>
            <a:pPr marL="139700" lvl="0" indent="0">
              <a:buClr>
                <a:srgbClr val="FFFFFF"/>
              </a:buClr>
              <a:buSzPts val="1400"/>
            </a:pPr>
            <a:r>
              <a:rPr lang="es-CO" sz="1400" dirty="0"/>
              <a:t>Diagnóstico municipios PDET</a:t>
            </a:r>
          </a:p>
          <a:p>
            <a:pPr marL="139700" lvl="0" indent="0" algn="l" rtl="0">
              <a:lnSpc>
                <a:spcPct val="90000"/>
              </a:lnSpc>
              <a:spcBef>
                <a:spcPts val="800"/>
              </a:spcBef>
              <a:spcAft>
                <a:spcPts val="0"/>
              </a:spcAft>
              <a:buClr>
                <a:srgbClr val="FFFFFF"/>
              </a:buClr>
              <a:buSzPts val="1400"/>
              <a:buNone/>
            </a:pPr>
            <a:endParaRPr sz="1400" dirty="0"/>
          </a:p>
        </p:txBody>
      </p:sp>
      <p:sp>
        <p:nvSpPr>
          <p:cNvPr id="162" name="Google Shape;162;p24"/>
          <p:cNvSpPr txBox="1">
            <a:spLocks noGrp="1"/>
          </p:cNvSpPr>
          <p:nvPr>
            <p:ph type="body" idx="5"/>
          </p:nvPr>
        </p:nvSpPr>
        <p:spPr>
          <a:xfrm>
            <a:off x="5382401" y="1406794"/>
            <a:ext cx="574800" cy="272700"/>
          </a:xfrm>
          <a:prstGeom prst="rect">
            <a:avLst/>
          </a:prstGeom>
          <a:noFill/>
          <a:ln>
            <a:noFill/>
          </a:ln>
        </p:spPr>
        <p:txBody>
          <a:bodyPr spcFirstLastPara="1" wrap="square" lIns="68575" tIns="34275" rIns="68575" bIns="34275" anchor="t" anchorCtr="0">
            <a:noAutofit/>
          </a:bodyPr>
          <a:lstStyle/>
          <a:p>
            <a:pPr marL="139700" lvl="0" indent="0" algn="r" rtl="0">
              <a:lnSpc>
                <a:spcPct val="90000"/>
              </a:lnSpc>
              <a:spcBef>
                <a:spcPts val="800"/>
              </a:spcBef>
              <a:spcAft>
                <a:spcPts val="0"/>
              </a:spcAft>
              <a:buClr>
                <a:srgbClr val="FFFFFF"/>
              </a:buClr>
              <a:buSzPts val="1400"/>
              <a:buNone/>
            </a:pPr>
            <a:r>
              <a:rPr lang="es-CO" sz="1400" dirty="0"/>
              <a:t>01.</a:t>
            </a:r>
            <a:endParaRPr sz="1400" dirty="0"/>
          </a:p>
        </p:txBody>
      </p:sp>
      <p:sp>
        <p:nvSpPr>
          <p:cNvPr id="164" name="Google Shape;164;p24"/>
          <p:cNvSpPr txBox="1">
            <a:spLocks noGrp="1"/>
          </p:cNvSpPr>
          <p:nvPr>
            <p:ph type="body" idx="7"/>
          </p:nvPr>
        </p:nvSpPr>
        <p:spPr>
          <a:xfrm>
            <a:off x="5382400" y="1876459"/>
            <a:ext cx="574800" cy="272700"/>
          </a:xfrm>
          <a:prstGeom prst="rect">
            <a:avLst/>
          </a:prstGeom>
          <a:noFill/>
          <a:ln>
            <a:noFill/>
          </a:ln>
        </p:spPr>
        <p:txBody>
          <a:bodyPr spcFirstLastPara="1" wrap="square" lIns="68575" tIns="34275" rIns="68575" bIns="34275" anchor="t" anchorCtr="0">
            <a:noAutofit/>
          </a:bodyPr>
          <a:lstStyle/>
          <a:p>
            <a:pPr marL="139700" lvl="0" indent="0" algn="r" rtl="0">
              <a:lnSpc>
                <a:spcPct val="90000"/>
              </a:lnSpc>
              <a:spcBef>
                <a:spcPts val="800"/>
              </a:spcBef>
              <a:spcAft>
                <a:spcPts val="0"/>
              </a:spcAft>
              <a:buClr>
                <a:srgbClr val="FFFFFF"/>
              </a:buClr>
              <a:buSzPts val="1400"/>
              <a:buNone/>
            </a:pPr>
            <a:r>
              <a:rPr lang="es-CO" sz="1400" dirty="0"/>
              <a:t>02.</a:t>
            </a:r>
            <a:endParaRPr sz="1400" dirty="0"/>
          </a:p>
        </p:txBody>
      </p:sp>
      <p:sp>
        <p:nvSpPr>
          <p:cNvPr id="165" name="Google Shape;165;p24"/>
          <p:cNvSpPr txBox="1">
            <a:spLocks noGrp="1"/>
          </p:cNvSpPr>
          <p:nvPr>
            <p:ph type="body" idx="8"/>
          </p:nvPr>
        </p:nvSpPr>
        <p:spPr>
          <a:xfrm>
            <a:off x="5382400" y="2857671"/>
            <a:ext cx="574800" cy="272700"/>
          </a:xfrm>
          <a:prstGeom prst="rect">
            <a:avLst/>
          </a:prstGeom>
          <a:noFill/>
          <a:ln>
            <a:noFill/>
          </a:ln>
        </p:spPr>
        <p:txBody>
          <a:bodyPr spcFirstLastPara="1" wrap="square" lIns="68575" tIns="34275" rIns="68575" bIns="34275" anchor="t" anchorCtr="0">
            <a:noAutofit/>
          </a:bodyPr>
          <a:lstStyle/>
          <a:p>
            <a:pPr marL="139700" lvl="0" indent="0" algn="r" rtl="0">
              <a:lnSpc>
                <a:spcPct val="90000"/>
              </a:lnSpc>
              <a:spcBef>
                <a:spcPts val="800"/>
              </a:spcBef>
              <a:spcAft>
                <a:spcPts val="0"/>
              </a:spcAft>
              <a:buClr>
                <a:srgbClr val="FFFFFF"/>
              </a:buClr>
              <a:buSzPts val="1400"/>
              <a:buNone/>
            </a:pPr>
            <a:r>
              <a:rPr lang="es-CO" sz="1400" dirty="0"/>
              <a:t>03.</a:t>
            </a:r>
            <a:endParaRPr sz="1400" dirty="0"/>
          </a:p>
        </p:txBody>
      </p:sp>
      <p:sp>
        <p:nvSpPr>
          <p:cNvPr id="166" name="Google Shape;166;p24"/>
          <p:cNvSpPr txBox="1">
            <a:spLocks noGrp="1"/>
          </p:cNvSpPr>
          <p:nvPr>
            <p:ph type="body" idx="9"/>
          </p:nvPr>
        </p:nvSpPr>
        <p:spPr>
          <a:xfrm>
            <a:off x="5382400" y="3282967"/>
            <a:ext cx="574800" cy="272700"/>
          </a:xfrm>
          <a:prstGeom prst="rect">
            <a:avLst/>
          </a:prstGeom>
          <a:noFill/>
          <a:ln>
            <a:noFill/>
          </a:ln>
        </p:spPr>
        <p:txBody>
          <a:bodyPr spcFirstLastPara="1" wrap="square" lIns="68575" tIns="34275" rIns="68575" bIns="34275" anchor="t" anchorCtr="0">
            <a:noAutofit/>
          </a:bodyPr>
          <a:lstStyle/>
          <a:p>
            <a:pPr marL="139700" lvl="0" indent="0" algn="r" rtl="0">
              <a:lnSpc>
                <a:spcPct val="90000"/>
              </a:lnSpc>
              <a:spcBef>
                <a:spcPts val="800"/>
              </a:spcBef>
              <a:spcAft>
                <a:spcPts val="0"/>
              </a:spcAft>
              <a:buClr>
                <a:srgbClr val="FFFFFF"/>
              </a:buClr>
              <a:buSzPts val="1400"/>
              <a:buNone/>
            </a:pPr>
            <a:r>
              <a:rPr lang="es-CO" sz="1400" dirty="0"/>
              <a:t>04.</a:t>
            </a:r>
            <a:endParaRPr sz="1400" dirty="0"/>
          </a:p>
        </p:txBody>
      </p:sp>
      <p:sp>
        <p:nvSpPr>
          <p:cNvPr id="167" name="Google Shape;167;p24"/>
          <p:cNvSpPr txBox="1">
            <a:spLocks noGrp="1"/>
          </p:cNvSpPr>
          <p:nvPr>
            <p:ph type="body" idx="13"/>
          </p:nvPr>
        </p:nvSpPr>
        <p:spPr>
          <a:xfrm>
            <a:off x="5992917" y="3837109"/>
            <a:ext cx="1883400" cy="443700"/>
          </a:xfrm>
          <a:prstGeom prst="rect">
            <a:avLst/>
          </a:prstGeom>
          <a:noFill/>
          <a:ln>
            <a:noFill/>
          </a:ln>
        </p:spPr>
        <p:txBody>
          <a:bodyPr spcFirstLastPara="1" wrap="square" lIns="68575" tIns="34275" rIns="68575" bIns="34275" anchor="t" anchorCtr="0">
            <a:noAutofit/>
          </a:bodyPr>
          <a:lstStyle/>
          <a:p>
            <a:pPr marL="139700" lvl="0" indent="0">
              <a:buClr>
                <a:srgbClr val="FFFFFF"/>
              </a:buClr>
              <a:buSzPts val="1400"/>
            </a:pPr>
            <a:r>
              <a:rPr lang="es-ES_tradnl" sz="1400" dirty="0">
                <a:latin typeface="Work Sans" panose="020B0604020202020204" charset="0"/>
              </a:rPr>
              <a:t>Ruta de Profesionalización</a:t>
            </a:r>
            <a:endParaRPr lang="es-CO" sz="1400" dirty="0"/>
          </a:p>
        </p:txBody>
      </p:sp>
      <p:sp>
        <p:nvSpPr>
          <p:cNvPr id="170" name="Google Shape;170;p24"/>
          <p:cNvSpPr txBox="1">
            <a:spLocks noGrp="1"/>
          </p:cNvSpPr>
          <p:nvPr>
            <p:ph type="body" idx="16"/>
          </p:nvPr>
        </p:nvSpPr>
        <p:spPr>
          <a:xfrm>
            <a:off x="5378234" y="3804729"/>
            <a:ext cx="574800" cy="272700"/>
          </a:xfrm>
          <a:prstGeom prst="rect">
            <a:avLst/>
          </a:prstGeom>
          <a:noFill/>
          <a:ln>
            <a:noFill/>
          </a:ln>
        </p:spPr>
        <p:txBody>
          <a:bodyPr spcFirstLastPara="1" wrap="square" lIns="68575" tIns="34275" rIns="68575" bIns="34275" anchor="t" anchorCtr="0">
            <a:noAutofit/>
          </a:bodyPr>
          <a:lstStyle/>
          <a:p>
            <a:pPr marL="139700" lvl="0" indent="0" algn="r" rtl="0">
              <a:lnSpc>
                <a:spcPct val="90000"/>
              </a:lnSpc>
              <a:spcBef>
                <a:spcPts val="800"/>
              </a:spcBef>
              <a:spcAft>
                <a:spcPts val="0"/>
              </a:spcAft>
              <a:buClr>
                <a:srgbClr val="FFFFFF"/>
              </a:buClr>
              <a:buSzPts val="1400"/>
              <a:buNone/>
            </a:pPr>
            <a:r>
              <a:rPr lang="es-CO" sz="1400" dirty="0"/>
              <a:t>05.</a:t>
            </a:r>
            <a:endParaRPr sz="1400" dirty="0"/>
          </a:p>
        </p:txBody>
      </p:sp>
      <p:sp>
        <p:nvSpPr>
          <p:cNvPr id="34" name="Google Shape;167;p24"/>
          <p:cNvSpPr txBox="1">
            <a:spLocks noGrp="1"/>
          </p:cNvSpPr>
          <p:nvPr>
            <p:ph type="body" idx="13"/>
          </p:nvPr>
        </p:nvSpPr>
        <p:spPr>
          <a:xfrm>
            <a:off x="5947197" y="3320056"/>
            <a:ext cx="2792651" cy="443700"/>
          </a:xfrm>
          <a:prstGeom prst="rect">
            <a:avLst/>
          </a:prstGeom>
          <a:noFill/>
          <a:ln>
            <a:noFill/>
          </a:ln>
        </p:spPr>
        <p:txBody>
          <a:bodyPr spcFirstLastPara="1" wrap="square" lIns="68575" tIns="34275" rIns="68575" bIns="34275" anchor="t" anchorCtr="0">
            <a:noAutofit/>
          </a:bodyPr>
          <a:lstStyle/>
          <a:p>
            <a:pPr marL="139700" lvl="0" indent="0">
              <a:buClr>
                <a:srgbClr val="FFFFFF"/>
              </a:buClr>
              <a:buSzPts val="1400"/>
            </a:pPr>
            <a:r>
              <a:rPr lang="es-ES" sz="1400" dirty="0"/>
              <a:t>Convocatoria concurso público de méritos</a:t>
            </a:r>
            <a:endParaRPr lang="es-CO" sz="1400" dirty="0"/>
          </a:p>
        </p:txBody>
      </p:sp>
      <p:sp>
        <p:nvSpPr>
          <p:cNvPr id="35" name="Google Shape;167;p24"/>
          <p:cNvSpPr txBox="1">
            <a:spLocks noGrp="1"/>
          </p:cNvSpPr>
          <p:nvPr>
            <p:ph type="body" idx="13"/>
          </p:nvPr>
        </p:nvSpPr>
        <p:spPr>
          <a:xfrm>
            <a:off x="5992917" y="4360443"/>
            <a:ext cx="1883400" cy="443700"/>
          </a:xfrm>
          <a:prstGeom prst="rect">
            <a:avLst/>
          </a:prstGeom>
          <a:noFill/>
          <a:ln>
            <a:noFill/>
          </a:ln>
        </p:spPr>
        <p:txBody>
          <a:bodyPr spcFirstLastPara="1" wrap="square" lIns="68575" tIns="34275" rIns="68575" bIns="34275" anchor="t" anchorCtr="0">
            <a:noAutofit/>
          </a:bodyPr>
          <a:lstStyle/>
          <a:p>
            <a:pPr marL="139700" lvl="0" indent="0">
              <a:buClr>
                <a:srgbClr val="FFFFFF"/>
              </a:buClr>
              <a:buSzPts val="1400"/>
            </a:pPr>
            <a:r>
              <a:rPr lang="es-ES_tradnl" sz="1400" dirty="0">
                <a:latin typeface="Work Sans" panose="020B0604020202020204" charset="0"/>
              </a:rPr>
              <a:t>Conclusiones</a:t>
            </a:r>
            <a:endParaRPr lang="es-CO" sz="1400" dirty="0"/>
          </a:p>
        </p:txBody>
      </p:sp>
      <p:sp>
        <p:nvSpPr>
          <p:cNvPr id="36" name="Google Shape;170;p24"/>
          <p:cNvSpPr txBox="1">
            <a:spLocks noGrp="1"/>
          </p:cNvSpPr>
          <p:nvPr>
            <p:ph type="body" idx="16"/>
          </p:nvPr>
        </p:nvSpPr>
        <p:spPr>
          <a:xfrm>
            <a:off x="5372397" y="4337959"/>
            <a:ext cx="574800" cy="272700"/>
          </a:xfrm>
          <a:prstGeom prst="rect">
            <a:avLst/>
          </a:prstGeom>
          <a:noFill/>
          <a:ln>
            <a:noFill/>
          </a:ln>
        </p:spPr>
        <p:txBody>
          <a:bodyPr spcFirstLastPara="1" wrap="square" lIns="68575" tIns="34275" rIns="68575" bIns="34275" anchor="t" anchorCtr="0">
            <a:noAutofit/>
          </a:bodyPr>
          <a:lstStyle/>
          <a:p>
            <a:pPr marL="139700" lvl="0" indent="0" algn="r" rtl="0">
              <a:lnSpc>
                <a:spcPct val="90000"/>
              </a:lnSpc>
              <a:spcBef>
                <a:spcPts val="800"/>
              </a:spcBef>
              <a:spcAft>
                <a:spcPts val="0"/>
              </a:spcAft>
              <a:buClr>
                <a:srgbClr val="FFFFFF"/>
              </a:buClr>
              <a:buSzPts val="1400"/>
              <a:buNone/>
            </a:pPr>
            <a:r>
              <a:rPr lang="es-CO" sz="1400" dirty="0"/>
              <a:t>06.</a:t>
            </a:r>
            <a:endParaRPr sz="14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45EDC63F-4293-4841-A585-F48A01735DC6}"/>
              </a:ext>
            </a:extLst>
          </p:cNvPr>
          <p:cNvSpPr/>
          <p:nvPr/>
        </p:nvSpPr>
        <p:spPr>
          <a:xfrm>
            <a:off x="6411558" y="-230617"/>
            <a:ext cx="2807746" cy="5604734"/>
          </a:xfrm>
          <a:prstGeom prst="rect">
            <a:avLst/>
          </a:prstGeom>
          <a:solidFill>
            <a:srgbClr val="FBF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3" name="1 CuadroTexto"/>
          <p:cNvSpPr txBox="1"/>
          <p:nvPr/>
        </p:nvSpPr>
        <p:spPr>
          <a:xfrm>
            <a:off x="1121314" y="767695"/>
            <a:ext cx="3493008" cy="623248"/>
          </a:xfrm>
          <a:prstGeom prst="rect">
            <a:avLst/>
          </a:prstGeom>
          <a:noFill/>
        </p:spPr>
        <p:txBody>
          <a:bodyPr wrap="square" lIns="68580" tIns="34290" rIns="68580" bIns="34290" rtlCol="0">
            <a:spAutoFit/>
          </a:bodyPr>
          <a:lstStyle/>
          <a:p>
            <a:pPr algn="ctr"/>
            <a:r>
              <a:rPr lang="es-CO" sz="1800" b="1" dirty="0">
                <a:solidFill>
                  <a:srgbClr val="0166CD"/>
                </a:solidFill>
                <a:latin typeface="Work Sans" pitchFamily="2" charset="77"/>
                <a:cs typeface="Arial" panose="020B0604020202020204" pitchFamily="34" charset="0"/>
              </a:rPr>
              <a:t>Municipios 5ta y 6ta categoría</a:t>
            </a:r>
          </a:p>
        </p:txBody>
      </p:sp>
      <p:graphicFrame>
        <p:nvGraphicFramePr>
          <p:cNvPr id="24" name="2 Diagrama"/>
          <p:cNvGraphicFramePr/>
          <p:nvPr>
            <p:extLst>
              <p:ext uri="{D42A27DB-BD31-4B8C-83A1-F6EECF244321}">
                <p14:modId xmlns:p14="http://schemas.microsoft.com/office/powerpoint/2010/main" val="1687215271"/>
              </p:ext>
            </p:extLst>
          </p:nvPr>
        </p:nvGraphicFramePr>
        <p:xfrm>
          <a:off x="695297" y="1390943"/>
          <a:ext cx="4546854" cy="35021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5" name="3 CuadroTexto"/>
          <p:cNvSpPr txBox="1"/>
          <p:nvPr/>
        </p:nvSpPr>
        <p:spPr>
          <a:xfrm>
            <a:off x="6516452" y="882221"/>
            <a:ext cx="2401189" cy="1915909"/>
          </a:xfrm>
          <a:prstGeom prst="rect">
            <a:avLst/>
          </a:prstGeom>
          <a:noFill/>
        </p:spPr>
        <p:txBody>
          <a:bodyPr wrap="square" lIns="68580" tIns="34290" rIns="68580" bIns="34290" rtlCol="0">
            <a:spAutoFit/>
          </a:bodyPr>
          <a:lstStyle/>
          <a:p>
            <a:pPr marL="214313" indent="-214313">
              <a:buClr>
                <a:srgbClr val="0166CD"/>
              </a:buClr>
              <a:buFont typeface="Arial" panose="020B0604020202020204" pitchFamily="34" charset="0"/>
              <a:buChar char="•"/>
            </a:pPr>
            <a:r>
              <a:rPr lang="es-CO" sz="1200" dirty="0">
                <a:solidFill>
                  <a:srgbClr val="0166CD"/>
                </a:solidFill>
                <a:latin typeface="Work Sans" pitchFamily="2" charset="77"/>
                <a:cs typeface="Arial" panose="020B0604020202020204" pitchFamily="34" charset="0"/>
              </a:rPr>
              <a:t>Para los procesos de selección de los municipios categoría 1 a 4 y especial, los requisitos son acreditados a través del Manual de Funciones</a:t>
            </a:r>
          </a:p>
          <a:p>
            <a:pPr marL="214313" indent="-214313">
              <a:buClr>
                <a:srgbClr val="0166CD"/>
              </a:buClr>
              <a:buFont typeface="Arial" panose="020B0604020202020204" pitchFamily="34" charset="0"/>
              <a:buChar char="•"/>
            </a:pPr>
            <a:endParaRPr lang="es-CO" sz="1200" dirty="0">
              <a:solidFill>
                <a:srgbClr val="0166CD"/>
              </a:solidFill>
              <a:latin typeface="Work Sans" pitchFamily="2" charset="77"/>
              <a:cs typeface="Arial" panose="020B0604020202020204" pitchFamily="34" charset="0"/>
            </a:endParaRPr>
          </a:p>
          <a:p>
            <a:pPr marL="214313" indent="-214313">
              <a:buClr>
                <a:srgbClr val="0166CD"/>
              </a:buClr>
              <a:buFont typeface="Arial" panose="020B0604020202020204" pitchFamily="34" charset="0"/>
              <a:buChar char="•"/>
            </a:pPr>
            <a:r>
              <a:rPr lang="es-CO" sz="1200" dirty="0">
                <a:solidFill>
                  <a:srgbClr val="0166CD"/>
                </a:solidFill>
                <a:latin typeface="Work Sans" pitchFamily="2" charset="77"/>
                <a:cs typeface="Arial" panose="020B0604020202020204" pitchFamily="34" charset="0"/>
              </a:rPr>
              <a:t>Para los municipios de 5ta y 6ta categoría, no se exigirá experiencia previa.</a:t>
            </a:r>
          </a:p>
        </p:txBody>
      </p:sp>
      <p:pic>
        <p:nvPicPr>
          <p:cNvPr id="26" name="Picture 3"/>
          <p:cNvPicPr>
            <a:picLocks noChangeAspect="1" noChangeArrowheads="1"/>
          </p:cNvPicPr>
          <p:nvPr/>
        </p:nvPicPr>
        <p:blipFill>
          <a:blip r:embed="rId7">
            <a:duotone>
              <a:schemeClr val="accent5">
                <a:shade val="45000"/>
                <a:satMod val="135000"/>
              </a:schemeClr>
              <a:prstClr val="white"/>
            </a:duotone>
            <a:extLst>
              <a:ext uri="{BEBA8EAE-BF5A-486C-A8C5-ECC9F3942E4B}">
                <a14:imgProps xmlns:a14="http://schemas.microsoft.com/office/drawing/2010/main">
                  <a14:imgLayer r:embed="rId8">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a:off x="7104621" y="3044414"/>
            <a:ext cx="1224849" cy="12109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7" name="26 Rectángulo"/>
          <p:cNvSpPr/>
          <p:nvPr/>
        </p:nvSpPr>
        <p:spPr>
          <a:xfrm>
            <a:off x="331574" y="179072"/>
            <a:ext cx="6003567" cy="553998"/>
          </a:xfrm>
          <a:prstGeom prst="rect">
            <a:avLst/>
          </a:prstGeom>
        </p:spPr>
        <p:txBody>
          <a:bodyPr wrap="none">
            <a:spAutoFit/>
          </a:bodyPr>
          <a:lstStyle/>
          <a:p>
            <a:r>
              <a:rPr lang="es-ES_tradnl" sz="3000" kern="1200" dirty="0">
                <a:solidFill>
                  <a:srgbClr val="0166CD"/>
                </a:solidFill>
                <a:latin typeface="Work Sans Light"/>
                <a:ea typeface="+mj-ea"/>
                <a:cs typeface="+mj-cs"/>
              </a:rPr>
              <a:t>Requisitos proceso de selección</a:t>
            </a:r>
            <a:endParaRPr lang="es-CO" sz="3000" kern="1200" dirty="0">
              <a:solidFill>
                <a:srgbClr val="0166CD"/>
              </a:solidFill>
              <a:latin typeface="Work Sans Light"/>
              <a:ea typeface="+mj-ea"/>
              <a:cs typeface="+mj-cs"/>
            </a:endParaRPr>
          </a:p>
        </p:txBody>
      </p:sp>
    </p:spTree>
    <p:extLst>
      <p:ext uri="{BB962C8B-B14F-4D97-AF65-F5344CB8AC3E}">
        <p14:creationId xmlns:p14="http://schemas.microsoft.com/office/powerpoint/2010/main" val="24169861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o 1">
            <a:extLst>
              <a:ext uri="{FF2B5EF4-FFF2-40B4-BE49-F238E27FC236}">
                <a16:creationId xmlns:a16="http://schemas.microsoft.com/office/drawing/2014/main" id="{03E9FE26-0FFD-1244-AA2D-FFABA3CCB078}"/>
              </a:ext>
            </a:extLst>
          </p:cNvPr>
          <p:cNvGrpSpPr/>
          <p:nvPr/>
        </p:nvGrpSpPr>
        <p:grpSpPr>
          <a:xfrm>
            <a:off x="728027" y="828319"/>
            <a:ext cx="7792248" cy="4185616"/>
            <a:chOff x="1147909" y="1053858"/>
            <a:chExt cx="6952483" cy="3734537"/>
          </a:xfrm>
        </p:grpSpPr>
        <p:sp>
          <p:nvSpPr>
            <p:cNvPr id="22" name="21 Decisión"/>
            <p:cNvSpPr/>
            <p:nvPr/>
          </p:nvSpPr>
          <p:spPr>
            <a:xfrm>
              <a:off x="6354069" y="1053858"/>
              <a:ext cx="1217734" cy="1015542"/>
            </a:xfrm>
            <a:prstGeom prst="flowChartDecision">
              <a:avLst/>
            </a:prstGeom>
            <a:solidFill>
              <a:srgbClr val="0166CD"/>
            </a:solidFill>
            <a:ln w="38100">
              <a:solidFill>
                <a:srgbClr val="0166CD"/>
              </a:solidFill>
            </a:ln>
          </p:spPr>
          <p:style>
            <a:lnRef idx="2">
              <a:schemeClr val="accent6"/>
            </a:lnRef>
            <a:fillRef idx="1">
              <a:schemeClr val="lt1"/>
            </a:fillRef>
            <a:effectRef idx="0">
              <a:schemeClr val="accent6"/>
            </a:effectRef>
            <a:fontRef idx="minor">
              <a:schemeClr val="dk1"/>
            </a:fontRef>
          </p:style>
          <p:txBody>
            <a:bodyPr lIns="87920" tIns="43960" rIns="87920" bIns="43960" rtlCol="0" anchor="ctr"/>
            <a:lstStyle/>
            <a:p>
              <a:pPr algn="ctr"/>
              <a:endParaRPr lang="es-CO" sz="1100" dirty="0">
                <a:latin typeface="Work Sans" pitchFamily="2" charset="77"/>
              </a:endParaRPr>
            </a:p>
          </p:txBody>
        </p:sp>
        <p:cxnSp>
          <p:nvCxnSpPr>
            <p:cNvPr id="23" name="22 Conector recto"/>
            <p:cNvCxnSpPr>
              <a:stCxn id="22" idx="2"/>
            </p:cNvCxnSpPr>
            <p:nvPr/>
          </p:nvCxnSpPr>
          <p:spPr>
            <a:xfrm>
              <a:off x="6962936" y="2069400"/>
              <a:ext cx="0" cy="1466894"/>
            </a:xfrm>
            <a:prstGeom prst="line">
              <a:avLst/>
            </a:prstGeom>
            <a:ln w="38100">
              <a:solidFill>
                <a:srgbClr val="0166CD"/>
              </a:solidFill>
              <a:tailEnd type="oval"/>
            </a:ln>
          </p:spPr>
          <p:style>
            <a:lnRef idx="1">
              <a:schemeClr val="accent6"/>
            </a:lnRef>
            <a:fillRef idx="0">
              <a:schemeClr val="accent6"/>
            </a:fillRef>
            <a:effectRef idx="0">
              <a:schemeClr val="accent6"/>
            </a:effectRef>
            <a:fontRef idx="minor">
              <a:schemeClr val="tx1"/>
            </a:fontRef>
          </p:style>
        </p:cxnSp>
        <p:sp>
          <p:nvSpPr>
            <p:cNvPr id="24" name="23 Pentágono"/>
            <p:cNvSpPr/>
            <p:nvPr/>
          </p:nvSpPr>
          <p:spPr>
            <a:xfrm>
              <a:off x="6350714" y="2577171"/>
              <a:ext cx="1474099" cy="394933"/>
            </a:xfrm>
            <a:prstGeom prst="homePlate">
              <a:avLst/>
            </a:prstGeom>
            <a:solidFill>
              <a:srgbClr val="DCEAFB"/>
            </a:solidFill>
            <a:ln w="38100">
              <a:solidFill>
                <a:srgbClr val="0166CD"/>
              </a:solidFill>
            </a:ln>
          </p:spPr>
          <p:style>
            <a:lnRef idx="2">
              <a:schemeClr val="accent1"/>
            </a:lnRef>
            <a:fillRef idx="1">
              <a:schemeClr val="lt1"/>
            </a:fillRef>
            <a:effectRef idx="0">
              <a:schemeClr val="accent1"/>
            </a:effectRef>
            <a:fontRef idx="minor">
              <a:schemeClr val="dk1"/>
            </a:fontRef>
          </p:style>
          <p:txBody>
            <a:bodyPr lIns="87920" tIns="43960" rIns="87920" bIns="43960" rtlCol="0" anchor="ctr"/>
            <a:lstStyle/>
            <a:p>
              <a:pPr algn="ctr"/>
              <a:r>
                <a:rPr lang="es-CO" sz="1000" b="1" dirty="0">
                  <a:solidFill>
                    <a:srgbClr val="0166CD"/>
                  </a:solidFill>
                  <a:latin typeface="Work Sans" pitchFamily="2" charset="77"/>
                </a:rPr>
                <a:t>   REINTEGRACIÓN</a:t>
              </a:r>
            </a:p>
          </p:txBody>
        </p:sp>
        <p:sp>
          <p:nvSpPr>
            <p:cNvPr id="25" name="24 Decisión"/>
            <p:cNvSpPr/>
            <p:nvPr/>
          </p:nvSpPr>
          <p:spPr>
            <a:xfrm>
              <a:off x="3790419" y="1053858"/>
              <a:ext cx="1217734" cy="1015542"/>
            </a:xfrm>
            <a:prstGeom prst="flowChartDecision">
              <a:avLst/>
            </a:prstGeom>
            <a:solidFill>
              <a:srgbClr val="0166CD"/>
            </a:solidFill>
            <a:ln w="38100">
              <a:solidFill>
                <a:srgbClr val="0166CD"/>
              </a:solidFill>
            </a:ln>
          </p:spPr>
          <p:style>
            <a:lnRef idx="2">
              <a:schemeClr val="accent6"/>
            </a:lnRef>
            <a:fillRef idx="1">
              <a:schemeClr val="lt1"/>
            </a:fillRef>
            <a:effectRef idx="0">
              <a:schemeClr val="accent6"/>
            </a:effectRef>
            <a:fontRef idx="minor">
              <a:schemeClr val="dk1"/>
            </a:fontRef>
          </p:style>
          <p:txBody>
            <a:bodyPr lIns="87920" tIns="43960" rIns="87920" bIns="43960" rtlCol="0" anchor="ctr"/>
            <a:lstStyle/>
            <a:p>
              <a:pPr algn="ctr"/>
              <a:endParaRPr lang="es-CO" sz="1100" dirty="0">
                <a:latin typeface="Work Sans" pitchFamily="2" charset="77"/>
              </a:endParaRPr>
            </a:p>
          </p:txBody>
        </p:sp>
        <p:cxnSp>
          <p:nvCxnSpPr>
            <p:cNvPr id="26" name="25 Conector recto"/>
            <p:cNvCxnSpPr>
              <a:stCxn id="25" idx="2"/>
            </p:cNvCxnSpPr>
            <p:nvPr/>
          </p:nvCxnSpPr>
          <p:spPr>
            <a:xfrm>
              <a:off x="4399286" y="2069400"/>
              <a:ext cx="0" cy="1466894"/>
            </a:xfrm>
            <a:prstGeom prst="line">
              <a:avLst/>
            </a:prstGeom>
            <a:ln w="38100">
              <a:solidFill>
                <a:srgbClr val="0166CD"/>
              </a:solidFill>
              <a:tailEnd type="oval"/>
            </a:ln>
          </p:spPr>
          <p:style>
            <a:lnRef idx="1">
              <a:schemeClr val="accent6"/>
            </a:lnRef>
            <a:fillRef idx="0">
              <a:schemeClr val="accent6"/>
            </a:fillRef>
            <a:effectRef idx="0">
              <a:schemeClr val="accent6"/>
            </a:effectRef>
            <a:fontRef idx="minor">
              <a:schemeClr val="tx1"/>
            </a:fontRef>
          </p:style>
        </p:cxnSp>
        <p:sp>
          <p:nvSpPr>
            <p:cNvPr id="27" name="26 Decisión"/>
            <p:cNvSpPr/>
            <p:nvPr/>
          </p:nvSpPr>
          <p:spPr>
            <a:xfrm>
              <a:off x="5072244" y="1053858"/>
              <a:ext cx="1217734" cy="1015542"/>
            </a:xfrm>
            <a:prstGeom prst="flowChartDecision">
              <a:avLst/>
            </a:prstGeom>
            <a:solidFill>
              <a:srgbClr val="0166CD"/>
            </a:solidFill>
            <a:ln w="38100">
              <a:solidFill>
                <a:srgbClr val="0166CD"/>
              </a:solidFill>
            </a:ln>
          </p:spPr>
          <p:style>
            <a:lnRef idx="2">
              <a:schemeClr val="accent1"/>
            </a:lnRef>
            <a:fillRef idx="1">
              <a:schemeClr val="lt1"/>
            </a:fillRef>
            <a:effectRef idx="0">
              <a:schemeClr val="accent1"/>
            </a:effectRef>
            <a:fontRef idx="minor">
              <a:schemeClr val="dk1"/>
            </a:fontRef>
          </p:style>
          <p:txBody>
            <a:bodyPr lIns="87920" tIns="43960" rIns="87920" bIns="43960" rtlCol="0" anchor="ctr"/>
            <a:lstStyle/>
            <a:p>
              <a:pPr algn="ctr"/>
              <a:endParaRPr lang="es-CO" sz="1100" dirty="0">
                <a:latin typeface="Work Sans" pitchFamily="2" charset="77"/>
              </a:endParaRPr>
            </a:p>
          </p:txBody>
        </p:sp>
        <p:cxnSp>
          <p:nvCxnSpPr>
            <p:cNvPr id="28" name="27 Conector recto"/>
            <p:cNvCxnSpPr>
              <a:stCxn id="27" idx="2"/>
            </p:cNvCxnSpPr>
            <p:nvPr/>
          </p:nvCxnSpPr>
          <p:spPr>
            <a:xfrm>
              <a:off x="5681111" y="2069400"/>
              <a:ext cx="0" cy="1466894"/>
            </a:xfrm>
            <a:prstGeom prst="line">
              <a:avLst/>
            </a:prstGeom>
            <a:ln w="38100">
              <a:solidFill>
                <a:srgbClr val="0166CD"/>
              </a:solidFill>
              <a:tailEnd type="oval"/>
            </a:ln>
          </p:spPr>
          <p:style>
            <a:lnRef idx="1">
              <a:schemeClr val="accent1"/>
            </a:lnRef>
            <a:fillRef idx="0">
              <a:schemeClr val="accent1"/>
            </a:fillRef>
            <a:effectRef idx="0">
              <a:schemeClr val="accent1"/>
            </a:effectRef>
            <a:fontRef idx="minor">
              <a:schemeClr val="tx1"/>
            </a:fontRef>
          </p:style>
        </p:cxnSp>
        <p:sp>
          <p:nvSpPr>
            <p:cNvPr id="29" name="28 Pentágono"/>
            <p:cNvSpPr/>
            <p:nvPr/>
          </p:nvSpPr>
          <p:spPr>
            <a:xfrm>
              <a:off x="5068890" y="2577171"/>
              <a:ext cx="1474099" cy="394933"/>
            </a:xfrm>
            <a:prstGeom prst="homePlate">
              <a:avLst/>
            </a:prstGeom>
            <a:solidFill>
              <a:srgbClr val="0166CD"/>
            </a:solidFill>
            <a:ln w="38100">
              <a:solidFill>
                <a:srgbClr val="0166CD"/>
              </a:solidFill>
            </a:ln>
          </p:spPr>
          <p:style>
            <a:lnRef idx="2">
              <a:schemeClr val="accent6"/>
            </a:lnRef>
            <a:fillRef idx="1">
              <a:schemeClr val="lt1"/>
            </a:fillRef>
            <a:effectRef idx="0">
              <a:schemeClr val="accent6"/>
            </a:effectRef>
            <a:fontRef idx="minor">
              <a:schemeClr val="dk1"/>
            </a:fontRef>
          </p:style>
          <p:txBody>
            <a:bodyPr lIns="87920" tIns="43960" rIns="87920" bIns="43960" rtlCol="0" anchor="ctr"/>
            <a:lstStyle/>
            <a:p>
              <a:pPr algn="ctr"/>
              <a:r>
                <a:rPr lang="es-CO" sz="1100" b="1" dirty="0">
                  <a:solidFill>
                    <a:schemeClr val="bg1"/>
                  </a:solidFill>
                  <a:latin typeface="Work Sans" pitchFamily="2" charset="77"/>
                </a:rPr>
                <a:t>VÍCTIMAS</a:t>
              </a:r>
            </a:p>
          </p:txBody>
        </p:sp>
        <p:sp>
          <p:nvSpPr>
            <p:cNvPr id="30" name="29 Pentágono"/>
            <p:cNvSpPr/>
            <p:nvPr/>
          </p:nvSpPr>
          <p:spPr>
            <a:xfrm>
              <a:off x="3787065" y="2577171"/>
              <a:ext cx="1474099" cy="394933"/>
            </a:xfrm>
            <a:prstGeom prst="homePlate">
              <a:avLst/>
            </a:prstGeom>
            <a:solidFill>
              <a:srgbClr val="DCEAFB"/>
            </a:solidFill>
            <a:ln w="38100">
              <a:solidFill>
                <a:srgbClr val="0166CD"/>
              </a:solidFill>
            </a:ln>
          </p:spPr>
          <p:style>
            <a:lnRef idx="2">
              <a:schemeClr val="accent1"/>
            </a:lnRef>
            <a:fillRef idx="1">
              <a:schemeClr val="lt1"/>
            </a:fillRef>
            <a:effectRef idx="0">
              <a:schemeClr val="accent1"/>
            </a:effectRef>
            <a:fontRef idx="minor">
              <a:schemeClr val="dk1"/>
            </a:fontRef>
          </p:style>
          <p:txBody>
            <a:bodyPr lIns="87920" tIns="43960" rIns="87920" bIns="43960" rtlCol="0" anchor="ctr"/>
            <a:lstStyle/>
            <a:p>
              <a:pPr algn="ctr"/>
              <a:r>
                <a:rPr lang="es-CO" sz="1100" b="1" dirty="0">
                  <a:solidFill>
                    <a:srgbClr val="0166CD"/>
                  </a:solidFill>
                  <a:latin typeface="Work Sans" pitchFamily="2" charset="77"/>
                </a:rPr>
                <a:t>POBLACIÓN DESPLAZADA</a:t>
              </a:r>
            </a:p>
          </p:txBody>
        </p:sp>
        <p:sp>
          <p:nvSpPr>
            <p:cNvPr id="31" name="30 Decisión"/>
            <p:cNvSpPr/>
            <p:nvPr/>
          </p:nvSpPr>
          <p:spPr>
            <a:xfrm>
              <a:off x="1223415" y="1053858"/>
              <a:ext cx="1217734" cy="1015542"/>
            </a:xfrm>
            <a:prstGeom prst="flowChartDecision">
              <a:avLst/>
            </a:prstGeom>
            <a:noFill/>
            <a:ln w="38100">
              <a:solidFill>
                <a:srgbClr val="0166CD"/>
              </a:solidFill>
            </a:ln>
          </p:spPr>
          <p:style>
            <a:lnRef idx="2">
              <a:schemeClr val="accent6"/>
            </a:lnRef>
            <a:fillRef idx="1">
              <a:schemeClr val="lt1"/>
            </a:fillRef>
            <a:effectRef idx="0">
              <a:schemeClr val="accent6"/>
            </a:effectRef>
            <a:fontRef idx="minor">
              <a:schemeClr val="dk1"/>
            </a:fontRef>
          </p:style>
          <p:txBody>
            <a:bodyPr lIns="87920" tIns="43960" rIns="87920" bIns="43960" rtlCol="0" anchor="ctr"/>
            <a:lstStyle/>
            <a:p>
              <a:pPr algn="ctr"/>
              <a:endParaRPr lang="es-CO" sz="1100" dirty="0">
                <a:latin typeface="Work Sans" pitchFamily="2" charset="77"/>
              </a:endParaRPr>
            </a:p>
          </p:txBody>
        </p:sp>
        <p:cxnSp>
          <p:nvCxnSpPr>
            <p:cNvPr id="32" name="31 Conector recto"/>
            <p:cNvCxnSpPr>
              <a:stCxn id="31" idx="2"/>
            </p:cNvCxnSpPr>
            <p:nvPr/>
          </p:nvCxnSpPr>
          <p:spPr>
            <a:xfrm>
              <a:off x="1832281" y="2069400"/>
              <a:ext cx="0" cy="1466894"/>
            </a:xfrm>
            <a:prstGeom prst="line">
              <a:avLst/>
            </a:prstGeom>
            <a:ln w="38100">
              <a:solidFill>
                <a:srgbClr val="0166CD"/>
              </a:solidFill>
              <a:tailEnd type="oval"/>
            </a:ln>
          </p:spPr>
          <p:style>
            <a:lnRef idx="1">
              <a:schemeClr val="accent6"/>
            </a:lnRef>
            <a:fillRef idx="0">
              <a:schemeClr val="accent6"/>
            </a:fillRef>
            <a:effectRef idx="0">
              <a:schemeClr val="accent6"/>
            </a:effectRef>
            <a:fontRef idx="minor">
              <a:schemeClr val="tx1"/>
            </a:fontRef>
          </p:style>
        </p:cxnSp>
        <p:sp>
          <p:nvSpPr>
            <p:cNvPr id="33" name="32 Decisión"/>
            <p:cNvSpPr/>
            <p:nvPr/>
          </p:nvSpPr>
          <p:spPr>
            <a:xfrm>
              <a:off x="2505240" y="1053858"/>
              <a:ext cx="1217734" cy="1015542"/>
            </a:xfrm>
            <a:prstGeom prst="flowChartDecision">
              <a:avLst/>
            </a:prstGeom>
            <a:solidFill>
              <a:srgbClr val="0166CD"/>
            </a:solidFill>
            <a:ln w="38100">
              <a:solidFill>
                <a:srgbClr val="0166CD"/>
              </a:solidFill>
            </a:ln>
          </p:spPr>
          <p:style>
            <a:lnRef idx="2">
              <a:schemeClr val="accent1"/>
            </a:lnRef>
            <a:fillRef idx="1">
              <a:schemeClr val="lt1"/>
            </a:fillRef>
            <a:effectRef idx="0">
              <a:schemeClr val="accent1"/>
            </a:effectRef>
            <a:fontRef idx="minor">
              <a:schemeClr val="dk1"/>
            </a:fontRef>
          </p:style>
          <p:txBody>
            <a:bodyPr lIns="87920" tIns="43960" rIns="87920" bIns="43960" rtlCol="0" anchor="ctr"/>
            <a:lstStyle/>
            <a:p>
              <a:pPr algn="ctr"/>
              <a:endParaRPr lang="es-CO" sz="1100" dirty="0">
                <a:latin typeface="Work Sans" pitchFamily="2" charset="77"/>
              </a:endParaRPr>
            </a:p>
          </p:txBody>
        </p:sp>
        <p:cxnSp>
          <p:nvCxnSpPr>
            <p:cNvPr id="34" name="33 Conector recto"/>
            <p:cNvCxnSpPr>
              <a:stCxn id="33" idx="2"/>
            </p:cNvCxnSpPr>
            <p:nvPr/>
          </p:nvCxnSpPr>
          <p:spPr>
            <a:xfrm>
              <a:off x="3114106" y="2069400"/>
              <a:ext cx="0" cy="1466894"/>
            </a:xfrm>
            <a:prstGeom prst="line">
              <a:avLst/>
            </a:prstGeom>
            <a:ln w="38100">
              <a:solidFill>
                <a:srgbClr val="0166CD"/>
              </a:solidFill>
              <a:tailEnd type="oval"/>
            </a:ln>
          </p:spPr>
          <p:style>
            <a:lnRef idx="1">
              <a:schemeClr val="accent1"/>
            </a:lnRef>
            <a:fillRef idx="0">
              <a:schemeClr val="accent1"/>
            </a:fillRef>
            <a:effectRef idx="0">
              <a:schemeClr val="accent1"/>
            </a:effectRef>
            <a:fontRef idx="minor">
              <a:schemeClr val="tx1"/>
            </a:fontRef>
          </p:style>
        </p:cxnSp>
        <p:sp>
          <p:nvSpPr>
            <p:cNvPr id="35" name="34 Pentágono"/>
            <p:cNvSpPr/>
            <p:nvPr/>
          </p:nvSpPr>
          <p:spPr>
            <a:xfrm>
              <a:off x="2501884" y="2577171"/>
              <a:ext cx="1474099" cy="394933"/>
            </a:xfrm>
            <a:prstGeom prst="homePlate">
              <a:avLst/>
            </a:prstGeom>
            <a:solidFill>
              <a:srgbClr val="0166CD"/>
            </a:solidFill>
            <a:ln w="38100">
              <a:solidFill>
                <a:srgbClr val="0166CD"/>
              </a:solidFill>
            </a:ln>
          </p:spPr>
          <p:style>
            <a:lnRef idx="2">
              <a:schemeClr val="accent6"/>
            </a:lnRef>
            <a:fillRef idx="1">
              <a:schemeClr val="lt1"/>
            </a:fillRef>
            <a:effectRef idx="0">
              <a:schemeClr val="accent6"/>
            </a:effectRef>
            <a:fontRef idx="minor">
              <a:schemeClr val="dk1"/>
            </a:fontRef>
          </p:style>
          <p:txBody>
            <a:bodyPr lIns="87920" tIns="43960" rIns="87920" bIns="43960" rtlCol="0" anchor="ctr"/>
            <a:lstStyle/>
            <a:p>
              <a:pPr algn="ctr"/>
              <a:r>
                <a:rPr lang="es-CO" sz="1100" b="1" dirty="0">
                  <a:solidFill>
                    <a:schemeClr val="bg1"/>
                  </a:solidFill>
                  <a:latin typeface="Work Sans" pitchFamily="2" charset="77"/>
                </a:rPr>
                <a:t> RESIDENCIA</a:t>
              </a:r>
            </a:p>
          </p:txBody>
        </p:sp>
        <p:sp>
          <p:nvSpPr>
            <p:cNvPr id="36" name="35 Pentágono"/>
            <p:cNvSpPr/>
            <p:nvPr/>
          </p:nvSpPr>
          <p:spPr>
            <a:xfrm>
              <a:off x="1220059" y="2577171"/>
              <a:ext cx="1474099" cy="394933"/>
            </a:xfrm>
            <a:prstGeom prst="homePlate">
              <a:avLst/>
            </a:prstGeom>
            <a:solidFill>
              <a:srgbClr val="DCEAFB"/>
            </a:solidFill>
            <a:ln w="38100">
              <a:solidFill>
                <a:srgbClr val="0166CD"/>
              </a:solidFill>
            </a:ln>
          </p:spPr>
          <p:style>
            <a:lnRef idx="2">
              <a:schemeClr val="accent1"/>
            </a:lnRef>
            <a:fillRef idx="1">
              <a:schemeClr val="lt1"/>
            </a:fillRef>
            <a:effectRef idx="0">
              <a:schemeClr val="accent1"/>
            </a:effectRef>
            <a:fontRef idx="minor">
              <a:schemeClr val="dk1"/>
            </a:fontRef>
          </p:style>
          <p:txBody>
            <a:bodyPr lIns="87920" tIns="43960" rIns="87920" bIns="43960" rtlCol="0" anchor="ctr"/>
            <a:lstStyle/>
            <a:p>
              <a:pPr algn="ctr"/>
              <a:r>
                <a:rPr lang="es-CO" sz="1100" b="1" dirty="0">
                  <a:solidFill>
                    <a:srgbClr val="0166CD"/>
                  </a:solidFill>
                  <a:latin typeface="Work Sans" pitchFamily="2" charset="77"/>
                </a:rPr>
                <a:t>NACIMIENTO</a:t>
              </a:r>
            </a:p>
          </p:txBody>
        </p:sp>
        <p:sp>
          <p:nvSpPr>
            <p:cNvPr id="37" name="36 Rectángulo"/>
            <p:cNvSpPr/>
            <p:nvPr/>
          </p:nvSpPr>
          <p:spPr>
            <a:xfrm>
              <a:off x="1458526" y="1204003"/>
              <a:ext cx="681401" cy="735109"/>
            </a:xfrm>
            <a:prstGeom prst="rect">
              <a:avLst/>
            </a:prstGeom>
          </p:spPr>
          <p:txBody>
            <a:bodyPr wrap="square" lIns="87920" tIns="43960" rIns="87920" bIns="43960">
              <a:spAutoFit/>
            </a:bodyPr>
            <a:lstStyle/>
            <a:p>
              <a:r>
                <a:rPr lang="en" sz="4200" dirty="0">
                  <a:solidFill>
                    <a:srgbClr val="0166CD"/>
                  </a:solidFill>
                  <a:latin typeface="Work Sans" pitchFamily="2" charset="77"/>
                  <a:ea typeface="Montserrat Light"/>
                  <a:cs typeface="Montserrat Light"/>
                  <a:sym typeface="Montserrat Light"/>
                </a:rPr>
                <a:t>👶</a:t>
              </a:r>
              <a:endParaRPr lang="es-CO" sz="4200" dirty="0">
                <a:solidFill>
                  <a:srgbClr val="0166CD"/>
                </a:solidFill>
                <a:latin typeface="Work Sans" pitchFamily="2" charset="77"/>
              </a:endParaRPr>
            </a:p>
          </p:txBody>
        </p:sp>
        <p:sp>
          <p:nvSpPr>
            <p:cNvPr id="38" name="Google Shape;892;p39"/>
            <p:cNvSpPr/>
            <p:nvPr/>
          </p:nvSpPr>
          <p:spPr>
            <a:xfrm>
              <a:off x="2825696" y="1261558"/>
              <a:ext cx="603067" cy="469328"/>
            </a:xfrm>
            <a:custGeom>
              <a:avLst/>
              <a:gdLst/>
              <a:ahLst/>
              <a:cxnLst/>
              <a:rect l="l" t="t" r="r" b="b"/>
              <a:pathLst>
                <a:path w="18416" h="16072" extrusionOk="0">
                  <a:moveTo>
                    <a:pt x="9208" y="1"/>
                  </a:moveTo>
                  <a:lnTo>
                    <a:pt x="1" y="8866"/>
                  </a:lnTo>
                  <a:lnTo>
                    <a:pt x="2882" y="8866"/>
                  </a:lnTo>
                  <a:lnTo>
                    <a:pt x="2882" y="15290"/>
                  </a:lnTo>
                  <a:lnTo>
                    <a:pt x="2907" y="15461"/>
                  </a:lnTo>
                  <a:lnTo>
                    <a:pt x="2956" y="15607"/>
                  </a:lnTo>
                  <a:lnTo>
                    <a:pt x="3029" y="15729"/>
                  </a:lnTo>
                  <a:lnTo>
                    <a:pt x="3102" y="15851"/>
                  </a:lnTo>
                  <a:lnTo>
                    <a:pt x="3224" y="15949"/>
                  </a:lnTo>
                  <a:lnTo>
                    <a:pt x="3371" y="16022"/>
                  </a:lnTo>
                  <a:lnTo>
                    <a:pt x="3517" y="16071"/>
                  </a:lnTo>
                  <a:lnTo>
                    <a:pt x="7425" y="16071"/>
                  </a:lnTo>
                  <a:lnTo>
                    <a:pt x="7425" y="13458"/>
                  </a:lnTo>
                  <a:lnTo>
                    <a:pt x="7450" y="13165"/>
                  </a:lnTo>
                  <a:lnTo>
                    <a:pt x="7547" y="12896"/>
                  </a:lnTo>
                  <a:lnTo>
                    <a:pt x="7669" y="12652"/>
                  </a:lnTo>
                  <a:lnTo>
                    <a:pt x="7840" y="12457"/>
                  </a:lnTo>
                  <a:lnTo>
                    <a:pt x="8060" y="12286"/>
                  </a:lnTo>
                  <a:lnTo>
                    <a:pt x="8280" y="12164"/>
                  </a:lnTo>
                  <a:lnTo>
                    <a:pt x="8549" y="12066"/>
                  </a:lnTo>
                  <a:lnTo>
                    <a:pt x="8842" y="12041"/>
                  </a:lnTo>
                  <a:lnTo>
                    <a:pt x="9574" y="12041"/>
                  </a:lnTo>
                  <a:lnTo>
                    <a:pt x="9867" y="12066"/>
                  </a:lnTo>
                  <a:lnTo>
                    <a:pt x="10136" y="12164"/>
                  </a:lnTo>
                  <a:lnTo>
                    <a:pt x="10356" y="12286"/>
                  </a:lnTo>
                  <a:lnTo>
                    <a:pt x="10576" y="12457"/>
                  </a:lnTo>
                  <a:lnTo>
                    <a:pt x="10747" y="12652"/>
                  </a:lnTo>
                  <a:lnTo>
                    <a:pt x="10869" y="12896"/>
                  </a:lnTo>
                  <a:lnTo>
                    <a:pt x="10967" y="13165"/>
                  </a:lnTo>
                  <a:lnTo>
                    <a:pt x="10991" y="13458"/>
                  </a:lnTo>
                  <a:lnTo>
                    <a:pt x="10991" y="16071"/>
                  </a:lnTo>
                  <a:lnTo>
                    <a:pt x="14899" y="16071"/>
                  </a:lnTo>
                  <a:lnTo>
                    <a:pt x="15045" y="16022"/>
                  </a:lnTo>
                  <a:lnTo>
                    <a:pt x="15192" y="15949"/>
                  </a:lnTo>
                  <a:lnTo>
                    <a:pt x="15314" y="15851"/>
                  </a:lnTo>
                  <a:lnTo>
                    <a:pt x="15387" y="15729"/>
                  </a:lnTo>
                  <a:lnTo>
                    <a:pt x="15460" y="15607"/>
                  </a:lnTo>
                  <a:lnTo>
                    <a:pt x="15509" y="15461"/>
                  </a:lnTo>
                  <a:lnTo>
                    <a:pt x="15534" y="15290"/>
                  </a:lnTo>
                  <a:lnTo>
                    <a:pt x="15534" y="8866"/>
                  </a:lnTo>
                  <a:lnTo>
                    <a:pt x="18416" y="8866"/>
                  </a:lnTo>
                  <a:lnTo>
                    <a:pt x="9208" y="1"/>
                  </a:lnTo>
                  <a:close/>
                </a:path>
              </a:pathLst>
            </a:custGeom>
            <a:solidFill>
              <a:schemeClr val="bg1"/>
            </a:solidFill>
            <a:ln>
              <a:noFill/>
            </a:ln>
          </p:spPr>
          <p:txBody>
            <a:bodyPr spcFirstLastPara="1" wrap="square" lIns="87905" tIns="87905" rIns="87905" bIns="87905" anchor="ctr" anchorCtr="0">
              <a:noAutofit/>
            </a:bodyPr>
            <a:lstStyle/>
            <a:p>
              <a:endParaRPr sz="1600" dirty="0">
                <a:latin typeface="Work Sans" pitchFamily="2" charset="77"/>
              </a:endParaRPr>
            </a:p>
          </p:txBody>
        </p:sp>
        <p:sp>
          <p:nvSpPr>
            <p:cNvPr id="39" name="38 Rectángulo"/>
            <p:cNvSpPr/>
            <p:nvPr/>
          </p:nvSpPr>
          <p:spPr>
            <a:xfrm>
              <a:off x="1167003" y="3666583"/>
              <a:ext cx="1334880" cy="427333"/>
            </a:xfrm>
            <a:prstGeom prst="rect">
              <a:avLst/>
            </a:prstGeom>
          </p:spPr>
          <p:txBody>
            <a:bodyPr wrap="square" lIns="87920" tIns="43960" rIns="87920" bIns="43960">
              <a:spAutoFit/>
            </a:bodyPr>
            <a:lstStyle/>
            <a:p>
              <a:pPr algn="ctr"/>
              <a:r>
                <a:rPr lang="es-CO" sz="1050" dirty="0">
                  <a:solidFill>
                    <a:srgbClr val="0166CD"/>
                  </a:solidFill>
                  <a:latin typeface="Work Sans" pitchFamily="2" charset="77"/>
                </a:rPr>
                <a:t>Nacido en un PDET</a:t>
              </a:r>
            </a:p>
          </p:txBody>
        </p:sp>
        <p:sp>
          <p:nvSpPr>
            <p:cNvPr id="41" name="40 Rectángulo"/>
            <p:cNvSpPr/>
            <p:nvPr/>
          </p:nvSpPr>
          <p:spPr>
            <a:xfrm>
              <a:off x="2360263" y="3666582"/>
              <a:ext cx="1470743" cy="573527"/>
            </a:xfrm>
            <a:prstGeom prst="rect">
              <a:avLst/>
            </a:prstGeom>
          </p:spPr>
          <p:txBody>
            <a:bodyPr wrap="square" lIns="87920" tIns="43960" rIns="87920" bIns="43960">
              <a:spAutoFit/>
            </a:bodyPr>
            <a:lstStyle/>
            <a:p>
              <a:pPr algn="ctr"/>
              <a:r>
                <a:rPr lang="es-CO" sz="1050" dirty="0">
                  <a:solidFill>
                    <a:srgbClr val="0166CD"/>
                  </a:solidFill>
                  <a:latin typeface="Work Sans" pitchFamily="2" charset="77"/>
                </a:rPr>
                <a:t>Al menos </a:t>
              </a:r>
              <a:r>
                <a:rPr lang="es-CO" sz="1050" b="1" dirty="0">
                  <a:solidFill>
                    <a:srgbClr val="0166CD"/>
                  </a:solidFill>
                  <a:latin typeface="Work Sans" pitchFamily="2" charset="77"/>
                </a:rPr>
                <a:t>2 años</a:t>
              </a:r>
              <a:r>
                <a:rPr lang="es-CO" sz="1050" dirty="0">
                  <a:solidFill>
                    <a:srgbClr val="0166CD"/>
                  </a:solidFill>
                  <a:latin typeface="Work Sans" pitchFamily="2" charset="77"/>
                </a:rPr>
                <a:t> de residencia en un PDET</a:t>
              </a:r>
            </a:p>
          </p:txBody>
        </p:sp>
        <p:grpSp>
          <p:nvGrpSpPr>
            <p:cNvPr id="44" name="Google Shape;868;p39"/>
            <p:cNvGrpSpPr/>
            <p:nvPr/>
          </p:nvGrpSpPr>
          <p:grpSpPr>
            <a:xfrm>
              <a:off x="4179277" y="1311195"/>
              <a:ext cx="454493" cy="496724"/>
              <a:chOff x="584925" y="238125"/>
              <a:chExt cx="415200" cy="525100"/>
            </a:xfrm>
            <a:solidFill>
              <a:schemeClr val="bg1"/>
            </a:solidFill>
          </p:grpSpPr>
          <p:sp>
            <p:nvSpPr>
              <p:cNvPr id="45" name="Google Shape;869;p39"/>
              <p:cNvSpPr/>
              <p:nvPr/>
            </p:nvSpPr>
            <p:spPr>
              <a:xfrm>
                <a:off x="621550" y="299175"/>
                <a:ext cx="378575" cy="464050"/>
              </a:xfrm>
              <a:custGeom>
                <a:avLst/>
                <a:gdLst/>
                <a:ahLst/>
                <a:cxnLst/>
                <a:rect l="l" t="t" r="r" b="b"/>
                <a:pathLst>
                  <a:path w="15143" h="18562" extrusionOk="0">
                    <a:moveTo>
                      <a:pt x="14166" y="0"/>
                    </a:moveTo>
                    <a:lnTo>
                      <a:pt x="14166" y="16755"/>
                    </a:lnTo>
                    <a:lnTo>
                      <a:pt x="14141" y="16926"/>
                    </a:lnTo>
                    <a:lnTo>
                      <a:pt x="14093" y="17072"/>
                    </a:lnTo>
                    <a:lnTo>
                      <a:pt x="14044" y="17194"/>
                    </a:lnTo>
                    <a:lnTo>
                      <a:pt x="13946" y="17341"/>
                    </a:lnTo>
                    <a:lnTo>
                      <a:pt x="13824" y="17438"/>
                    </a:lnTo>
                    <a:lnTo>
                      <a:pt x="13677" y="17512"/>
                    </a:lnTo>
                    <a:lnTo>
                      <a:pt x="13531" y="17561"/>
                    </a:lnTo>
                    <a:lnTo>
                      <a:pt x="13384" y="17585"/>
                    </a:lnTo>
                    <a:lnTo>
                      <a:pt x="0" y="17585"/>
                    </a:lnTo>
                    <a:lnTo>
                      <a:pt x="0" y="17731"/>
                    </a:lnTo>
                    <a:lnTo>
                      <a:pt x="25" y="17902"/>
                    </a:lnTo>
                    <a:lnTo>
                      <a:pt x="74" y="18049"/>
                    </a:lnTo>
                    <a:lnTo>
                      <a:pt x="123" y="18171"/>
                    </a:lnTo>
                    <a:lnTo>
                      <a:pt x="220" y="18318"/>
                    </a:lnTo>
                    <a:lnTo>
                      <a:pt x="342" y="18415"/>
                    </a:lnTo>
                    <a:lnTo>
                      <a:pt x="489" y="18489"/>
                    </a:lnTo>
                    <a:lnTo>
                      <a:pt x="635" y="18537"/>
                    </a:lnTo>
                    <a:lnTo>
                      <a:pt x="782" y="18562"/>
                    </a:lnTo>
                    <a:lnTo>
                      <a:pt x="14361" y="18562"/>
                    </a:lnTo>
                    <a:lnTo>
                      <a:pt x="14508" y="18537"/>
                    </a:lnTo>
                    <a:lnTo>
                      <a:pt x="14654" y="18489"/>
                    </a:lnTo>
                    <a:lnTo>
                      <a:pt x="14801" y="18415"/>
                    </a:lnTo>
                    <a:lnTo>
                      <a:pt x="14923" y="18318"/>
                    </a:lnTo>
                    <a:lnTo>
                      <a:pt x="15021" y="18171"/>
                    </a:lnTo>
                    <a:lnTo>
                      <a:pt x="15069" y="18049"/>
                    </a:lnTo>
                    <a:lnTo>
                      <a:pt x="15118" y="17902"/>
                    </a:lnTo>
                    <a:lnTo>
                      <a:pt x="15143" y="17731"/>
                    </a:lnTo>
                    <a:lnTo>
                      <a:pt x="15143" y="733"/>
                    </a:lnTo>
                    <a:lnTo>
                      <a:pt x="15118" y="586"/>
                    </a:lnTo>
                    <a:lnTo>
                      <a:pt x="15069" y="440"/>
                    </a:lnTo>
                    <a:lnTo>
                      <a:pt x="15021" y="318"/>
                    </a:lnTo>
                    <a:lnTo>
                      <a:pt x="14923" y="196"/>
                    </a:lnTo>
                    <a:lnTo>
                      <a:pt x="14801" y="122"/>
                    </a:lnTo>
                    <a:lnTo>
                      <a:pt x="14654" y="49"/>
                    </a:lnTo>
                    <a:lnTo>
                      <a:pt x="14508" y="25"/>
                    </a:lnTo>
                    <a:lnTo>
                      <a:pt x="14361" y="0"/>
                    </a:lnTo>
                    <a:close/>
                  </a:path>
                </a:pathLst>
              </a:custGeom>
              <a:grpFill/>
              <a:ln>
                <a:noFill/>
              </a:ln>
            </p:spPr>
            <p:txBody>
              <a:bodyPr spcFirstLastPara="1" wrap="square" lIns="91425" tIns="91425" rIns="91425" bIns="91425" anchor="ctr" anchorCtr="0">
                <a:noAutofit/>
              </a:bodyPr>
              <a:lstStyle/>
              <a:p>
                <a:endParaRPr sz="1100" dirty="0">
                  <a:latin typeface="Work Sans" pitchFamily="2" charset="77"/>
                </a:endParaRPr>
              </a:p>
            </p:txBody>
          </p:sp>
          <p:sp>
            <p:nvSpPr>
              <p:cNvPr id="46" name="Google Shape;870;p39"/>
              <p:cNvSpPr/>
              <p:nvPr/>
            </p:nvSpPr>
            <p:spPr>
              <a:xfrm>
                <a:off x="633750" y="238125"/>
                <a:ext cx="29350" cy="63500"/>
              </a:xfrm>
              <a:custGeom>
                <a:avLst/>
                <a:gdLst/>
                <a:ahLst/>
                <a:cxnLst/>
                <a:rect l="l" t="t" r="r" b="b"/>
                <a:pathLst>
                  <a:path w="1174" h="2540" extrusionOk="0">
                    <a:moveTo>
                      <a:pt x="392" y="0"/>
                    </a:moveTo>
                    <a:lnTo>
                      <a:pt x="294" y="49"/>
                    </a:lnTo>
                    <a:lnTo>
                      <a:pt x="221" y="73"/>
                    </a:lnTo>
                    <a:lnTo>
                      <a:pt x="147" y="147"/>
                    </a:lnTo>
                    <a:lnTo>
                      <a:pt x="74" y="220"/>
                    </a:lnTo>
                    <a:lnTo>
                      <a:pt x="50" y="293"/>
                    </a:lnTo>
                    <a:lnTo>
                      <a:pt x="1" y="391"/>
                    </a:lnTo>
                    <a:lnTo>
                      <a:pt x="1" y="488"/>
                    </a:lnTo>
                    <a:lnTo>
                      <a:pt x="1" y="2052"/>
                    </a:lnTo>
                    <a:lnTo>
                      <a:pt x="1" y="2149"/>
                    </a:lnTo>
                    <a:lnTo>
                      <a:pt x="50" y="2247"/>
                    </a:lnTo>
                    <a:lnTo>
                      <a:pt x="74" y="2320"/>
                    </a:lnTo>
                    <a:lnTo>
                      <a:pt x="147" y="2393"/>
                    </a:lnTo>
                    <a:lnTo>
                      <a:pt x="221" y="2467"/>
                    </a:lnTo>
                    <a:lnTo>
                      <a:pt x="294" y="2491"/>
                    </a:lnTo>
                    <a:lnTo>
                      <a:pt x="392" y="2540"/>
                    </a:lnTo>
                    <a:lnTo>
                      <a:pt x="782" y="2540"/>
                    </a:lnTo>
                    <a:lnTo>
                      <a:pt x="880" y="2491"/>
                    </a:lnTo>
                    <a:lnTo>
                      <a:pt x="953" y="2467"/>
                    </a:lnTo>
                    <a:lnTo>
                      <a:pt x="1027" y="2393"/>
                    </a:lnTo>
                    <a:lnTo>
                      <a:pt x="1100" y="2320"/>
                    </a:lnTo>
                    <a:lnTo>
                      <a:pt x="1124" y="2247"/>
                    </a:lnTo>
                    <a:lnTo>
                      <a:pt x="1173" y="2149"/>
                    </a:lnTo>
                    <a:lnTo>
                      <a:pt x="1173" y="2052"/>
                    </a:lnTo>
                    <a:lnTo>
                      <a:pt x="1173" y="488"/>
                    </a:lnTo>
                    <a:lnTo>
                      <a:pt x="1173" y="391"/>
                    </a:lnTo>
                    <a:lnTo>
                      <a:pt x="1124" y="293"/>
                    </a:lnTo>
                    <a:lnTo>
                      <a:pt x="1100" y="220"/>
                    </a:lnTo>
                    <a:lnTo>
                      <a:pt x="1027" y="147"/>
                    </a:lnTo>
                    <a:lnTo>
                      <a:pt x="953" y="73"/>
                    </a:lnTo>
                    <a:lnTo>
                      <a:pt x="880" y="49"/>
                    </a:lnTo>
                    <a:lnTo>
                      <a:pt x="782" y="0"/>
                    </a:lnTo>
                    <a:close/>
                  </a:path>
                </a:pathLst>
              </a:custGeom>
              <a:grpFill/>
              <a:ln>
                <a:noFill/>
              </a:ln>
            </p:spPr>
            <p:txBody>
              <a:bodyPr spcFirstLastPara="1" wrap="square" lIns="91425" tIns="91425" rIns="91425" bIns="91425" anchor="ctr" anchorCtr="0">
                <a:noAutofit/>
              </a:bodyPr>
              <a:lstStyle/>
              <a:p>
                <a:endParaRPr sz="1100" dirty="0">
                  <a:latin typeface="Work Sans" pitchFamily="2" charset="77"/>
                </a:endParaRPr>
              </a:p>
            </p:txBody>
          </p:sp>
          <p:sp>
            <p:nvSpPr>
              <p:cNvPr id="47" name="Google Shape;871;p39"/>
              <p:cNvSpPr/>
              <p:nvPr/>
            </p:nvSpPr>
            <p:spPr>
              <a:xfrm>
                <a:off x="716800" y="238125"/>
                <a:ext cx="29325" cy="63500"/>
              </a:xfrm>
              <a:custGeom>
                <a:avLst/>
                <a:gdLst/>
                <a:ahLst/>
                <a:cxnLst/>
                <a:rect l="l" t="t" r="r" b="b"/>
                <a:pathLst>
                  <a:path w="1173" h="2540" extrusionOk="0">
                    <a:moveTo>
                      <a:pt x="391" y="0"/>
                    </a:moveTo>
                    <a:lnTo>
                      <a:pt x="294" y="49"/>
                    </a:lnTo>
                    <a:lnTo>
                      <a:pt x="220" y="73"/>
                    </a:lnTo>
                    <a:lnTo>
                      <a:pt x="147" y="147"/>
                    </a:lnTo>
                    <a:lnTo>
                      <a:pt x="74" y="220"/>
                    </a:lnTo>
                    <a:lnTo>
                      <a:pt x="49" y="293"/>
                    </a:lnTo>
                    <a:lnTo>
                      <a:pt x="0" y="391"/>
                    </a:lnTo>
                    <a:lnTo>
                      <a:pt x="0" y="488"/>
                    </a:lnTo>
                    <a:lnTo>
                      <a:pt x="0" y="2052"/>
                    </a:lnTo>
                    <a:lnTo>
                      <a:pt x="0" y="2149"/>
                    </a:lnTo>
                    <a:lnTo>
                      <a:pt x="49" y="2247"/>
                    </a:lnTo>
                    <a:lnTo>
                      <a:pt x="74" y="2320"/>
                    </a:lnTo>
                    <a:lnTo>
                      <a:pt x="147" y="2393"/>
                    </a:lnTo>
                    <a:lnTo>
                      <a:pt x="220" y="2467"/>
                    </a:lnTo>
                    <a:lnTo>
                      <a:pt x="294" y="2491"/>
                    </a:lnTo>
                    <a:lnTo>
                      <a:pt x="391" y="2540"/>
                    </a:lnTo>
                    <a:lnTo>
                      <a:pt x="782" y="2540"/>
                    </a:lnTo>
                    <a:lnTo>
                      <a:pt x="880" y="2491"/>
                    </a:lnTo>
                    <a:lnTo>
                      <a:pt x="953" y="2467"/>
                    </a:lnTo>
                    <a:lnTo>
                      <a:pt x="1026" y="2393"/>
                    </a:lnTo>
                    <a:lnTo>
                      <a:pt x="1099" y="2320"/>
                    </a:lnTo>
                    <a:lnTo>
                      <a:pt x="1124" y="2247"/>
                    </a:lnTo>
                    <a:lnTo>
                      <a:pt x="1173" y="2149"/>
                    </a:lnTo>
                    <a:lnTo>
                      <a:pt x="1173" y="2052"/>
                    </a:lnTo>
                    <a:lnTo>
                      <a:pt x="1173" y="488"/>
                    </a:lnTo>
                    <a:lnTo>
                      <a:pt x="1173" y="391"/>
                    </a:lnTo>
                    <a:lnTo>
                      <a:pt x="1124" y="293"/>
                    </a:lnTo>
                    <a:lnTo>
                      <a:pt x="1099" y="220"/>
                    </a:lnTo>
                    <a:lnTo>
                      <a:pt x="1026" y="147"/>
                    </a:lnTo>
                    <a:lnTo>
                      <a:pt x="953" y="73"/>
                    </a:lnTo>
                    <a:lnTo>
                      <a:pt x="880" y="49"/>
                    </a:lnTo>
                    <a:lnTo>
                      <a:pt x="782" y="0"/>
                    </a:lnTo>
                    <a:close/>
                  </a:path>
                </a:pathLst>
              </a:custGeom>
              <a:grpFill/>
              <a:ln>
                <a:noFill/>
              </a:ln>
            </p:spPr>
            <p:txBody>
              <a:bodyPr spcFirstLastPara="1" wrap="square" lIns="91425" tIns="91425" rIns="91425" bIns="91425" anchor="ctr" anchorCtr="0">
                <a:noAutofit/>
              </a:bodyPr>
              <a:lstStyle/>
              <a:p>
                <a:endParaRPr sz="1100" dirty="0">
                  <a:latin typeface="Work Sans" pitchFamily="2" charset="77"/>
                </a:endParaRPr>
              </a:p>
            </p:txBody>
          </p:sp>
          <p:sp>
            <p:nvSpPr>
              <p:cNvPr id="48" name="Google Shape;872;p39"/>
              <p:cNvSpPr/>
              <p:nvPr/>
            </p:nvSpPr>
            <p:spPr>
              <a:xfrm>
                <a:off x="799825" y="238125"/>
                <a:ext cx="29350" cy="63500"/>
              </a:xfrm>
              <a:custGeom>
                <a:avLst/>
                <a:gdLst/>
                <a:ahLst/>
                <a:cxnLst/>
                <a:rect l="l" t="t" r="r" b="b"/>
                <a:pathLst>
                  <a:path w="1174" h="2540" extrusionOk="0">
                    <a:moveTo>
                      <a:pt x="392" y="0"/>
                    </a:moveTo>
                    <a:lnTo>
                      <a:pt x="294" y="49"/>
                    </a:lnTo>
                    <a:lnTo>
                      <a:pt x="221" y="73"/>
                    </a:lnTo>
                    <a:lnTo>
                      <a:pt x="148" y="147"/>
                    </a:lnTo>
                    <a:lnTo>
                      <a:pt x="74" y="220"/>
                    </a:lnTo>
                    <a:lnTo>
                      <a:pt x="50" y="293"/>
                    </a:lnTo>
                    <a:lnTo>
                      <a:pt x="1" y="391"/>
                    </a:lnTo>
                    <a:lnTo>
                      <a:pt x="1" y="488"/>
                    </a:lnTo>
                    <a:lnTo>
                      <a:pt x="1" y="2052"/>
                    </a:lnTo>
                    <a:lnTo>
                      <a:pt x="1" y="2149"/>
                    </a:lnTo>
                    <a:lnTo>
                      <a:pt x="50" y="2247"/>
                    </a:lnTo>
                    <a:lnTo>
                      <a:pt x="74" y="2320"/>
                    </a:lnTo>
                    <a:lnTo>
                      <a:pt x="148" y="2393"/>
                    </a:lnTo>
                    <a:lnTo>
                      <a:pt x="221" y="2467"/>
                    </a:lnTo>
                    <a:lnTo>
                      <a:pt x="294" y="2491"/>
                    </a:lnTo>
                    <a:lnTo>
                      <a:pt x="392" y="2540"/>
                    </a:lnTo>
                    <a:lnTo>
                      <a:pt x="783" y="2540"/>
                    </a:lnTo>
                    <a:lnTo>
                      <a:pt x="880" y="2491"/>
                    </a:lnTo>
                    <a:lnTo>
                      <a:pt x="953" y="2467"/>
                    </a:lnTo>
                    <a:lnTo>
                      <a:pt x="1027" y="2393"/>
                    </a:lnTo>
                    <a:lnTo>
                      <a:pt x="1100" y="2320"/>
                    </a:lnTo>
                    <a:lnTo>
                      <a:pt x="1124" y="2247"/>
                    </a:lnTo>
                    <a:lnTo>
                      <a:pt x="1173" y="2149"/>
                    </a:lnTo>
                    <a:lnTo>
                      <a:pt x="1173" y="2052"/>
                    </a:lnTo>
                    <a:lnTo>
                      <a:pt x="1173" y="488"/>
                    </a:lnTo>
                    <a:lnTo>
                      <a:pt x="1173" y="391"/>
                    </a:lnTo>
                    <a:lnTo>
                      <a:pt x="1124" y="293"/>
                    </a:lnTo>
                    <a:lnTo>
                      <a:pt x="1100" y="220"/>
                    </a:lnTo>
                    <a:lnTo>
                      <a:pt x="1027" y="147"/>
                    </a:lnTo>
                    <a:lnTo>
                      <a:pt x="953" y="73"/>
                    </a:lnTo>
                    <a:lnTo>
                      <a:pt x="880" y="49"/>
                    </a:lnTo>
                    <a:lnTo>
                      <a:pt x="783" y="0"/>
                    </a:lnTo>
                    <a:close/>
                  </a:path>
                </a:pathLst>
              </a:custGeom>
              <a:grpFill/>
              <a:ln>
                <a:noFill/>
              </a:ln>
            </p:spPr>
            <p:txBody>
              <a:bodyPr spcFirstLastPara="1" wrap="square" lIns="91425" tIns="91425" rIns="91425" bIns="91425" anchor="ctr" anchorCtr="0">
                <a:noAutofit/>
              </a:bodyPr>
              <a:lstStyle/>
              <a:p>
                <a:endParaRPr sz="1100" dirty="0">
                  <a:latin typeface="Work Sans" pitchFamily="2" charset="77"/>
                </a:endParaRPr>
              </a:p>
            </p:txBody>
          </p:sp>
          <p:sp>
            <p:nvSpPr>
              <p:cNvPr id="49" name="Google Shape;873;p39"/>
              <p:cNvSpPr/>
              <p:nvPr/>
            </p:nvSpPr>
            <p:spPr>
              <a:xfrm>
                <a:off x="882875" y="238125"/>
                <a:ext cx="29325" cy="63500"/>
              </a:xfrm>
              <a:custGeom>
                <a:avLst/>
                <a:gdLst/>
                <a:ahLst/>
                <a:cxnLst/>
                <a:rect l="l" t="t" r="r" b="b"/>
                <a:pathLst>
                  <a:path w="1173" h="2540" extrusionOk="0">
                    <a:moveTo>
                      <a:pt x="391" y="0"/>
                    </a:moveTo>
                    <a:lnTo>
                      <a:pt x="294" y="49"/>
                    </a:lnTo>
                    <a:lnTo>
                      <a:pt x="220" y="73"/>
                    </a:lnTo>
                    <a:lnTo>
                      <a:pt x="147" y="147"/>
                    </a:lnTo>
                    <a:lnTo>
                      <a:pt x="74" y="220"/>
                    </a:lnTo>
                    <a:lnTo>
                      <a:pt x="49" y="293"/>
                    </a:lnTo>
                    <a:lnTo>
                      <a:pt x="1" y="391"/>
                    </a:lnTo>
                    <a:lnTo>
                      <a:pt x="1" y="488"/>
                    </a:lnTo>
                    <a:lnTo>
                      <a:pt x="1" y="2052"/>
                    </a:lnTo>
                    <a:lnTo>
                      <a:pt x="1" y="2149"/>
                    </a:lnTo>
                    <a:lnTo>
                      <a:pt x="49" y="2247"/>
                    </a:lnTo>
                    <a:lnTo>
                      <a:pt x="74" y="2320"/>
                    </a:lnTo>
                    <a:lnTo>
                      <a:pt x="147" y="2393"/>
                    </a:lnTo>
                    <a:lnTo>
                      <a:pt x="220" y="2467"/>
                    </a:lnTo>
                    <a:lnTo>
                      <a:pt x="294" y="2491"/>
                    </a:lnTo>
                    <a:lnTo>
                      <a:pt x="391" y="2540"/>
                    </a:lnTo>
                    <a:lnTo>
                      <a:pt x="782" y="2540"/>
                    </a:lnTo>
                    <a:lnTo>
                      <a:pt x="880" y="2491"/>
                    </a:lnTo>
                    <a:lnTo>
                      <a:pt x="953" y="2467"/>
                    </a:lnTo>
                    <a:lnTo>
                      <a:pt x="1026" y="2393"/>
                    </a:lnTo>
                    <a:lnTo>
                      <a:pt x="1100" y="2320"/>
                    </a:lnTo>
                    <a:lnTo>
                      <a:pt x="1124" y="2247"/>
                    </a:lnTo>
                    <a:lnTo>
                      <a:pt x="1173" y="2149"/>
                    </a:lnTo>
                    <a:lnTo>
                      <a:pt x="1173" y="2052"/>
                    </a:lnTo>
                    <a:lnTo>
                      <a:pt x="1173" y="488"/>
                    </a:lnTo>
                    <a:lnTo>
                      <a:pt x="1173" y="391"/>
                    </a:lnTo>
                    <a:lnTo>
                      <a:pt x="1124" y="293"/>
                    </a:lnTo>
                    <a:lnTo>
                      <a:pt x="1100" y="220"/>
                    </a:lnTo>
                    <a:lnTo>
                      <a:pt x="1026" y="147"/>
                    </a:lnTo>
                    <a:lnTo>
                      <a:pt x="953" y="73"/>
                    </a:lnTo>
                    <a:lnTo>
                      <a:pt x="880" y="49"/>
                    </a:lnTo>
                    <a:lnTo>
                      <a:pt x="782" y="0"/>
                    </a:lnTo>
                    <a:close/>
                  </a:path>
                </a:pathLst>
              </a:custGeom>
              <a:grpFill/>
              <a:ln>
                <a:noFill/>
              </a:ln>
            </p:spPr>
            <p:txBody>
              <a:bodyPr spcFirstLastPara="1" wrap="square" lIns="91425" tIns="91425" rIns="91425" bIns="91425" anchor="ctr" anchorCtr="0">
                <a:noAutofit/>
              </a:bodyPr>
              <a:lstStyle/>
              <a:p>
                <a:endParaRPr sz="1100" dirty="0">
                  <a:latin typeface="Work Sans" pitchFamily="2" charset="77"/>
                </a:endParaRPr>
              </a:p>
            </p:txBody>
          </p:sp>
          <p:sp>
            <p:nvSpPr>
              <p:cNvPr id="50" name="Google Shape;874;p39"/>
              <p:cNvSpPr/>
              <p:nvPr/>
            </p:nvSpPr>
            <p:spPr>
              <a:xfrm>
                <a:off x="584925" y="261325"/>
                <a:ext cx="378575" cy="464050"/>
              </a:xfrm>
              <a:custGeom>
                <a:avLst/>
                <a:gdLst/>
                <a:ahLst/>
                <a:cxnLst/>
                <a:rect l="l" t="t" r="r" b="b"/>
                <a:pathLst>
                  <a:path w="15143" h="18562" extrusionOk="0">
                    <a:moveTo>
                      <a:pt x="2540" y="171"/>
                    </a:moveTo>
                    <a:lnTo>
                      <a:pt x="2711" y="195"/>
                    </a:lnTo>
                    <a:lnTo>
                      <a:pt x="2882" y="244"/>
                    </a:lnTo>
                    <a:lnTo>
                      <a:pt x="3053" y="318"/>
                    </a:lnTo>
                    <a:lnTo>
                      <a:pt x="3175" y="440"/>
                    </a:lnTo>
                    <a:lnTo>
                      <a:pt x="3297" y="562"/>
                    </a:lnTo>
                    <a:lnTo>
                      <a:pt x="3370" y="733"/>
                    </a:lnTo>
                    <a:lnTo>
                      <a:pt x="3419" y="904"/>
                    </a:lnTo>
                    <a:lnTo>
                      <a:pt x="3444" y="1075"/>
                    </a:lnTo>
                    <a:lnTo>
                      <a:pt x="3419" y="1246"/>
                    </a:lnTo>
                    <a:lnTo>
                      <a:pt x="3370" y="1417"/>
                    </a:lnTo>
                    <a:lnTo>
                      <a:pt x="3297" y="1588"/>
                    </a:lnTo>
                    <a:lnTo>
                      <a:pt x="3175" y="1710"/>
                    </a:lnTo>
                    <a:lnTo>
                      <a:pt x="3053" y="1832"/>
                    </a:lnTo>
                    <a:lnTo>
                      <a:pt x="2882" y="1905"/>
                    </a:lnTo>
                    <a:lnTo>
                      <a:pt x="2711" y="1954"/>
                    </a:lnTo>
                    <a:lnTo>
                      <a:pt x="2540" y="1978"/>
                    </a:lnTo>
                    <a:lnTo>
                      <a:pt x="2369" y="1954"/>
                    </a:lnTo>
                    <a:lnTo>
                      <a:pt x="2198" y="1905"/>
                    </a:lnTo>
                    <a:lnTo>
                      <a:pt x="2027" y="1832"/>
                    </a:lnTo>
                    <a:lnTo>
                      <a:pt x="1905" y="1710"/>
                    </a:lnTo>
                    <a:lnTo>
                      <a:pt x="1783" y="1588"/>
                    </a:lnTo>
                    <a:lnTo>
                      <a:pt x="1710" y="1417"/>
                    </a:lnTo>
                    <a:lnTo>
                      <a:pt x="1661" y="1246"/>
                    </a:lnTo>
                    <a:lnTo>
                      <a:pt x="1636" y="1075"/>
                    </a:lnTo>
                    <a:lnTo>
                      <a:pt x="1661" y="904"/>
                    </a:lnTo>
                    <a:lnTo>
                      <a:pt x="1710" y="733"/>
                    </a:lnTo>
                    <a:lnTo>
                      <a:pt x="1783" y="562"/>
                    </a:lnTo>
                    <a:lnTo>
                      <a:pt x="1905" y="440"/>
                    </a:lnTo>
                    <a:lnTo>
                      <a:pt x="2027" y="318"/>
                    </a:lnTo>
                    <a:lnTo>
                      <a:pt x="2198" y="244"/>
                    </a:lnTo>
                    <a:lnTo>
                      <a:pt x="2369" y="195"/>
                    </a:lnTo>
                    <a:lnTo>
                      <a:pt x="2540" y="171"/>
                    </a:lnTo>
                    <a:close/>
                    <a:moveTo>
                      <a:pt x="5862" y="171"/>
                    </a:moveTo>
                    <a:lnTo>
                      <a:pt x="6033" y="195"/>
                    </a:lnTo>
                    <a:lnTo>
                      <a:pt x="6204" y="244"/>
                    </a:lnTo>
                    <a:lnTo>
                      <a:pt x="6374" y="318"/>
                    </a:lnTo>
                    <a:lnTo>
                      <a:pt x="6497" y="440"/>
                    </a:lnTo>
                    <a:lnTo>
                      <a:pt x="6619" y="562"/>
                    </a:lnTo>
                    <a:lnTo>
                      <a:pt x="6692" y="733"/>
                    </a:lnTo>
                    <a:lnTo>
                      <a:pt x="6741" y="904"/>
                    </a:lnTo>
                    <a:lnTo>
                      <a:pt x="6765" y="1075"/>
                    </a:lnTo>
                    <a:lnTo>
                      <a:pt x="6741" y="1246"/>
                    </a:lnTo>
                    <a:lnTo>
                      <a:pt x="6692" y="1417"/>
                    </a:lnTo>
                    <a:lnTo>
                      <a:pt x="6619" y="1588"/>
                    </a:lnTo>
                    <a:lnTo>
                      <a:pt x="6497" y="1710"/>
                    </a:lnTo>
                    <a:lnTo>
                      <a:pt x="6374" y="1832"/>
                    </a:lnTo>
                    <a:lnTo>
                      <a:pt x="6204" y="1905"/>
                    </a:lnTo>
                    <a:lnTo>
                      <a:pt x="6033" y="1954"/>
                    </a:lnTo>
                    <a:lnTo>
                      <a:pt x="5862" y="1978"/>
                    </a:lnTo>
                    <a:lnTo>
                      <a:pt x="5691" y="1954"/>
                    </a:lnTo>
                    <a:lnTo>
                      <a:pt x="5520" y="1905"/>
                    </a:lnTo>
                    <a:lnTo>
                      <a:pt x="5349" y="1832"/>
                    </a:lnTo>
                    <a:lnTo>
                      <a:pt x="5227" y="1710"/>
                    </a:lnTo>
                    <a:lnTo>
                      <a:pt x="5104" y="1588"/>
                    </a:lnTo>
                    <a:lnTo>
                      <a:pt x="5031" y="1417"/>
                    </a:lnTo>
                    <a:lnTo>
                      <a:pt x="4982" y="1246"/>
                    </a:lnTo>
                    <a:lnTo>
                      <a:pt x="4958" y="1075"/>
                    </a:lnTo>
                    <a:lnTo>
                      <a:pt x="4982" y="904"/>
                    </a:lnTo>
                    <a:lnTo>
                      <a:pt x="5031" y="733"/>
                    </a:lnTo>
                    <a:lnTo>
                      <a:pt x="5104" y="562"/>
                    </a:lnTo>
                    <a:lnTo>
                      <a:pt x="5227" y="440"/>
                    </a:lnTo>
                    <a:lnTo>
                      <a:pt x="5349" y="318"/>
                    </a:lnTo>
                    <a:lnTo>
                      <a:pt x="5520" y="244"/>
                    </a:lnTo>
                    <a:lnTo>
                      <a:pt x="5691" y="195"/>
                    </a:lnTo>
                    <a:lnTo>
                      <a:pt x="5862" y="171"/>
                    </a:lnTo>
                    <a:close/>
                    <a:moveTo>
                      <a:pt x="9183" y="171"/>
                    </a:moveTo>
                    <a:lnTo>
                      <a:pt x="9354" y="195"/>
                    </a:lnTo>
                    <a:lnTo>
                      <a:pt x="9525" y="244"/>
                    </a:lnTo>
                    <a:lnTo>
                      <a:pt x="9696" y="318"/>
                    </a:lnTo>
                    <a:lnTo>
                      <a:pt x="9818" y="440"/>
                    </a:lnTo>
                    <a:lnTo>
                      <a:pt x="9940" y="562"/>
                    </a:lnTo>
                    <a:lnTo>
                      <a:pt x="10014" y="733"/>
                    </a:lnTo>
                    <a:lnTo>
                      <a:pt x="10062" y="904"/>
                    </a:lnTo>
                    <a:lnTo>
                      <a:pt x="10087" y="1075"/>
                    </a:lnTo>
                    <a:lnTo>
                      <a:pt x="10062" y="1246"/>
                    </a:lnTo>
                    <a:lnTo>
                      <a:pt x="10014" y="1417"/>
                    </a:lnTo>
                    <a:lnTo>
                      <a:pt x="9940" y="1588"/>
                    </a:lnTo>
                    <a:lnTo>
                      <a:pt x="9818" y="1710"/>
                    </a:lnTo>
                    <a:lnTo>
                      <a:pt x="9696" y="1832"/>
                    </a:lnTo>
                    <a:lnTo>
                      <a:pt x="9525" y="1905"/>
                    </a:lnTo>
                    <a:lnTo>
                      <a:pt x="9354" y="1954"/>
                    </a:lnTo>
                    <a:lnTo>
                      <a:pt x="9183" y="1978"/>
                    </a:lnTo>
                    <a:lnTo>
                      <a:pt x="9012" y="1954"/>
                    </a:lnTo>
                    <a:lnTo>
                      <a:pt x="8841" y="1905"/>
                    </a:lnTo>
                    <a:lnTo>
                      <a:pt x="8670" y="1832"/>
                    </a:lnTo>
                    <a:lnTo>
                      <a:pt x="8548" y="1710"/>
                    </a:lnTo>
                    <a:lnTo>
                      <a:pt x="8426" y="1588"/>
                    </a:lnTo>
                    <a:lnTo>
                      <a:pt x="8353" y="1417"/>
                    </a:lnTo>
                    <a:lnTo>
                      <a:pt x="8304" y="1246"/>
                    </a:lnTo>
                    <a:lnTo>
                      <a:pt x="8279" y="1075"/>
                    </a:lnTo>
                    <a:lnTo>
                      <a:pt x="8304" y="904"/>
                    </a:lnTo>
                    <a:lnTo>
                      <a:pt x="8353" y="733"/>
                    </a:lnTo>
                    <a:lnTo>
                      <a:pt x="8426" y="562"/>
                    </a:lnTo>
                    <a:lnTo>
                      <a:pt x="8548" y="440"/>
                    </a:lnTo>
                    <a:lnTo>
                      <a:pt x="8670" y="318"/>
                    </a:lnTo>
                    <a:lnTo>
                      <a:pt x="8841" y="244"/>
                    </a:lnTo>
                    <a:lnTo>
                      <a:pt x="9012" y="195"/>
                    </a:lnTo>
                    <a:lnTo>
                      <a:pt x="9183" y="171"/>
                    </a:lnTo>
                    <a:close/>
                    <a:moveTo>
                      <a:pt x="12505" y="171"/>
                    </a:moveTo>
                    <a:lnTo>
                      <a:pt x="12676" y="195"/>
                    </a:lnTo>
                    <a:lnTo>
                      <a:pt x="12847" y="244"/>
                    </a:lnTo>
                    <a:lnTo>
                      <a:pt x="13018" y="318"/>
                    </a:lnTo>
                    <a:lnTo>
                      <a:pt x="13140" y="440"/>
                    </a:lnTo>
                    <a:lnTo>
                      <a:pt x="13262" y="562"/>
                    </a:lnTo>
                    <a:lnTo>
                      <a:pt x="13335" y="733"/>
                    </a:lnTo>
                    <a:lnTo>
                      <a:pt x="13384" y="904"/>
                    </a:lnTo>
                    <a:lnTo>
                      <a:pt x="13408" y="1075"/>
                    </a:lnTo>
                    <a:lnTo>
                      <a:pt x="13384" y="1246"/>
                    </a:lnTo>
                    <a:lnTo>
                      <a:pt x="13335" y="1417"/>
                    </a:lnTo>
                    <a:lnTo>
                      <a:pt x="13262" y="1588"/>
                    </a:lnTo>
                    <a:lnTo>
                      <a:pt x="13140" y="1710"/>
                    </a:lnTo>
                    <a:lnTo>
                      <a:pt x="13018" y="1832"/>
                    </a:lnTo>
                    <a:lnTo>
                      <a:pt x="12847" y="1905"/>
                    </a:lnTo>
                    <a:lnTo>
                      <a:pt x="12676" y="1954"/>
                    </a:lnTo>
                    <a:lnTo>
                      <a:pt x="12505" y="1978"/>
                    </a:lnTo>
                    <a:lnTo>
                      <a:pt x="12334" y="1954"/>
                    </a:lnTo>
                    <a:lnTo>
                      <a:pt x="12163" y="1905"/>
                    </a:lnTo>
                    <a:lnTo>
                      <a:pt x="11992" y="1832"/>
                    </a:lnTo>
                    <a:lnTo>
                      <a:pt x="11870" y="1710"/>
                    </a:lnTo>
                    <a:lnTo>
                      <a:pt x="11748" y="1588"/>
                    </a:lnTo>
                    <a:lnTo>
                      <a:pt x="11674" y="1417"/>
                    </a:lnTo>
                    <a:lnTo>
                      <a:pt x="11625" y="1246"/>
                    </a:lnTo>
                    <a:lnTo>
                      <a:pt x="11601" y="1075"/>
                    </a:lnTo>
                    <a:lnTo>
                      <a:pt x="11625" y="904"/>
                    </a:lnTo>
                    <a:lnTo>
                      <a:pt x="11674" y="733"/>
                    </a:lnTo>
                    <a:lnTo>
                      <a:pt x="11748" y="562"/>
                    </a:lnTo>
                    <a:lnTo>
                      <a:pt x="11870" y="440"/>
                    </a:lnTo>
                    <a:lnTo>
                      <a:pt x="11992" y="318"/>
                    </a:lnTo>
                    <a:lnTo>
                      <a:pt x="12163" y="244"/>
                    </a:lnTo>
                    <a:lnTo>
                      <a:pt x="12334" y="195"/>
                    </a:lnTo>
                    <a:lnTo>
                      <a:pt x="12505" y="171"/>
                    </a:lnTo>
                    <a:close/>
                    <a:moveTo>
                      <a:pt x="13091" y="5520"/>
                    </a:moveTo>
                    <a:lnTo>
                      <a:pt x="13189" y="5544"/>
                    </a:lnTo>
                    <a:lnTo>
                      <a:pt x="13262" y="5593"/>
                    </a:lnTo>
                    <a:lnTo>
                      <a:pt x="13311" y="5666"/>
                    </a:lnTo>
                    <a:lnTo>
                      <a:pt x="13335" y="5764"/>
                    </a:lnTo>
                    <a:lnTo>
                      <a:pt x="13311" y="5862"/>
                    </a:lnTo>
                    <a:lnTo>
                      <a:pt x="13262" y="5935"/>
                    </a:lnTo>
                    <a:lnTo>
                      <a:pt x="13189" y="5984"/>
                    </a:lnTo>
                    <a:lnTo>
                      <a:pt x="13091" y="6008"/>
                    </a:lnTo>
                    <a:lnTo>
                      <a:pt x="1954" y="6008"/>
                    </a:lnTo>
                    <a:lnTo>
                      <a:pt x="1856" y="5984"/>
                    </a:lnTo>
                    <a:lnTo>
                      <a:pt x="1783" y="5935"/>
                    </a:lnTo>
                    <a:lnTo>
                      <a:pt x="1734" y="5862"/>
                    </a:lnTo>
                    <a:lnTo>
                      <a:pt x="1710" y="5764"/>
                    </a:lnTo>
                    <a:lnTo>
                      <a:pt x="1734" y="5666"/>
                    </a:lnTo>
                    <a:lnTo>
                      <a:pt x="1783" y="5593"/>
                    </a:lnTo>
                    <a:lnTo>
                      <a:pt x="1856" y="5544"/>
                    </a:lnTo>
                    <a:lnTo>
                      <a:pt x="1954" y="5520"/>
                    </a:lnTo>
                    <a:close/>
                    <a:moveTo>
                      <a:pt x="13189" y="7840"/>
                    </a:moveTo>
                    <a:lnTo>
                      <a:pt x="13262" y="7913"/>
                    </a:lnTo>
                    <a:lnTo>
                      <a:pt x="13311" y="7986"/>
                    </a:lnTo>
                    <a:lnTo>
                      <a:pt x="13335" y="8084"/>
                    </a:lnTo>
                    <a:lnTo>
                      <a:pt x="13311" y="8182"/>
                    </a:lnTo>
                    <a:lnTo>
                      <a:pt x="13262" y="8255"/>
                    </a:lnTo>
                    <a:lnTo>
                      <a:pt x="13189" y="8304"/>
                    </a:lnTo>
                    <a:lnTo>
                      <a:pt x="13091" y="8328"/>
                    </a:lnTo>
                    <a:lnTo>
                      <a:pt x="1954" y="8328"/>
                    </a:lnTo>
                    <a:lnTo>
                      <a:pt x="1856" y="8304"/>
                    </a:lnTo>
                    <a:lnTo>
                      <a:pt x="1783" y="8255"/>
                    </a:lnTo>
                    <a:lnTo>
                      <a:pt x="1734" y="8182"/>
                    </a:lnTo>
                    <a:lnTo>
                      <a:pt x="1710" y="8084"/>
                    </a:lnTo>
                    <a:lnTo>
                      <a:pt x="1734" y="7986"/>
                    </a:lnTo>
                    <a:lnTo>
                      <a:pt x="1783" y="7913"/>
                    </a:lnTo>
                    <a:lnTo>
                      <a:pt x="1856" y="7840"/>
                    </a:lnTo>
                    <a:close/>
                    <a:moveTo>
                      <a:pt x="13091" y="10136"/>
                    </a:moveTo>
                    <a:lnTo>
                      <a:pt x="13189" y="10160"/>
                    </a:lnTo>
                    <a:lnTo>
                      <a:pt x="13262" y="10209"/>
                    </a:lnTo>
                    <a:lnTo>
                      <a:pt x="13311" y="10282"/>
                    </a:lnTo>
                    <a:lnTo>
                      <a:pt x="13335" y="10380"/>
                    </a:lnTo>
                    <a:lnTo>
                      <a:pt x="13311" y="10478"/>
                    </a:lnTo>
                    <a:lnTo>
                      <a:pt x="13262" y="10551"/>
                    </a:lnTo>
                    <a:lnTo>
                      <a:pt x="13189" y="10600"/>
                    </a:lnTo>
                    <a:lnTo>
                      <a:pt x="13091" y="10624"/>
                    </a:lnTo>
                    <a:lnTo>
                      <a:pt x="1954" y="10624"/>
                    </a:lnTo>
                    <a:lnTo>
                      <a:pt x="1856" y="10600"/>
                    </a:lnTo>
                    <a:lnTo>
                      <a:pt x="1783" y="10551"/>
                    </a:lnTo>
                    <a:lnTo>
                      <a:pt x="1734" y="10478"/>
                    </a:lnTo>
                    <a:lnTo>
                      <a:pt x="1710" y="10380"/>
                    </a:lnTo>
                    <a:lnTo>
                      <a:pt x="1734" y="10282"/>
                    </a:lnTo>
                    <a:lnTo>
                      <a:pt x="1783" y="10209"/>
                    </a:lnTo>
                    <a:lnTo>
                      <a:pt x="1856" y="10160"/>
                    </a:lnTo>
                    <a:lnTo>
                      <a:pt x="1954" y="10136"/>
                    </a:lnTo>
                    <a:close/>
                    <a:moveTo>
                      <a:pt x="8206" y="12456"/>
                    </a:moveTo>
                    <a:lnTo>
                      <a:pt x="8304" y="12480"/>
                    </a:lnTo>
                    <a:lnTo>
                      <a:pt x="8377" y="12529"/>
                    </a:lnTo>
                    <a:lnTo>
                      <a:pt x="8426" y="12602"/>
                    </a:lnTo>
                    <a:lnTo>
                      <a:pt x="8450" y="12700"/>
                    </a:lnTo>
                    <a:lnTo>
                      <a:pt x="8426" y="12798"/>
                    </a:lnTo>
                    <a:lnTo>
                      <a:pt x="8377" y="12871"/>
                    </a:lnTo>
                    <a:lnTo>
                      <a:pt x="8304" y="12920"/>
                    </a:lnTo>
                    <a:lnTo>
                      <a:pt x="8206" y="12944"/>
                    </a:lnTo>
                    <a:lnTo>
                      <a:pt x="1954" y="12944"/>
                    </a:lnTo>
                    <a:lnTo>
                      <a:pt x="1856" y="12920"/>
                    </a:lnTo>
                    <a:lnTo>
                      <a:pt x="1783" y="12871"/>
                    </a:lnTo>
                    <a:lnTo>
                      <a:pt x="1734" y="12798"/>
                    </a:lnTo>
                    <a:lnTo>
                      <a:pt x="1710" y="12700"/>
                    </a:lnTo>
                    <a:lnTo>
                      <a:pt x="1734" y="12602"/>
                    </a:lnTo>
                    <a:lnTo>
                      <a:pt x="1783" y="12529"/>
                    </a:lnTo>
                    <a:lnTo>
                      <a:pt x="1856" y="12480"/>
                    </a:lnTo>
                    <a:lnTo>
                      <a:pt x="1954" y="12456"/>
                    </a:lnTo>
                    <a:close/>
                    <a:moveTo>
                      <a:pt x="782" y="0"/>
                    </a:moveTo>
                    <a:lnTo>
                      <a:pt x="635" y="25"/>
                    </a:lnTo>
                    <a:lnTo>
                      <a:pt x="489" y="73"/>
                    </a:lnTo>
                    <a:lnTo>
                      <a:pt x="342" y="122"/>
                    </a:lnTo>
                    <a:lnTo>
                      <a:pt x="220" y="220"/>
                    </a:lnTo>
                    <a:lnTo>
                      <a:pt x="122" y="342"/>
                    </a:lnTo>
                    <a:lnTo>
                      <a:pt x="73" y="489"/>
                    </a:lnTo>
                    <a:lnTo>
                      <a:pt x="24" y="635"/>
                    </a:lnTo>
                    <a:lnTo>
                      <a:pt x="0" y="782"/>
                    </a:lnTo>
                    <a:lnTo>
                      <a:pt x="0" y="17780"/>
                    </a:lnTo>
                    <a:lnTo>
                      <a:pt x="24" y="17927"/>
                    </a:lnTo>
                    <a:lnTo>
                      <a:pt x="73" y="18073"/>
                    </a:lnTo>
                    <a:lnTo>
                      <a:pt x="122" y="18220"/>
                    </a:lnTo>
                    <a:lnTo>
                      <a:pt x="220" y="18342"/>
                    </a:lnTo>
                    <a:lnTo>
                      <a:pt x="342" y="18440"/>
                    </a:lnTo>
                    <a:lnTo>
                      <a:pt x="489" y="18488"/>
                    </a:lnTo>
                    <a:lnTo>
                      <a:pt x="635" y="18537"/>
                    </a:lnTo>
                    <a:lnTo>
                      <a:pt x="782" y="18562"/>
                    </a:lnTo>
                    <a:lnTo>
                      <a:pt x="14361" y="18562"/>
                    </a:lnTo>
                    <a:lnTo>
                      <a:pt x="14507" y="18537"/>
                    </a:lnTo>
                    <a:lnTo>
                      <a:pt x="14654" y="18488"/>
                    </a:lnTo>
                    <a:lnTo>
                      <a:pt x="14800" y="18440"/>
                    </a:lnTo>
                    <a:lnTo>
                      <a:pt x="14923" y="18342"/>
                    </a:lnTo>
                    <a:lnTo>
                      <a:pt x="15020" y="18220"/>
                    </a:lnTo>
                    <a:lnTo>
                      <a:pt x="15069" y="18073"/>
                    </a:lnTo>
                    <a:lnTo>
                      <a:pt x="15118" y="17927"/>
                    </a:lnTo>
                    <a:lnTo>
                      <a:pt x="15142" y="17780"/>
                    </a:lnTo>
                    <a:lnTo>
                      <a:pt x="15142" y="782"/>
                    </a:lnTo>
                    <a:lnTo>
                      <a:pt x="15118" y="635"/>
                    </a:lnTo>
                    <a:lnTo>
                      <a:pt x="15069" y="489"/>
                    </a:lnTo>
                    <a:lnTo>
                      <a:pt x="15020" y="342"/>
                    </a:lnTo>
                    <a:lnTo>
                      <a:pt x="14923" y="220"/>
                    </a:lnTo>
                    <a:lnTo>
                      <a:pt x="14800" y="122"/>
                    </a:lnTo>
                    <a:lnTo>
                      <a:pt x="14654" y="73"/>
                    </a:lnTo>
                    <a:lnTo>
                      <a:pt x="14507" y="25"/>
                    </a:lnTo>
                    <a:lnTo>
                      <a:pt x="14361" y="0"/>
                    </a:lnTo>
                    <a:close/>
                  </a:path>
                </a:pathLst>
              </a:custGeom>
              <a:grpFill/>
              <a:ln>
                <a:noFill/>
              </a:ln>
            </p:spPr>
            <p:txBody>
              <a:bodyPr spcFirstLastPara="1" wrap="square" lIns="91425" tIns="91425" rIns="91425" bIns="91425" anchor="ctr" anchorCtr="0">
                <a:noAutofit/>
              </a:bodyPr>
              <a:lstStyle/>
              <a:p>
                <a:endParaRPr sz="1100" dirty="0">
                  <a:latin typeface="Work Sans" pitchFamily="2" charset="77"/>
                </a:endParaRPr>
              </a:p>
            </p:txBody>
          </p:sp>
        </p:grpSp>
        <p:grpSp>
          <p:nvGrpSpPr>
            <p:cNvPr id="51" name="Google Shape;925;p39"/>
            <p:cNvGrpSpPr/>
            <p:nvPr/>
          </p:nvGrpSpPr>
          <p:grpSpPr>
            <a:xfrm>
              <a:off x="5392701" y="1370761"/>
              <a:ext cx="576821" cy="385379"/>
              <a:chOff x="1926350" y="995225"/>
              <a:chExt cx="428650" cy="356600"/>
            </a:xfrm>
            <a:solidFill>
              <a:schemeClr val="bg1"/>
            </a:solidFill>
          </p:grpSpPr>
          <p:sp>
            <p:nvSpPr>
              <p:cNvPr id="52" name="Google Shape;926;p39"/>
              <p:cNvSpPr/>
              <p:nvPr/>
            </p:nvSpPr>
            <p:spPr>
              <a:xfrm>
                <a:off x="1926350" y="1298075"/>
                <a:ext cx="208225" cy="53750"/>
              </a:xfrm>
              <a:custGeom>
                <a:avLst/>
                <a:gdLst/>
                <a:ahLst/>
                <a:cxnLst/>
                <a:rect l="l" t="t" r="r" b="b"/>
                <a:pathLst>
                  <a:path w="8329" h="2150" extrusionOk="0">
                    <a:moveTo>
                      <a:pt x="0" y="0"/>
                    </a:moveTo>
                    <a:lnTo>
                      <a:pt x="0" y="489"/>
                    </a:lnTo>
                    <a:lnTo>
                      <a:pt x="25" y="635"/>
                    </a:lnTo>
                    <a:lnTo>
                      <a:pt x="74" y="758"/>
                    </a:lnTo>
                    <a:lnTo>
                      <a:pt x="147" y="855"/>
                    </a:lnTo>
                    <a:lnTo>
                      <a:pt x="245" y="953"/>
                    </a:lnTo>
                    <a:lnTo>
                      <a:pt x="391" y="1026"/>
                    </a:lnTo>
                    <a:lnTo>
                      <a:pt x="562" y="1051"/>
                    </a:lnTo>
                    <a:lnTo>
                      <a:pt x="733" y="1026"/>
                    </a:lnTo>
                    <a:lnTo>
                      <a:pt x="1295" y="855"/>
                    </a:lnTo>
                    <a:lnTo>
                      <a:pt x="1661" y="782"/>
                    </a:lnTo>
                    <a:lnTo>
                      <a:pt x="2076" y="684"/>
                    </a:lnTo>
                    <a:lnTo>
                      <a:pt x="2540" y="611"/>
                    </a:lnTo>
                    <a:lnTo>
                      <a:pt x="3029" y="562"/>
                    </a:lnTo>
                    <a:lnTo>
                      <a:pt x="3591" y="513"/>
                    </a:lnTo>
                    <a:lnTo>
                      <a:pt x="4177" y="489"/>
                    </a:lnTo>
                    <a:lnTo>
                      <a:pt x="4616" y="513"/>
                    </a:lnTo>
                    <a:lnTo>
                      <a:pt x="5032" y="538"/>
                    </a:lnTo>
                    <a:lnTo>
                      <a:pt x="5422" y="611"/>
                    </a:lnTo>
                    <a:lnTo>
                      <a:pt x="5789" y="684"/>
                    </a:lnTo>
                    <a:lnTo>
                      <a:pt x="6131" y="782"/>
                    </a:lnTo>
                    <a:lnTo>
                      <a:pt x="6448" y="880"/>
                    </a:lnTo>
                    <a:lnTo>
                      <a:pt x="6717" y="1002"/>
                    </a:lnTo>
                    <a:lnTo>
                      <a:pt x="6985" y="1124"/>
                    </a:lnTo>
                    <a:lnTo>
                      <a:pt x="7205" y="1246"/>
                    </a:lnTo>
                    <a:lnTo>
                      <a:pt x="7425" y="1393"/>
                    </a:lnTo>
                    <a:lnTo>
                      <a:pt x="7791" y="1661"/>
                    </a:lnTo>
                    <a:lnTo>
                      <a:pt x="8084" y="1930"/>
                    </a:lnTo>
                    <a:lnTo>
                      <a:pt x="8329" y="2150"/>
                    </a:lnTo>
                    <a:lnTo>
                      <a:pt x="8329" y="1661"/>
                    </a:lnTo>
                    <a:lnTo>
                      <a:pt x="8084" y="1441"/>
                    </a:lnTo>
                    <a:lnTo>
                      <a:pt x="7791" y="1173"/>
                    </a:lnTo>
                    <a:lnTo>
                      <a:pt x="7425" y="904"/>
                    </a:lnTo>
                    <a:lnTo>
                      <a:pt x="7205" y="758"/>
                    </a:lnTo>
                    <a:lnTo>
                      <a:pt x="6985" y="635"/>
                    </a:lnTo>
                    <a:lnTo>
                      <a:pt x="6717" y="513"/>
                    </a:lnTo>
                    <a:lnTo>
                      <a:pt x="6448" y="391"/>
                    </a:lnTo>
                    <a:lnTo>
                      <a:pt x="6131" y="294"/>
                    </a:lnTo>
                    <a:lnTo>
                      <a:pt x="5789" y="196"/>
                    </a:lnTo>
                    <a:lnTo>
                      <a:pt x="5422" y="123"/>
                    </a:lnTo>
                    <a:lnTo>
                      <a:pt x="5032" y="49"/>
                    </a:lnTo>
                    <a:lnTo>
                      <a:pt x="4616" y="25"/>
                    </a:lnTo>
                    <a:lnTo>
                      <a:pt x="4177" y="0"/>
                    </a:lnTo>
                    <a:lnTo>
                      <a:pt x="3591" y="25"/>
                    </a:lnTo>
                    <a:lnTo>
                      <a:pt x="3029" y="74"/>
                    </a:lnTo>
                    <a:lnTo>
                      <a:pt x="2540" y="123"/>
                    </a:lnTo>
                    <a:lnTo>
                      <a:pt x="2076" y="196"/>
                    </a:lnTo>
                    <a:lnTo>
                      <a:pt x="1661" y="294"/>
                    </a:lnTo>
                    <a:lnTo>
                      <a:pt x="1295" y="367"/>
                    </a:lnTo>
                    <a:lnTo>
                      <a:pt x="733" y="538"/>
                    </a:lnTo>
                    <a:lnTo>
                      <a:pt x="562" y="562"/>
                    </a:lnTo>
                    <a:lnTo>
                      <a:pt x="391" y="538"/>
                    </a:lnTo>
                    <a:lnTo>
                      <a:pt x="245" y="465"/>
                    </a:lnTo>
                    <a:lnTo>
                      <a:pt x="147" y="367"/>
                    </a:lnTo>
                    <a:lnTo>
                      <a:pt x="74" y="269"/>
                    </a:lnTo>
                    <a:lnTo>
                      <a:pt x="25" y="147"/>
                    </a:lnTo>
                    <a:lnTo>
                      <a:pt x="0" y="0"/>
                    </a:lnTo>
                    <a:close/>
                  </a:path>
                </a:pathLst>
              </a:custGeom>
              <a:grpFill/>
              <a:ln>
                <a:noFill/>
              </a:ln>
            </p:spPr>
            <p:txBody>
              <a:bodyPr spcFirstLastPara="1" wrap="square" lIns="91425" tIns="91425" rIns="91425" bIns="91425" anchor="ctr" anchorCtr="0">
                <a:noAutofit/>
              </a:bodyPr>
              <a:lstStyle/>
              <a:p>
                <a:endParaRPr sz="1100" dirty="0">
                  <a:latin typeface="Work Sans" pitchFamily="2" charset="77"/>
                </a:endParaRPr>
              </a:p>
            </p:txBody>
          </p:sp>
          <p:sp>
            <p:nvSpPr>
              <p:cNvPr id="53" name="Google Shape;927;p39"/>
              <p:cNvSpPr/>
              <p:nvPr/>
            </p:nvSpPr>
            <p:spPr>
              <a:xfrm>
                <a:off x="2146775" y="1298075"/>
                <a:ext cx="208225" cy="53750"/>
              </a:xfrm>
              <a:custGeom>
                <a:avLst/>
                <a:gdLst/>
                <a:ahLst/>
                <a:cxnLst/>
                <a:rect l="l" t="t" r="r" b="b"/>
                <a:pathLst>
                  <a:path w="8329" h="2150" extrusionOk="0">
                    <a:moveTo>
                      <a:pt x="4152" y="0"/>
                    </a:moveTo>
                    <a:lnTo>
                      <a:pt x="3712" y="25"/>
                    </a:lnTo>
                    <a:lnTo>
                      <a:pt x="3297" y="49"/>
                    </a:lnTo>
                    <a:lnTo>
                      <a:pt x="2907" y="123"/>
                    </a:lnTo>
                    <a:lnTo>
                      <a:pt x="2540" y="196"/>
                    </a:lnTo>
                    <a:lnTo>
                      <a:pt x="2198" y="294"/>
                    </a:lnTo>
                    <a:lnTo>
                      <a:pt x="1881" y="391"/>
                    </a:lnTo>
                    <a:lnTo>
                      <a:pt x="1612" y="513"/>
                    </a:lnTo>
                    <a:lnTo>
                      <a:pt x="1343" y="635"/>
                    </a:lnTo>
                    <a:lnTo>
                      <a:pt x="1124" y="758"/>
                    </a:lnTo>
                    <a:lnTo>
                      <a:pt x="904" y="904"/>
                    </a:lnTo>
                    <a:lnTo>
                      <a:pt x="537" y="1173"/>
                    </a:lnTo>
                    <a:lnTo>
                      <a:pt x="244" y="1441"/>
                    </a:lnTo>
                    <a:lnTo>
                      <a:pt x="0" y="1661"/>
                    </a:lnTo>
                    <a:lnTo>
                      <a:pt x="0" y="2150"/>
                    </a:lnTo>
                    <a:lnTo>
                      <a:pt x="244" y="1930"/>
                    </a:lnTo>
                    <a:lnTo>
                      <a:pt x="537" y="1661"/>
                    </a:lnTo>
                    <a:lnTo>
                      <a:pt x="904" y="1393"/>
                    </a:lnTo>
                    <a:lnTo>
                      <a:pt x="1124" y="1246"/>
                    </a:lnTo>
                    <a:lnTo>
                      <a:pt x="1343" y="1124"/>
                    </a:lnTo>
                    <a:lnTo>
                      <a:pt x="1612" y="1002"/>
                    </a:lnTo>
                    <a:lnTo>
                      <a:pt x="1881" y="880"/>
                    </a:lnTo>
                    <a:lnTo>
                      <a:pt x="2198" y="782"/>
                    </a:lnTo>
                    <a:lnTo>
                      <a:pt x="2540" y="684"/>
                    </a:lnTo>
                    <a:lnTo>
                      <a:pt x="2907" y="611"/>
                    </a:lnTo>
                    <a:lnTo>
                      <a:pt x="3297" y="538"/>
                    </a:lnTo>
                    <a:lnTo>
                      <a:pt x="3712" y="513"/>
                    </a:lnTo>
                    <a:lnTo>
                      <a:pt x="4152" y="489"/>
                    </a:lnTo>
                    <a:lnTo>
                      <a:pt x="4738" y="513"/>
                    </a:lnTo>
                    <a:lnTo>
                      <a:pt x="5300" y="562"/>
                    </a:lnTo>
                    <a:lnTo>
                      <a:pt x="5788" y="611"/>
                    </a:lnTo>
                    <a:lnTo>
                      <a:pt x="6252" y="684"/>
                    </a:lnTo>
                    <a:lnTo>
                      <a:pt x="6668" y="782"/>
                    </a:lnTo>
                    <a:lnTo>
                      <a:pt x="7034" y="855"/>
                    </a:lnTo>
                    <a:lnTo>
                      <a:pt x="7596" y="1026"/>
                    </a:lnTo>
                    <a:lnTo>
                      <a:pt x="7767" y="1051"/>
                    </a:lnTo>
                    <a:lnTo>
                      <a:pt x="7938" y="1026"/>
                    </a:lnTo>
                    <a:lnTo>
                      <a:pt x="8084" y="953"/>
                    </a:lnTo>
                    <a:lnTo>
                      <a:pt x="8182" y="855"/>
                    </a:lnTo>
                    <a:lnTo>
                      <a:pt x="8255" y="758"/>
                    </a:lnTo>
                    <a:lnTo>
                      <a:pt x="8304" y="635"/>
                    </a:lnTo>
                    <a:lnTo>
                      <a:pt x="8328" y="489"/>
                    </a:lnTo>
                    <a:lnTo>
                      <a:pt x="8328" y="0"/>
                    </a:lnTo>
                    <a:lnTo>
                      <a:pt x="8304" y="147"/>
                    </a:lnTo>
                    <a:lnTo>
                      <a:pt x="8255" y="269"/>
                    </a:lnTo>
                    <a:lnTo>
                      <a:pt x="8182" y="367"/>
                    </a:lnTo>
                    <a:lnTo>
                      <a:pt x="8084" y="465"/>
                    </a:lnTo>
                    <a:lnTo>
                      <a:pt x="7938" y="538"/>
                    </a:lnTo>
                    <a:lnTo>
                      <a:pt x="7767" y="562"/>
                    </a:lnTo>
                    <a:lnTo>
                      <a:pt x="7596" y="538"/>
                    </a:lnTo>
                    <a:lnTo>
                      <a:pt x="7034" y="367"/>
                    </a:lnTo>
                    <a:lnTo>
                      <a:pt x="6668" y="294"/>
                    </a:lnTo>
                    <a:lnTo>
                      <a:pt x="6252" y="196"/>
                    </a:lnTo>
                    <a:lnTo>
                      <a:pt x="5788" y="123"/>
                    </a:lnTo>
                    <a:lnTo>
                      <a:pt x="5300" y="74"/>
                    </a:lnTo>
                    <a:lnTo>
                      <a:pt x="4738" y="25"/>
                    </a:lnTo>
                    <a:lnTo>
                      <a:pt x="4152" y="0"/>
                    </a:lnTo>
                    <a:close/>
                  </a:path>
                </a:pathLst>
              </a:custGeom>
              <a:grpFill/>
              <a:ln>
                <a:noFill/>
              </a:ln>
            </p:spPr>
            <p:txBody>
              <a:bodyPr spcFirstLastPara="1" wrap="square" lIns="91425" tIns="91425" rIns="91425" bIns="91425" anchor="ctr" anchorCtr="0">
                <a:noAutofit/>
              </a:bodyPr>
              <a:lstStyle/>
              <a:p>
                <a:endParaRPr sz="1100" dirty="0">
                  <a:latin typeface="Work Sans" pitchFamily="2" charset="77"/>
                </a:endParaRPr>
              </a:p>
            </p:txBody>
          </p:sp>
          <p:sp>
            <p:nvSpPr>
              <p:cNvPr id="54" name="Google Shape;928;p39"/>
              <p:cNvSpPr/>
              <p:nvPr/>
            </p:nvSpPr>
            <p:spPr>
              <a:xfrm>
                <a:off x="1926350" y="995225"/>
                <a:ext cx="208225" cy="332175"/>
              </a:xfrm>
              <a:custGeom>
                <a:avLst/>
                <a:gdLst/>
                <a:ahLst/>
                <a:cxnLst/>
                <a:rect l="l" t="t" r="r" b="b"/>
                <a:pathLst>
                  <a:path w="8329" h="13287" extrusionOk="0">
                    <a:moveTo>
                      <a:pt x="4177" y="1"/>
                    </a:moveTo>
                    <a:lnTo>
                      <a:pt x="3591" y="25"/>
                    </a:lnTo>
                    <a:lnTo>
                      <a:pt x="3029" y="74"/>
                    </a:lnTo>
                    <a:lnTo>
                      <a:pt x="2467" y="196"/>
                    </a:lnTo>
                    <a:lnTo>
                      <a:pt x="1905" y="343"/>
                    </a:lnTo>
                    <a:lnTo>
                      <a:pt x="1393" y="538"/>
                    </a:lnTo>
                    <a:lnTo>
                      <a:pt x="929" y="758"/>
                    </a:lnTo>
                    <a:lnTo>
                      <a:pt x="513" y="978"/>
                    </a:lnTo>
                    <a:lnTo>
                      <a:pt x="342" y="1124"/>
                    </a:lnTo>
                    <a:lnTo>
                      <a:pt x="196" y="1246"/>
                    </a:lnTo>
                    <a:lnTo>
                      <a:pt x="123" y="1319"/>
                    </a:lnTo>
                    <a:lnTo>
                      <a:pt x="49" y="1442"/>
                    </a:lnTo>
                    <a:lnTo>
                      <a:pt x="25" y="1539"/>
                    </a:lnTo>
                    <a:lnTo>
                      <a:pt x="0" y="1661"/>
                    </a:lnTo>
                    <a:lnTo>
                      <a:pt x="0" y="11626"/>
                    </a:lnTo>
                    <a:lnTo>
                      <a:pt x="25" y="11773"/>
                    </a:lnTo>
                    <a:lnTo>
                      <a:pt x="74" y="11895"/>
                    </a:lnTo>
                    <a:lnTo>
                      <a:pt x="147" y="11992"/>
                    </a:lnTo>
                    <a:lnTo>
                      <a:pt x="245" y="12090"/>
                    </a:lnTo>
                    <a:lnTo>
                      <a:pt x="391" y="12163"/>
                    </a:lnTo>
                    <a:lnTo>
                      <a:pt x="562" y="12188"/>
                    </a:lnTo>
                    <a:lnTo>
                      <a:pt x="733" y="12163"/>
                    </a:lnTo>
                    <a:lnTo>
                      <a:pt x="1295" y="11992"/>
                    </a:lnTo>
                    <a:lnTo>
                      <a:pt x="1661" y="11919"/>
                    </a:lnTo>
                    <a:lnTo>
                      <a:pt x="2076" y="11821"/>
                    </a:lnTo>
                    <a:lnTo>
                      <a:pt x="2540" y="11748"/>
                    </a:lnTo>
                    <a:lnTo>
                      <a:pt x="3029" y="11699"/>
                    </a:lnTo>
                    <a:lnTo>
                      <a:pt x="3591" y="11650"/>
                    </a:lnTo>
                    <a:lnTo>
                      <a:pt x="4177" y="11626"/>
                    </a:lnTo>
                    <a:lnTo>
                      <a:pt x="4616" y="11650"/>
                    </a:lnTo>
                    <a:lnTo>
                      <a:pt x="5032" y="11675"/>
                    </a:lnTo>
                    <a:lnTo>
                      <a:pt x="5422" y="11748"/>
                    </a:lnTo>
                    <a:lnTo>
                      <a:pt x="5789" y="11821"/>
                    </a:lnTo>
                    <a:lnTo>
                      <a:pt x="6131" y="11919"/>
                    </a:lnTo>
                    <a:lnTo>
                      <a:pt x="6448" y="12017"/>
                    </a:lnTo>
                    <a:lnTo>
                      <a:pt x="6717" y="12139"/>
                    </a:lnTo>
                    <a:lnTo>
                      <a:pt x="6985" y="12261"/>
                    </a:lnTo>
                    <a:lnTo>
                      <a:pt x="7205" y="12383"/>
                    </a:lnTo>
                    <a:lnTo>
                      <a:pt x="7425" y="12530"/>
                    </a:lnTo>
                    <a:lnTo>
                      <a:pt x="7791" y="12798"/>
                    </a:lnTo>
                    <a:lnTo>
                      <a:pt x="8084" y="13067"/>
                    </a:lnTo>
                    <a:lnTo>
                      <a:pt x="8329" y="13287"/>
                    </a:lnTo>
                    <a:lnTo>
                      <a:pt x="8329" y="2199"/>
                    </a:lnTo>
                    <a:lnTo>
                      <a:pt x="8329" y="2101"/>
                    </a:lnTo>
                    <a:lnTo>
                      <a:pt x="8280" y="1979"/>
                    </a:lnTo>
                    <a:lnTo>
                      <a:pt x="8231" y="1881"/>
                    </a:lnTo>
                    <a:lnTo>
                      <a:pt x="8158" y="1808"/>
                    </a:lnTo>
                    <a:lnTo>
                      <a:pt x="8036" y="1686"/>
                    </a:lnTo>
                    <a:lnTo>
                      <a:pt x="7767" y="1442"/>
                    </a:lnTo>
                    <a:lnTo>
                      <a:pt x="7449" y="1173"/>
                    </a:lnTo>
                    <a:lnTo>
                      <a:pt x="7083" y="904"/>
                    </a:lnTo>
                    <a:lnTo>
                      <a:pt x="6644" y="611"/>
                    </a:lnTo>
                    <a:lnTo>
                      <a:pt x="6375" y="489"/>
                    </a:lnTo>
                    <a:lnTo>
                      <a:pt x="6131" y="367"/>
                    </a:lnTo>
                    <a:lnTo>
                      <a:pt x="5838" y="269"/>
                    </a:lnTo>
                    <a:lnTo>
                      <a:pt x="5544" y="172"/>
                    </a:lnTo>
                    <a:lnTo>
                      <a:pt x="5227" y="98"/>
                    </a:lnTo>
                    <a:lnTo>
                      <a:pt x="4885" y="49"/>
                    </a:lnTo>
                    <a:lnTo>
                      <a:pt x="4543" y="1"/>
                    </a:lnTo>
                    <a:close/>
                  </a:path>
                </a:pathLst>
              </a:custGeom>
              <a:grpFill/>
              <a:ln>
                <a:noFill/>
              </a:ln>
            </p:spPr>
            <p:txBody>
              <a:bodyPr spcFirstLastPara="1" wrap="square" lIns="91425" tIns="91425" rIns="91425" bIns="91425" anchor="ctr" anchorCtr="0">
                <a:noAutofit/>
              </a:bodyPr>
              <a:lstStyle/>
              <a:p>
                <a:endParaRPr sz="1100" dirty="0">
                  <a:latin typeface="Work Sans" pitchFamily="2" charset="77"/>
                </a:endParaRPr>
              </a:p>
            </p:txBody>
          </p:sp>
          <p:sp>
            <p:nvSpPr>
              <p:cNvPr id="55" name="Google Shape;929;p39"/>
              <p:cNvSpPr/>
              <p:nvPr/>
            </p:nvSpPr>
            <p:spPr>
              <a:xfrm>
                <a:off x="2146775" y="995225"/>
                <a:ext cx="208225" cy="332175"/>
              </a:xfrm>
              <a:custGeom>
                <a:avLst/>
                <a:gdLst/>
                <a:ahLst/>
                <a:cxnLst/>
                <a:rect l="l" t="t" r="r" b="b"/>
                <a:pathLst>
                  <a:path w="8329" h="13287" extrusionOk="0">
                    <a:moveTo>
                      <a:pt x="3786" y="1"/>
                    </a:moveTo>
                    <a:lnTo>
                      <a:pt x="3444" y="49"/>
                    </a:lnTo>
                    <a:lnTo>
                      <a:pt x="3102" y="98"/>
                    </a:lnTo>
                    <a:lnTo>
                      <a:pt x="2784" y="172"/>
                    </a:lnTo>
                    <a:lnTo>
                      <a:pt x="2491" y="269"/>
                    </a:lnTo>
                    <a:lnTo>
                      <a:pt x="2198" y="367"/>
                    </a:lnTo>
                    <a:lnTo>
                      <a:pt x="1954" y="489"/>
                    </a:lnTo>
                    <a:lnTo>
                      <a:pt x="1685" y="611"/>
                    </a:lnTo>
                    <a:lnTo>
                      <a:pt x="1246" y="904"/>
                    </a:lnTo>
                    <a:lnTo>
                      <a:pt x="879" y="1173"/>
                    </a:lnTo>
                    <a:lnTo>
                      <a:pt x="562" y="1442"/>
                    </a:lnTo>
                    <a:lnTo>
                      <a:pt x="293" y="1686"/>
                    </a:lnTo>
                    <a:lnTo>
                      <a:pt x="171" y="1808"/>
                    </a:lnTo>
                    <a:lnTo>
                      <a:pt x="98" y="1881"/>
                    </a:lnTo>
                    <a:lnTo>
                      <a:pt x="49" y="1979"/>
                    </a:lnTo>
                    <a:lnTo>
                      <a:pt x="0" y="2101"/>
                    </a:lnTo>
                    <a:lnTo>
                      <a:pt x="0" y="2199"/>
                    </a:lnTo>
                    <a:lnTo>
                      <a:pt x="0" y="13287"/>
                    </a:lnTo>
                    <a:lnTo>
                      <a:pt x="244" y="13067"/>
                    </a:lnTo>
                    <a:lnTo>
                      <a:pt x="537" y="12798"/>
                    </a:lnTo>
                    <a:lnTo>
                      <a:pt x="904" y="12530"/>
                    </a:lnTo>
                    <a:lnTo>
                      <a:pt x="1124" y="12383"/>
                    </a:lnTo>
                    <a:lnTo>
                      <a:pt x="1343" y="12261"/>
                    </a:lnTo>
                    <a:lnTo>
                      <a:pt x="1612" y="12139"/>
                    </a:lnTo>
                    <a:lnTo>
                      <a:pt x="1881" y="12017"/>
                    </a:lnTo>
                    <a:lnTo>
                      <a:pt x="2198" y="11919"/>
                    </a:lnTo>
                    <a:lnTo>
                      <a:pt x="2540" y="11821"/>
                    </a:lnTo>
                    <a:lnTo>
                      <a:pt x="2907" y="11748"/>
                    </a:lnTo>
                    <a:lnTo>
                      <a:pt x="3297" y="11675"/>
                    </a:lnTo>
                    <a:lnTo>
                      <a:pt x="3712" y="11650"/>
                    </a:lnTo>
                    <a:lnTo>
                      <a:pt x="4152" y="11626"/>
                    </a:lnTo>
                    <a:lnTo>
                      <a:pt x="4738" y="11650"/>
                    </a:lnTo>
                    <a:lnTo>
                      <a:pt x="5300" y="11699"/>
                    </a:lnTo>
                    <a:lnTo>
                      <a:pt x="5788" y="11748"/>
                    </a:lnTo>
                    <a:lnTo>
                      <a:pt x="6252" y="11821"/>
                    </a:lnTo>
                    <a:lnTo>
                      <a:pt x="6668" y="11919"/>
                    </a:lnTo>
                    <a:lnTo>
                      <a:pt x="7034" y="11992"/>
                    </a:lnTo>
                    <a:lnTo>
                      <a:pt x="7596" y="12163"/>
                    </a:lnTo>
                    <a:lnTo>
                      <a:pt x="7767" y="12188"/>
                    </a:lnTo>
                    <a:lnTo>
                      <a:pt x="7938" y="12163"/>
                    </a:lnTo>
                    <a:lnTo>
                      <a:pt x="8084" y="12090"/>
                    </a:lnTo>
                    <a:lnTo>
                      <a:pt x="8182" y="11992"/>
                    </a:lnTo>
                    <a:lnTo>
                      <a:pt x="8255" y="11895"/>
                    </a:lnTo>
                    <a:lnTo>
                      <a:pt x="8304" y="11773"/>
                    </a:lnTo>
                    <a:lnTo>
                      <a:pt x="8328" y="11626"/>
                    </a:lnTo>
                    <a:lnTo>
                      <a:pt x="8328" y="1661"/>
                    </a:lnTo>
                    <a:lnTo>
                      <a:pt x="8304" y="1539"/>
                    </a:lnTo>
                    <a:lnTo>
                      <a:pt x="8280" y="1442"/>
                    </a:lnTo>
                    <a:lnTo>
                      <a:pt x="8206" y="1319"/>
                    </a:lnTo>
                    <a:lnTo>
                      <a:pt x="8133" y="1246"/>
                    </a:lnTo>
                    <a:lnTo>
                      <a:pt x="7987" y="1124"/>
                    </a:lnTo>
                    <a:lnTo>
                      <a:pt x="7816" y="978"/>
                    </a:lnTo>
                    <a:lnTo>
                      <a:pt x="7400" y="758"/>
                    </a:lnTo>
                    <a:lnTo>
                      <a:pt x="6936" y="538"/>
                    </a:lnTo>
                    <a:lnTo>
                      <a:pt x="6423" y="343"/>
                    </a:lnTo>
                    <a:lnTo>
                      <a:pt x="5862" y="196"/>
                    </a:lnTo>
                    <a:lnTo>
                      <a:pt x="5300" y="74"/>
                    </a:lnTo>
                    <a:lnTo>
                      <a:pt x="4738" y="25"/>
                    </a:lnTo>
                    <a:lnTo>
                      <a:pt x="4152" y="1"/>
                    </a:lnTo>
                    <a:close/>
                  </a:path>
                </a:pathLst>
              </a:custGeom>
              <a:grpFill/>
              <a:ln>
                <a:noFill/>
              </a:ln>
            </p:spPr>
            <p:txBody>
              <a:bodyPr spcFirstLastPara="1" wrap="square" lIns="91425" tIns="91425" rIns="91425" bIns="91425" anchor="ctr" anchorCtr="0">
                <a:noAutofit/>
              </a:bodyPr>
              <a:lstStyle/>
              <a:p>
                <a:endParaRPr sz="1100" dirty="0">
                  <a:latin typeface="Work Sans" pitchFamily="2" charset="77"/>
                </a:endParaRPr>
              </a:p>
            </p:txBody>
          </p:sp>
        </p:grpSp>
        <p:grpSp>
          <p:nvGrpSpPr>
            <p:cNvPr id="56" name="Google Shape;1015;p39"/>
            <p:cNvGrpSpPr/>
            <p:nvPr/>
          </p:nvGrpSpPr>
          <p:grpSpPr>
            <a:xfrm>
              <a:off x="6702274" y="1341229"/>
              <a:ext cx="521324" cy="457287"/>
              <a:chOff x="2583325" y="2972875"/>
              <a:chExt cx="462850" cy="445750"/>
            </a:xfrm>
            <a:solidFill>
              <a:schemeClr val="bg1"/>
            </a:solidFill>
          </p:grpSpPr>
          <p:sp>
            <p:nvSpPr>
              <p:cNvPr id="57" name="Google Shape;1016;p39"/>
              <p:cNvSpPr/>
              <p:nvPr/>
            </p:nvSpPr>
            <p:spPr>
              <a:xfrm>
                <a:off x="2701775" y="3323350"/>
                <a:ext cx="225950" cy="95275"/>
              </a:xfrm>
              <a:custGeom>
                <a:avLst/>
                <a:gdLst/>
                <a:ahLst/>
                <a:cxnLst/>
                <a:rect l="l" t="t" r="r" b="b"/>
                <a:pathLst>
                  <a:path w="9038" h="3811" extrusionOk="0">
                    <a:moveTo>
                      <a:pt x="2956" y="1"/>
                    </a:moveTo>
                    <a:lnTo>
                      <a:pt x="2956" y="2956"/>
                    </a:lnTo>
                    <a:lnTo>
                      <a:pt x="685" y="2956"/>
                    </a:lnTo>
                    <a:lnTo>
                      <a:pt x="514" y="3005"/>
                    </a:lnTo>
                    <a:lnTo>
                      <a:pt x="367" y="3103"/>
                    </a:lnTo>
                    <a:lnTo>
                      <a:pt x="245" y="3200"/>
                    </a:lnTo>
                    <a:lnTo>
                      <a:pt x="147" y="3322"/>
                    </a:lnTo>
                    <a:lnTo>
                      <a:pt x="50" y="3469"/>
                    </a:lnTo>
                    <a:lnTo>
                      <a:pt x="1" y="3640"/>
                    </a:lnTo>
                    <a:lnTo>
                      <a:pt x="1" y="3811"/>
                    </a:lnTo>
                    <a:lnTo>
                      <a:pt x="9037" y="3811"/>
                    </a:lnTo>
                    <a:lnTo>
                      <a:pt x="9037" y="3640"/>
                    </a:lnTo>
                    <a:lnTo>
                      <a:pt x="8988" y="3469"/>
                    </a:lnTo>
                    <a:lnTo>
                      <a:pt x="8891" y="3322"/>
                    </a:lnTo>
                    <a:lnTo>
                      <a:pt x="8793" y="3200"/>
                    </a:lnTo>
                    <a:lnTo>
                      <a:pt x="8671" y="3103"/>
                    </a:lnTo>
                    <a:lnTo>
                      <a:pt x="8524" y="3005"/>
                    </a:lnTo>
                    <a:lnTo>
                      <a:pt x="8353" y="2956"/>
                    </a:lnTo>
                    <a:lnTo>
                      <a:pt x="6082" y="2956"/>
                    </a:lnTo>
                    <a:lnTo>
                      <a:pt x="6082" y="1"/>
                    </a:lnTo>
                    <a:close/>
                  </a:path>
                </a:pathLst>
              </a:custGeom>
              <a:grpFill/>
              <a:ln>
                <a:noFill/>
              </a:ln>
            </p:spPr>
            <p:txBody>
              <a:bodyPr spcFirstLastPara="1" wrap="square" lIns="91425" tIns="91425" rIns="91425" bIns="91425" anchor="ctr" anchorCtr="0">
                <a:noAutofit/>
              </a:bodyPr>
              <a:lstStyle/>
              <a:p>
                <a:endParaRPr sz="1100" dirty="0">
                  <a:latin typeface="Work Sans" pitchFamily="2" charset="77"/>
                </a:endParaRPr>
              </a:p>
            </p:txBody>
          </p:sp>
          <p:sp>
            <p:nvSpPr>
              <p:cNvPr id="58" name="Google Shape;1017;p39"/>
              <p:cNvSpPr/>
              <p:nvPr/>
            </p:nvSpPr>
            <p:spPr>
              <a:xfrm>
                <a:off x="2583325" y="2972875"/>
                <a:ext cx="462850" cy="337075"/>
              </a:xfrm>
              <a:custGeom>
                <a:avLst/>
                <a:gdLst/>
                <a:ahLst/>
                <a:cxnLst/>
                <a:rect l="l" t="t" r="r" b="b"/>
                <a:pathLst>
                  <a:path w="18514" h="13483" extrusionOk="0">
                    <a:moveTo>
                      <a:pt x="17048" y="1466"/>
                    </a:moveTo>
                    <a:lnTo>
                      <a:pt x="17048" y="12017"/>
                    </a:lnTo>
                    <a:lnTo>
                      <a:pt x="1466" y="12017"/>
                    </a:lnTo>
                    <a:lnTo>
                      <a:pt x="1466" y="1466"/>
                    </a:lnTo>
                    <a:close/>
                    <a:moveTo>
                      <a:pt x="391" y="1"/>
                    </a:moveTo>
                    <a:lnTo>
                      <a:pt x="318" y="50"/>
                    </a:lnTo>
                    <a:lnTo>
                      <a:pt x="220" y="74"/>
                    </a:lnTo>
                    <a:lnTo>
                      <a:pt x="147" y="148"/>
                    </a:lnTo>
                    <a:lnTo>
                      <a:pt x="98" y="221"/>
                    </a:lnTo>
                    <a:lnTo>
                      <a:pt x="49" y="294"/>
                    </a:lnTo>
                    <a:lnTo>
                      <a:pt x="25" y="392"/>
                    </a:lnTo>
                    <a:lnTo>
                      <a:pt x="1" y="489"/>
                    </a:lnTo>
                    <a:lnTo>
                      <a:pt x="1" y="12994"/>
                    </a:lnTo>
                    <a:lnTo>
                      <a:pt x="25" y="13092"/>
                    </a:lnTo>
                    <a:lnTo>
                      <a:pt x="49" y="13189"/>
                    </a:lnTo>
                    <a:lnTo>
                      <a:pt x="98" y="13263"/>
                    </a:lnTo>
                    <a:lnTo>
                      <a:pt x="147" y="13336"/>
                    </a:lnTo>
                    <a:lnTo>
                      <a:pt x="220" y="13409"/>
                    </a:lnTo>
                    <a:lnTo>
                      <a:pt x="318" y="13434"/>
                    </a:lnTo>
                    <a:lnTo>
                      <a:pt x="391" y="13483"/>
                    </a:lnTo>
                    <a:lnTo>
                      <a:pt x="18123" y="13483"/>
                    </a:lnTo>
                    <a:lnTo>
                      <a:pt x="18196" y="13434"/>
                    </a:lnTo>
                    <a:lnTo>
                      <a:pt x="18293" y="13409"/>
                    </a:lnTo>
                    <a:lnTo>
                      <a:pt x="18367" y="13336"/>
                    </a:lnTo>
                    <a:lnTo>
                      <a:pt x="18416" y="13263"/>
                    </a:lnTo>
                    <a:lnTo>
                      <a:pt x="18464" y="13189"/>
                    </a:lnTo>
                    <a:lnTo>
                      <a:pt x="18489" y="13092"/>
                    </a:lnTo>
                    <a:lnTo>
                      <a:pt x="18513" y="12994"/>
                    </a:lnTo>
                    <a:lnTo>
                      <a:pt x="18513" y="489"/>
                    </a:lnTo>
                    <a:lnTo>
                      <a:pt x="18489" y="392"/>
                    </a:lnTo>
                    <a:lnTo>
                      <a:pt x="18464" y="294"/>
                    </a:lnTo>
                    <a:lnTo>
                      <a:pt x="18416" y="221"/>
                    </a:lnTo>
                    <a:lnTo>
                      <a:pt x="18367" y="148"/>
                    </a:lnTo>
                    <a:lnTo>
                      <a:pt x="18293" y="74"/>
                    </a:lnTo>
                    <a:lnTo>
                      <a:pt x="18196" y="50"/>
                    </a:lnTo>
                    <a:lnTo>
                      <a:pt x="18123" y="1"/>
                    </a:lnTo>
                    <a:close/>
                  </a:path>
                </a:pathLst>
              </a:custGeom>
              <a:grpFill/>
              <a:ln>
                <a:noFill/>
              </a:ln>
            </p:spPr>
            <p:txBody>
              <a:bodyPr spcFirstLastPara="1" wrap="square" lIns="91425" tIns="91425" rIns="91425" bIns="91425" anchor="ctr" anchorCtr="0">
                <a:noAutofit/>
              </a:bodyPr>
              <a:lstStyle/>
              <a:p>
                <a:endParaRPr sz="1100" dirty="0">
                  <a:latin typeface="Work Sans" pitchFamily="2" charset="77"/>
                </a:endParaRPr>
              </a:p>
            </p:txBody>
          </p:sp>
        </p:grpSp>
        <p:sp>
          <p:nvSpPr>
            <p:cNvPr id="59" name="58 Rectángulo"/>
            <p:cNvSpPr/>
            <p:nvPr/>
          </p:nvSpPr>
          <p:spPr>
            <a:xfrm>
              <a:off x="3657878" y="3686321"/>
              <a:ext cx="1468812" cy="735109"/>
            </a:xfrm>
            <a:prstGeom prst="rect">
              <a:avLst/>
            </a:prstGeom>
          </p:spPr>
          <p:txBody>
            <a:bodyPr wrap="square" lIns="87920" tIns="43960" rIns="87920" bIns="43960">
              <a:spAutoFit/>
            </a:bodyPr>
            <a:lstStyle/>
            <a:p>
              <a:pPr lvl="0" algn="ctr"/>
              <a:r>
                <a:rPr lang="es-CO" sz="1050" dirty="0">
                  <a:solidFill>
                    <a:srgbClr val="0166CD"/>
                  </a:solidFill>
                  <a:latin typeface="Work Sans" pitchFamily="2" charset="77"/>
                </a:rPr>
                <a:t>Inscrito en el </a:t>
              </a:r>
              <a:r>
                <a:rPr lang="es-CO" sz="1050" b="1" dirty="0">
                  <a:solidFill>
                    <a:srgbClr val="0166CD"/>
                  </a:solidFill>
                  <a:latin typeface="Work Sans" pitchFamily="2" charset="77"/>
                </a:rPr>
                <a:t>Registro Único de Población Desplazada</a:t>
              </a:r>
            </a:p>
          </p:txBody>
        </p:sp>
        <p:sp>
          <p:nvSpPr>
            <p:cNvPr id="60" name="59 Rectángulo"/>
            <p:cNvSpPr/>
            <p:nvPr/>
          </p:nvSpPr>
          <p:spPr>
            <a:xfrm>
              <a:off x="5024266" y="3666582"/>
              <a:ext cx="1279472" cy="573527"/>
            </a:xfrm>
            <a:prstGeom prst="rect">
              <a:avLst/>
            </a:prstGeom>
          </p:spPr>
          <p:txBody>
            <a:bodyPr wrap="square" lIns="87920" tIns="43960" rIns="87920" bIns="43960">
              <a:spAutoFit/>
            </a:bodyPr>
            <a:lstStyle/>
            <a:p>
              <a:pPr lvl="0" algn="ctr"/>
              <a:r>
                <a:rPr lang="es-CO" sz="1050" dirty="0">
                  <a:solidFill>
                    <a:srgbClr val="0166CD"/>
                  </a:solidFill>
                  <a:latin typeface="Work Sans" pitchFamily="2" charset="77"/>
                </a:rPr>
                <a:t>Inscrito en el </a:t>
              </a:r>
              <a:r>
                <a:rPr lang="es-CO" sz="1050" b="1" dirty="0">
                  <a:solidFill>
                    <a:srgbClr val="0166CD"/>
                  </a:solidFill>
                  <a:latin typeface="Work Sans" pitchFamily="2" charset="77"/>
                </a:rPr>
                <a:t>Registro Único de Víctimas</a:t>
              </a:r>
            </a:p>
          </p:txBody>
        </p:sp>
        <p:sp>
          <p:nvSpPr>
            <p:cNvPr id="63" name="62 Rectángulo"/>
            <p:cNvSpPr/>
            <p:nvPr/>
          </p:nvSpPr>
          <p:spPr>
            <a:xfrm>
              <a:off x="6080974" y="3666582"/>
              <a:ext cx="1743839" cy="573527"/>
            </a:xfrm>
            <a:prstGeom prst="rect">
              <a:avLst/>
            </a:prstGeom>
          </p:spPr>
          <p:txBody>
            <a:bodyPr wrap="square" lIns="87920" tIns="43960" rIns="87920" bIns="43960">
              <a:spAutoFit/>
            </a:bodyPr>
            <a:lstStyle/>
            <a:p>
              <a:pPr lvl="0" algn="ctr"/>
              <a:r>
                <a:rPr lang="es-CO" sz="1050" dirty="0">
                  <a:solidFill>
                    <a:srgbClr val="0166CD"/>
                  </a:solidFill>
                  <a:latin typeface="Work Sans" pitchFamily="2" charset="77"/>
                </a:rPr>
                <a:t>Inscrito en el </a:t>
              </a:r>
              <a:r>
                <a:rPr lang="es-CO" sz="1050" b="1" dirty="0">
                  <a:solidFill>
                    <a:srgbClr val="0166CD"/>
                  </a:solidFill>
                  <a:latin typeface="Work Sans" pitchFamily="2" charset="77"/>
                </a:rPr>
                <a:t>Sistema de Información de la Reintegración </a:t>
              </a:r>
            </a:p>
          </p:txBody>
        </p:sp>
        <p:cxnSp>
          <p:nvCxnSpPr>
            <p:cNvPr id="64" name="63 Conector recto"/>
            <p:cNvCxnSpPr/>
            <p:nvPr/>
          </p:nvCxnSpPr>
          <p:spPr>
            <a:xfrm>
              <a:off x="1147909" y="4461685"/>
              <a:ext cx="6709196" cy="0"/>
            </a:xfrm>
            <a:prstGeom prst="line">
              <a:avLst/>
            </a:prstGeom>
            <a:ln w="19050">
              <a:solidFill>
                <a:srgbClr val="0166CD"/>
              </a:solidFill>
            </a:ln>
          </p:spPr>
          <p:style>
            <a:lnRef idx="1">
              <a:schemeClr val="accent1"/>
            </a:lnRef>
            <a:fillRef idx="0">
              <a:schemeClr val="accent1"/>
            </a:fillRef>
            <a:effectRef idx="0">
              <a:schemeClr val="accent1"/>
            </a:effectRef>
            <a:fontRef idx="minor">
              <a:schemeClr val="tx1"/>
            </a:fontRef>
          </p:style>
        </p:cxnSp>
        <p:sp>
          <p:nvSpPr>
            <p:cNvPr id="65" name="64 Rectángulo"/>
            <p:cNvSpPr/>
            <p:nvPr/>
          </p:nvSpPr>
          <p:spPr>
            <a:xfrm>
              <a:off x="1168673" y="4526493"/>
              <a:ext cx="6931719" cy="261902"/>
            </a:xfrm>
            <a:prstGeom prst="rect">
              <a:avLst/>
            </a:prstGeom>
          </p:spPr>
          <p:txBody>
            <a:bodyPr wrap="square" lIns="87920" tIns="43960" rIns="87920" bIns="43960">
              <a:spAutoFit/>
            </a:bodyPr>
            <a:lstStyle/>
            <a:p>
              <a:pPr algn="ctr"/>
              <a:r>
                <a:rPr lang="es-CO" sz="1100" b="1" dirty="0">
                  <a:solidFill>
                    <a:srgbClr val="0166CD"/>
                  </a:solidFill>
                  <a:latin typeface="Work Sans" pitchFamily="2" charset="77"/>
                  <a:cs typeface="Arial" panose="020B0604020202020204" pitchFamily="34" charset="0"/>
                </a:rPr>
                <a:t>*El aspirante debe cumplir al menos uno de estos requisitos</a:t>
              </a:r>
            </a:p>
          </p:txBody>
        </p:sp>
      </p:grpSp>
      <p:sp>
        <p:nvSpPr>
          <p:cNvPr id="66" name="65 CuadroTexto"/>
          <p:cNvSpPr txBox="1"/>
          <p:nvPr/>
        </p:nvSpPr>
        <p:spPr>
          <a:xfrm>
            <a:off x="433015" y="274320"/>
            <a:ext cx="5212695" cy="553998"/>
          </a:xfrm>
          <a:prstGeom prst="rect">
            <a:avLst/>
          </a:prstGeom>
          <a:noFill/>
        </p:spPr>
        <p:txBody>
          <a:bodyPr wrap="square" rtlCol="0">
            <a:spAutoFit/>
          </a:bodyPr>
          <a:lstStyle/>
          <a:p>
            <a:r>
              <a:rPr lang="es-CO" sz="3000" kern="1200" dirty="0">
                <a:solidFill>
                  <a:srgbClr val="0166CD"/>
                </a:solidFill>
                <a:latin typeface="Work Sans Light"/>
                <a:ea typeface="+mj-ea"/>
                <a:cs typeface="+mj-cs"/>
              </a:rPr>
              <a:t>Requisitos Especiales</a:t>
            </a:r>
          </a:p>
        </p:txBody>
      </p:sp>
    </p:spTree>
    <p:extLst>
      <p:ext uri="{BB962C8B-B14F-4D97-AF65-F5344CB8AC3E}">
        <p14:creationId xmlns:p14="http://schemas.microsoft.com/office/powerpoint/2010/main" val="20775785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26 Pentágono"/>
          <p:cNvSpPr/>
          <p:nvPr/>
        </p:nvSpPr>
        <p:spPr>
          <a:xfrm>
            <a:off x="1045605" y="1128355"/>
            <a:ext cx="3569083" cy="333189"/>
          </a:xfrm>
          <a:prstGeom prst="homePlate">
            <a:avLst/>
          </a:prstGeom>
          <a:ln>
            <a:solidFill>
              <a:srgbClr val="0166CD"/>
            </a:solidFill>
          </a:ln>
        </p:spPr>
        <p:style>
          <a:lnRef idx="2">
            <a:schemeClr val="accent1"/>
          </a:lnRef>
          <a:fillRef idx="1">
            <a:schemeClr val="lt1"/>
          </a:fillRef>
          <a:effectRef idx="0">
            <a:schemeClr val="accent1"/>
          </a:effectRef>
          <a:fontRef idx="minor">
            <a:schemeClr val="dk1"/>
          </a:fontRef>
        </p:style>
        <p:txBody>
          <a:bodyPr lIns="87920" tIns="43960" rIns="87920" bIns="43960" rtlCol="0" anchor="ctr"/>
          <a:lstStyle/>
          <a:p>
            <a:pPr lvl="0" algn="ctr"/>
            <a:r>
              <a:rPr lang="es-CO" dirty="0">
                <a:solidFill>
                  <a:srgbClr val="0166CD"/>
                </a:solidFill>
                <a:latin typeface="Work Sans" pitchFamily="2" charset="77"/>
                <a:cs typeface="Arial" panose="020B0604020202020204" pitchFamily="34" charset="0"/>
              </a:rPr>
              <a:t>Convocatoria y divulgación</a:t>
            </a:r>
          </a:p>
        </p:txBody>
      </p:sp>
      <p:sp>
        <p:nvSpPr>
          <p:cNvPr id="28" name="27 Pentágono"/>
          <p:cNvSpPr/>
          <p:nvPr/>
        </p:nvSpPr>
        <p:spPr>
          <a:xfrm>
            <a:off x="1118796" y="2113044"/>
            <a:ext cx="3563088" cy="333189"/>
          </a:xfrm>
          <a:prstGeom prst="homePlate">
            <a:avLst/>
          </a:prstGeom>
          <a:ln>
            <a:solidFill>
              <a:srgbClr val="0166CD"/>
            </a:solidFill>
          </a:ln>
        </p:spPr>
        <p:style>
          <a:lnRef idx="2">
            <a:schemeClr val="accent1"/>
          </a:lnRef>
          <a:fillRef idx="1">
            <a:schemeClr val="lt1"/>
          </a:fillRef>
          <a:effectRef idx="0">
            <a:schemeClr val="accent1"/>
          </a:effectRef>
          <a:fontRef idx="minor">
            <a:schemeClr val="dk1"/>
          </a:fontRef>
        </p:style>
        <p:txBody>
          <a:bodyPr lIns="87920" tIns="43960" rIns="87920" bIns="43960" rtlCol="0" anchor="ctr"/>
          <a:lstStyle/>
          <a:p>
            <a:pPr lvl="0" algn="ctr"/>
            <a:r>
              <a:rPr lang="es-CO" dirty="0">
                <a:solidFill>
                  <a:srgbClr val="0166CD"/>
                </a:solidFill>
                <a:latin typeface="Work Sans" pitchFamily="2" charset="77"/>
                <a:cs typeface="Arial" panose="020B0604020202020204" pitchFamily="34" charset="0"/>
              </a:rPr>
              <a:t>Aplicación de pruebas </a:t>
            </a:r>
            <a:r>
              <a:rPr lang="es-CO" b="1" dirty="0">
                <a:solidFill>
                  <a:srgbClr val="0166CD"/>
                </a:solidFill>
                <a:latin typeface="Work Sans" pitchFamily="2" charset="77"/>
                <a:cs typeface="Arial" panose="020B0604020202020204" pitchFamily="34" charset="0"/>
              </a:rPr>
              <a:t>(1ra etapa)</a:t>
            </a:r>
          </a:p>
        </p:txBody>
      </p:sp>
      <p:sp>
        <p:nvSpPr>
          <p:cNvPr id="31" name="30 Pentágono"/>
          <p:cNvSpPr/>
          <p:nvPr/>
        </p:nvSpPr>
        <p:spPr>
          <a:xfrm flipH="1">
            <a:off x="4894164" y="1557441"/>
            <a:ext cx="3242750" cy="333189"/>
          </a:xfrm>
          <a:prstGeom prst="homePlate">
            <a:avLst/>
          </a:prstGeom>
          <a:ln>
            <a:solidFill>
              <a:srgbClr val="0166CD"/>
            </a:solidFill>
          </a:ln>
        </p:spPr>
        <p:style>
          <a:lnRef idx="2">
            <a:schemeClr val="accent1"/>
          </a:lnRef>
          <a:fillRef idx="1">
            <a:schemeClr val="lt1"/>
          </a:fillRef>
          <a:effectRef idx="0">
            <a:schemeClr val="accent1"/>
          </a:effectRef>
          <a:fontRef idx="minor">
            <a:schemeClr val="dk1"/>
          </a:fontRef>
        </p:style>
        <p:txBody>
          <a:bodyPr lIns="87920" tIns="43960" rIns="87920" bIns="43960" rtlCol="0" anchor="ctr"/>
          <a:lstStyle/>
          <a:p>
            <a:pPr lvl="0" algn="ctr"/>
            <a:r>
              <a:rPr lang="es-CO" dirty="0">
                <a:solidFill>
                  <a:srgbClr val="0166CD"/>
                </a:solidFill>
                <a:latin typeface="Work Sans" pitchFamily="2" charset="77"/>
                <a:cs typeface="Arial" panose="020B0604020202020204" pitchFamily="34" charset="0"/>
              </a:rPr>
              <a:t>Inscripciones</a:t>
            </a:r>
          </a:p>
        </p:txBody>
      </p:sp>
      <p:sp>
        <p:nvSpPr>
          <p:cNvPr id="33" name="32 Pentágono"/>
          <p:cNvSpPr/>
          <p:nvPr/>
        </p:nvSpPr>
        <p:spPr>
          <a:xfrm flipH="1">
            <a:off x="4924938" y="2696307"/>
            <a:ext cx="3358449" cy="333189"/>
          </a:xfrm>
          <a:prstGeom prst="homePlate">
            <a:avLst/>
          </a:prstGeom>
          <a:ln>
            <a:solidFill>
              <a:srgbClr val="0166CD"/>
            </a:solidFill>
          </a:ln>
        </p:spPr>
        <p:style>
          <a:lnRef idx="2">
            <a:schemeClr val="accent1"/>
          </a:lnRef>
          <a:fillRef idx="1">
            <a:schemeClr val="lt1"/>
          </a:fillRef>
          <a:effectRef idx="0">
            <a:schemeClr val="accent1"/>
          </a:effectRef>
          <a:fontRef idx="minor">
            <a:schemeClr val="dk1"/>
          </a:fontRef>
        </p:style>
        <p:txBody>
          <a:bodyPr lIns="87920" tIns="43960" rIns="87920" bIns="43960" rtlCol="0" anchor="ctr"/>
          <a:lstStyle/>
          <a:p>
            <a:pPr lvl="0"/>
            <a:r>
              <a:rPr lang="es-CO" dirty="0">
                <a:solidFill>
                  <a:srgbClr val="0166CD"/>
                </a:solidFill>
                <a:latin typeface="Work Sans" pitchFamily="2" charset="77"/>
                <a:cs typeface="Arial" panose="020B0604020202020204" pitchFamily="34" charset="0"/>
              </a:rPr>
              <a:t>Conformación lista de elegibles</a:t>
            </a:r>
          </a:p>
        </p:txBody>
      </p:sp>
      <p:sp>
        <p:nvSpPr>
          <p:cNvPr id="35" name="34 Pentágono"/>
          <p:cNvSpPr/>
          <p:nvPr/>
        </p:nvSpPr>
        <p:spPr>
          <a:xfrm>
            <a:off x="1118795" y="3241098"/>
            <a:ext cx="3529761" cy="333189"/>
          </a:xfrm>
          <a:prstGeom prst="homePlate">
            <a:avLst/>
          </a:prstGeom>
          <a:ln>
            <a:solidFill>
              <a:srgbClr val="0166CD"/>
            </a:solidFill>
          </a:ln>
        </p:spPr>
        <p:style>
          <a:lnRef idx="2">
            <a:schemeClr val="accent1"/>
          </a:lnRef>
          <a:fillRef idx="1">
            <a:schemeClr val="lt1"/>
          </a:fillRef>
          <a:effectRef idx="0">
            <a:schemeClr val="accent1"/>
          </a:effectRef>
          <a:fontRef idx="minor">
            <a:schemeClr val="dk1"/>
          </a:fontRef>
        </p:style>
        <p:txBody>
          <a:bodyPr lIns="87920" tIns="43960" rIns="87920" bIns="43960" rtlCol="0" anchor="ctr"/>
          <a:lstStyle/>
          <a:p>
            <a:pPr lvl="0" algn="ctr"/>
            <a:r>
              <a:rPr lang="es-CO" dirty="0">
                <a:solidFill>
                  <a:srgbClr val="0166CD"/>
                </a:solidFill>
                <a:latin typeface="Work Sans" pitchFamily="2" charset="77"/>
                <a:cs typeface="Arial" panose="020B0604020202020204" pitchFamily="34" charset="0"/>
              </a:rPr>
              <a:t>Aplicación de pruebas </a:t>
            </a:r>
            <a:r>
              <a:rPr lang="es-CO" b="1" dirty="0">
                <a:solidFill>
                  <a:srgbClr val="0166CD"/>
                </a:solidFill>
                <a:latin typeface="Work Sans" pitchFamily="2" charset="77"/>
                <a:cs typeface="Arial" panose="020B0604020202020204" pitchFamily="34" charset="0"/>
              </a:rPr>
              <a:t>(2da etapa)</a:t>
            </a:r>
          </a:p>
        </p:txBody>
      </p:sp>
      <p:sp>
        <p:nvSpPr>
          <p:cNvPr id="38" name="37 Pentágono"/>
          <p:cNvSpPr/>
          <p:nvPr/>
        </p:nvSpPr>
        <p:spPr>
          <a:xfrm flipH="1">
            <a:off x="4933322" y="3818390"/>
            <a:ext cx="3203591" cy="333189"/>
          </a:xfrm>
          <a:prstGeom prst="homePlate">
            <a:avLst/>
          </a:prstGeom>
          <a:ln>
            <a:solidFill>
              <a:srgbClr val="0166CD"/>
            </a:solidFill>
          </a:ln>
        </p:spPr>
        <p:style>
          <a:lnRef idx="2">
            <a:schemeClr val="accent1"/>
          </a:lnRef>
          <a:fillRef idx="1">
            <a:schemeClr val="lt1"/>
          </a:fillRef>
          <a:effectRef idx="0">
            <a:schemeClr val="accent1"/>
          </a:effectRef>
          <a:fontRef idx="minor">
            <a:schemeClr val="dk1"/>
          </a:fontRef>
        </p:style>
        <p:txBody>
          <a:bodyPr lIns="87920" tIns="43960" rIns="87920" bIns="43960" rtlCol="0" anchor="ctr"/>
          <a:lstStyle/>
          <a:p>
            <a:pPr lvl="0" algn="ctr"/>
            <a:r>
              <a:rPr lang="es-CO" dirty="0">
                <a:solidFill>
                  <a:srgbClr val="0166CD"/>
                </a:solidFill>
                <a:latin typeface="Work Sans" pitchFamily="2" charset="77"/>
                <a:cs typeface="Arial" panose="020B0604020202020204" pitchFamily="34" charset="0"/>
              </a:rPr>
              <a:t>Verificación requisitos mínimos</a:t>
            </a:r>
          </a:p>
        </p:txBody>
      </p:sp>
      <p:sp>
        <p:nvSpPr>
          <p:cNvPr id="40" name="39 Pentágono"/>
          <p:cNvSpPr/>
          <p:nvPr/>
        </p:nvSpPr>
        <p:spPr>
          <a:xfrm>
            <a:off x="1047098" y="4398336"/>
            <a:ext cx="3596911" cy="333189"/>
          </a:xfrm>
          <a:prstGeom prst="homePlate">
            <a:avLst/>
          </a:prstGeom>
          <a:ln>
            <a:solidFill>
              <a:srgbClr val="0166CD"/>
            </a:solidFill>
          </a:ln>
        </p:spPr>
        <p:style>
          <a:lnRef idx="2">
            <a:schemeClr val="accent1"/>
          </a:lnRef>
          <a:fillRef idx="1">
            <a:schemeClr val="lt1"/>
          </a:fillRef>
          <a:effectRef idx="0">
            <a:schemeClr val="accent1"/>
          </a:effectRef>
          <a:fontRef idx="minor">
            <a:schemeClr val="dk1"/>
          </a:fontRef>
        </p:style>
        <p:txBody>
          <a:bodyPr lIns="87920" tIns="43960" rIns="87920" bIns="43960" rtlCol="0" anchor="ctr"/>
          <a:lstStyle/>
          <a:p>
            <a:pPr lvl="0" algn="ctr"/>
            <a:r>
              <a:rPr lang="es-CO" dirty="0">
                <a:solidFill>
                  <a:srgbClr val="0166CD"/>
                </a:solidFill>
                <a:latin typeface="Work Sans" pitchFamily="2" charset="77"/>
                <a:cs typeface="Arial" panose="020B0604020202020204" pitchFamily="34" charset="0"/>
              </a:rPr>
              <a:t>Periodo de prueba</a:t>
            </a:r>
            <a:endParaRPr lang="es-CO" b="1" dirty="0">
              <a:solidFill>
                <a:srgbClr val="0166CD"/>
              </a:solidFill>
              <a:latin typeface="Work Sans" pitchFamily="2" charset="77"/>
              <a:cs typeface="Arial" panose="020B0604020202020204" pitchFamily="34" charset="0"/>
            </a:endParaRPr>
          </a:p>
        </p:txBody>
      </p:sp>
      <p:cxnSp>
        <p:nvCxnSpPr>
          <p:cNvPr id="42" name="41 Conector recto"/>
          <p:cNvCxnSpPr/>
          <p:nvPr/>
        </p:nvCxnSpPr>
        <p:spPr>
          <a:xfrm>
            <a:off x="4792031" y="959791"/>
            <a:ext cx="31997" cy="4097238"/>
          </a:xfrm>
          <a:prstGeom prst="line">
            <a:avLst/>
          </a:prstGeom>
          <a:ln>
            <a:solidFill>
              <a:schemeClr val="tx2">
                <a:lumMod val="75000"/>
              </a:schemeClr>
            </a:solidFill>
          </a:ln>
        </p:spPr>
        <p:style>
          <a:lnRef idx="1">
            <a:schemeClr val="accent6"/>
          </a:lnRef>
          <a:fillRef idx="0">
            <a:schemeClr val="accent6"/>
          </a:fillRef>
          <a:effectRef idx="0">
            <a:schemeClr val="accent6"/>
          </a:effectRef>
          <a:fontRef idx="minor">
            <a:schemeClr val="tx1"/>
          </a:fontRef>
        </p:style>
      </p:cxnSp>
      <p:sp>
        <p:nvSpPr>
          <p:cNvPr id="19" name="18 Elipse"/>
          <p:cNvSpPr/>
          <p:nvPr/>
        </p:nvSpPr>
        <p:spPr>
          <a:xfrm>
            <a:off x="4716017" y="1231375"/>
            <a:ext cx="144016" cy="129614"/>
          </a:xfrm>
          <a:prstGeom prst="ellipse">
            <a:avLst/>
          </a:prstGeom>
          <a:solidFill>
            <a:schemeClr val="tx2">
              <a:lumMod val="75000"/>
            </a:schemeClr>
          </a:solidFill>
          <a:ln>
            <a:solidFill>
              <a:schemeClr val="tx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lIns="87920" tIns="43960" rIns="87920" bIns="43960" rtlCol="0" anchor="ctr"/>
          <a:lstStyle/>
          <a:p>
            <a:pPr algn="ctr"/>
            <a:endParaRPr lang="es-CO" dirty="0">
              <a:solidFill>
                <a:srgbClr val="0166CD"/>
              </a:solidFill>
              <a:latin typeface="Work Sans" pitchFamily="2" charset="77"/>
            </a:endParaRPr>
          </a:p>
        </p:txBody>
      </p:sp>
      <p:sp>
        <p:nvSpPr>
          <p:cNvPr id="21" name="20 Elipse"/>
          <p:cNvSpPr/>
          <p:nvPr/>
        </p:nvSpPr>
        <p:spPr>
          <a:xfrm>
            <a:off x="4734018" y="2214832"/>
            <a:ext cx="144016" cy="129614"/>
          </a:xfrm>
          <a:prstGeom prst="ellipse">
            <a:avLst/>
          </a:prstGeom>
          <a:solidFill>
            <a:schemeClr val="tx2">
              <a:lumMod val="75000"/>
            </a:schemeClr>
          </a:solidFill>
          <a:ln>
            <a:solidFill>
              <a:schemeClr val="tx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lIns="87920" tIns="43960" rIns="87920" bIns="43960" rtlCol="0" anchor="ctr"/>
          <a:lstStyle/>
          <a:p>
            <a:pPr algn="ctr"/>
            <a:endParaRPr lang="es-CO" dirty="0">
              <a:solidFill>
                <a:srgbClr val="0166CD"/>
              </a:solidFill>
              <a:latin typeface="Work Sans" pitchFamily="2" charset="77"/>
            </a:endParaRPr>
          </a:p>
        </p:txBody>
      </p:sp>
      <p:sp>
        <p:nvSpPr>
          <p:cNvPr id="20" name="19 Elipse"/>
          <p:cNvSpPr/>
          <p:nvPr/>
        </p:nvSpPr>
        <p:spPr>
          <a:xfrm>
            <a:off x="4720023" y="1687055"/>
            <a:ext cx="144016" cy="129614"/>
          </a:xfrm>
          <a:prstGeom prst="ellipse">
            <a:avLst/>
          </a:prstGeom>
          <a:solidFill>
            <a:schemeClr val="tx2">
              <a:lumMod val="75000"/>
            </a:schemeClr>
          </a:solidFill>
          <a:ln>
            <a:solidFill>
              <a:schemeClr val="tx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lIns="87920" tIns="43960" rIns="87920" bIns="43960" rtlCol="0" anchor="ctr"/>
          <a:lstStyle/>
          <a:p>
            <a:pPr algn="ctr"/>
            <a:endParaRPr lang="es-CO" dirty="0">
              <a:solidFill>
                <a:srgbClr val="0166CD"/>
              </a:solidFill>
              <a:latin typeface="Work Sans" pitchFamily="2" charset="77"/>
            </a:endParaRPr>
          </a:p>
        </p:txBody>
      </p:sp>
      <p:sp>
        <p:nvSpPr>
          <p:cNvPr id="22" name="21 Elipse"/>
          <p:cNvSpPr/>
          <p:nvPr/>
        </p:nvSpPr>
        <p:spPr>
          <a:xfrm>
            <a:off x="4734018" y="2798096"/>
            <a:ext cx="144016" cy="129614"/>
          </a:xfrm>
          <a:prstGeom prst="ellipse">
            <a:avLst/>
          </a:prstGeom>
          <a:solidFill>
            <a:schemeClr val="tx2">
              <a:lumMod val="75000"/>
            </a:schemeClr>
          </a:solidFill>
          <a:ln>
            <a:solidFill>
              <a:schemeClr val="tx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lIns="87920" tIns="43960" rIns="87920" bIns="43960" rtlCol="0" anchor="ctr"/>
          <a:lstStyle/>
          <a:p>
            <a:pPr algn="ctr"/>
            <a:endParaRPr lang="es-CO" dirty="0">
              <a:solidFill>
                <a:srgbClr val="0166CD"/>
              </a:solidFill>
              <a:latin typeface="Work Sans" pitchFamily="2" charset="77"/>
            </a:endParaRPr>
          </a:p>
        </p:txBody>
      </p:sp>
      <p:sp>
        <p:nvSpPr>
          <p:cNvPr id="23" name="22 Elipse"/>
          <p:cNvSpPr/>
          <p:nvPr/>
        </p:nvSpPr>
        <p:spPr>
          <a:xfrm>
            <a:off x="4741638" y="3326684"/>
            <a:ext cx="144016" cy="129614"/>
          </a:xfrm>
          <a:prstGeom prst="ellipse">
            <a:avLst/>
          </a:prstGeom>
          <a:solidFill>
            <a:schemeClr val="tx2">
              <a:lumMod val="75000"/>
            </a:schemeClr>
          </a:solidFill>
          <a:ln>
            <a:solidFill>
              <a:schemeClr val="tx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lIns="87920" tIns="43960" rIns="87920" bIns="43960" rtlCol="0" anchor="ctr"/>
          <a:lstStyle/>
          <a:p>
            <a:pPr algn="ctr"/>
            <a:endParaRPr lang="es-CO" dirty="0">
              <a:solidFill>
                <a:srgbClr val="0166CD"/>
              </a:solidFill>
              <a:latin typeface="Work Sans" pitchFamily="2" charset="77"/>
            </a:endParaRPr>
          </a:p>
        </p:txBody>
      </p:sp>
      <p:sp>
        <p:nvSpPr>
          <p:cNvPr id="24" name="23 Elipse"/>
          <p:cNvSpPr/>
          <p:nvPr/>
        </p:nvSpPr>
        <p:spPr>
          <a:xfrm>
            <a:off x="4745645" y="3920177"/>
            <a:ext cx="144016" cy="129614"/>
          </a:xfrm>
          <a:prstGeom prst="ellipse">
            <a:avLst/>
          </a:prstGeom>
          <a:solidFill>
            <a:schemeClr val="tx2">
              <a:lumMod val="75000"/>
            </a:schemeClr>
          </a:solidFill>
          <a:ln>
            <a:solidFill>
              <a:schemeClr val="tx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lIns="87920" tIns="43960" rIns="87920" bIns="43960" rtlCol="0" anchor="ctr"/>
          <a:lstStyle/>
          <a:p>
            <a:pPr algn="ctr"/>
            <a:endParaRPr lang="es-CO" dirty="0">
              <a:solidFill>
                <a:srgbClr val="0166CD"/>
              </a:solidFill>
              <a:latin typeface="Work Sans" pitchFamily="2" charset="77"/>
            </a:endParaRPr>
          </a:p>
        </p:txBody>
      </p:sp>
      <p:sp>
        <p:nvSpPr>
          <p:cNvPr id="25" name="24 Elipse"/>
          <p:cNvSpPr/>
          <p:nvPr/>
        </p:nvSpPr>
        <p:spPr>
          <a:xfrm>
            <a:off x="4752021" y="4504938"/>
            <a:ext cx="144016" cy="129614"/>
          </a:xfrm>
          <a:prstGeom prst="ellipse">
            <a:avLst/>
          </a:prstGeom>
          <a:solidFill>
            <a:schemeClr val="tx2">
              <a:lumMod val="75000"/>
            </a:schemeClr>
          </a:solidFill>
          <a:ln>
            <a:solidFill>
              <a:schemeClr val="tx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lIns="87920" tIns="43960" rIns="87920" bIns="43960" rtlCol="0" anchor="ctr"/>
          <a:lstStyle/>
          <a:p>
            <a:pPr algn="ctr"/>
            <a:endParaRPr lang="es-CO" dirty="0">
              <a:solidFill>
                <a:srgbClr val="0166CD"/>
              </a:solidFill>
              <a:latin typeface="Work Sans" pitchFamily="2" charset="77"/>
            </a:endParaRPr>
          </a:p>
        </p:txBody>
      </p:sp>
      <p:sp>
        <p:nvSpPr>
          <p:cNvPr id="26" name="25 Rectángulo"/>
          <p:cNvSpPr/>
          <p:nvPr/>
        </p:nvSpPr>
        <p:spPr>
          <a:xfrm>
            <a:off x="1405197" y="2438995"/>
            <a:ext cx="3209490" cy="458110"/>
          </a:xfrm>
          <a:prstGeom prst="rect">
            <a:avLst/>
          </a:prstGeom>
        </p:spPr>
        <p:txBody>
          <a:bodyPr wrap="square" lIns="87920" tIns="43960" rIns="87920" bIns="43960">
            <a:spAutoFit/>
          </a:bodyPr>
          <a:lstStyle/>
          <a:p>
            <a:pPr marL="274749" indent="-274749">
              <a:buClr>
                <a:srgbClr val="0166CD"/>
              </a:buClr>
              <a:buFont typeface="Arial" panose="020B0604020202020204" pitchFamily="34" charset="0"/>
              <a:buChar char="•"/>
            </a:pPr>
            <a:r>
              <a:rPr lang="es-CO" sz="1200" dirty="0">
                <a:solidFill>
                  <a:srgbClr val="0166CD"/>
                </a:solidFill>
                <a:latin typeface="Work Sans" pitchFamily="2" charset="77"/>
                <a:cs typeface="Arial" panose="020B0604020202020204" pitchFamily="34" charset="0"/>
              </a:rPr>
              <a:t>Competencias básicas y funcionales y, comportamentales</a:t>
            </a:r>
          </a:p>
        </p:txBody>
      </p:sp>
      <p:sp>
        <p:nvSpPr>
          <p:cNvPr id="29" name="28 CuadroTexto"/>
          <p:cNvSpPr txBox="1"/>
          <p:nvPr/>
        </p:nvSpPr>
        <p:spPr>
          <a:xfrm>
            <a:off x="611560" y="593090"/>
            <a:ext cx="864096" cy="1277565"/>
          </a:xfrm>
          <a:prstGeom prst="rect">
            <a:avLst/>
          </a:prstGeom>
          <a:noFill/>
        </p:spPr>
        <p:txBody>
          <a:bodyPr wrap="square" lIns="87920" tIns="43960" rIns="87920" bIns="43960" rtlCol="0">
            <a:spAutoFit/>
          </a:bodyPr>
          <a:lstStyle/>
          <a:p>
            <a:r>
              <a:rPr lang="es-CO" sz="7700" b="1" dirty="0">
                <a:solidFill>
                  <a:srgbClr val="0166CD"/>
                </a:solidFill>
                <a:latin typeface="Work Sans" pitchFamily="2" charset="77"/>
              </a:rPr>
              <a:t>1</a:t>
            </a:r>
          </a:p>
        </p:txBody>
      </p:sp>
      <p:sp>
        <p:nvSpPr>
          <p:cNvPr id="30" name="29 CuadroTexto"/>
          <p:cNvSpPr txBox="1"/>
          <p:nvPr/>
        </p:nvSpPr>
        <p:spPr>
          <a:xfrm>
            <a:off x="613556" y="1597212"/>
            <a:ext cx="864096" cy="1277565"/>
          </a:xfrm>
          <a:prstGeom prst="rect">
            <a:avLst/>
          </a:prstGeom>
          <a:noFill/>
        </p:spPr>
        <p:txBody>
          <a:bodyPr wrap="square" lIns="87920" tIns="43960" rIns="87920" bIns="43960" rtlCol="0">
            <a:spAutoFit/>
          </a:bodyPr>
          <a:lstStyle/>
          <a:p>
            <a:r>
              <a:rPr lang="es-CO" sz="7700" b="1" dirty="0">
                <a:solidFill>
                  <a:srgbClr val="0166CD"/>
                </a:solidFill>
                <a:latin typeface="Work Sans" pitchFamily="2" charset="77"/>
              </a:rPr>
              <a:t>3</a:t>
            </a:r>
          </a:p>
        </p:txBody>
      </p:sp>
      <p:sp>
        <p:nvSpPr>
          <p:cNvPr id="32" name="31 CuadroTexto"/>
          <p:cNvSpPr txBox="1"/>
          <p:nvPr/>
        </p:nvSpPr>
        <p:spPr>
          <a:xfrm>
            <a:off x="7805776" y="1054044"/>
            <a:ext cx="864096" cy="1277565"/>
          </a:xfrm>
          <a:prstGeom prst="rect">
            <a:avLst/>
          </a:prstGeom>
          <a:noFill/>
        </p:spPr>
        <p:txBody>
          <a:bodyPr wrap="square" lIns="87920" tIns="43960" rIns="87920" bIns="43960" rtlCol="0">
            <a:spAutoFit/>
          </a:bodyPr>
          <a:lstStyle/>
          <a:p>
            <a:r>
              <a:rPr lang="es-CO" sz="7700" b="1" dirty="0">
                <a:solidFill>
                  <a:srgbClr val="0166CD"/>
                </a:solidFill>
                <a:latin typeface="Work Sans" pitchFamily="2" charset="77"/>
              </a:rPr>
              <a:t>2</a:t>
            </a:r>
          </a:p>
        </p:txBody>
      </p:sp>
      <p:sp>
        <p:nvSpPr>
          <p:cNvPr id="34" name="33 CuadroTexto"/>
          <p:cNvSpPr txBox="1"/>
          <p:nvPr/>
        </p:nvSpPr>
        <p:spPr>
          <a:xfrm>
            <a:off x="7805776" y="2188770"/>
            <a:ext cx="864096" cy="1277565"/>
          </a:xfrm>
          <a:prstGeom prst="rect">
            <a:avLst/>
          </a:prstGeom>
          <a:noFill/>
        </p:spPr>
        <p:txBody>
          <a:bodyPr wrap="square" lIns="87920" tIns="43960" rIns="87920" bIns="43960" rtlCol="0">
            <a:spAutoFit/>
          </a:bodyPr>
          <a:lstStyle/>
          <a:p>
            <a:r>
              <a:rPr lang="es-CO" sz="7700" b="1" dirty="0">
                <a:solidFill>
                  <a:srgbClr val="0166CD"/>
                </a:solidFill>
                <a:latin typeface="Work Sans" pitchFamily="2" charset="77"/>
              </a:rPr>
              <a:t>4</a:t>
            </a:r>
          </a:p>
        </p:txBody>
      </p:sp>
      <p:sp>
        <p:nvSpPr>
          <p:cNvPr id="36" name="35 CuadroTexto"/>
          <p:cNvSpPr txBox="1"/>
          <p:nvPr/>
        </p:nvSpPr>
        <p:spPr>
          <a:xfrm>
            <a:off x="611560" y="2655261"/>
            <a:ext cx="864096" cy="1277565"/>
          </a:xfrm>
          <a:prstGeom prst="rect">
            <a:avLst/>
          </a:prstGeom>
          <a:noFill/>
        </p:spPr>
        <p:txBody>
          <a:bodyPr wrap="square" lIns="87920" tIns="43960" rIns="87920" bIns="43960" rtlCol="0">
            <a:spAutoFit/>
          </a:bodyPr>
          <a:lstStyle/>
          <a:p>
            <a:r>
              <a:rPr lang="es-CO" sz="7700" b="1" dirty="0">
                <a:solidFill>
                  <a:srgbClr val="0166CD"/>
                </a:solidFill>
                <a:latin typeface="Work Sans" pitchFamily="2" charset="77"/>
              </a:rPr>
              <a:t>5</a:t>
            </a:r>
          </a:p>
        </p:txBody>
      </p:sp>
      <p:sp>
        <p:nvSpPr>
          <p:cNvPr id="37" name="36 Rectángulo"/>
          <p:cNvSpPr/>
          <p:nvPr/>
        </p:nvSpPr>
        <p:spPr>
          <a:xfrm>
            <a:off x="1477653" y="3574286"/>
            <a:ext cx="2401577" cy="458110"/>
          </a:xfrm>
          <a:prstGeom prst="rect">
            <a:avLst/>
          </a:prstGeom>
        </p:spPr>
        <p:txBody>
          <a:bodyPr wrap="square" lIns="87920" tIns="43960" rIns="87920" bIns="43960">
            <a:spAutoFit/>
          </a:bodyPr>
          <a:lstStyle/>
          <a:p>
            <a:pPr marL="274749" indent="-274749">
              <a:buClr>
                <a:srgbClr val="0166CD"/>
              </a:buClr>
              <a:buFont typeface="Arial" panose="020B0604020202020204" pitchFamily="34" charset="0"/>
              <a:buChar char="•"/>
            </a:pPr>
            <a:r>
              <a:rPr lang="es-CO" sz="1200" dirty="0">
                <a:solidFill>
                  <a:srgbClr val="0166CD"/>
                </a:solidFill>
                <a:latin typeface="Work Sans" pitchFamily="2" charset="77"/>
                <a:cs typeface="Arial" panose="020B0604020202020204" pitchFamily="34" charset="0"/>
              </a:rPr>
              <a:t>Valoración de antecedentes</a:t>
            </a:r>
          </a:p>
        </p:txBody>
      </p:sp>
      <p:sp>
        <p:nvSpPr>
          <p:cNvPr id="39" name="38 CuadroTexto"/>
          <p:cNvSpPr txBox="1"/>
          <p:nvPr/>
        </p:nvSpPr>
        <p:spPr>
          <a:xfrm>
            <a:off x="7877784" y="3379865"/>
            <a:ext cx="864096" cy="1277565"/>
          </a:xfrm>
          <a:prstGeom prst="rect">
            <a:avLst/>
          </a:prstGeom>
          <a:noFill/>
        </p:spPr>
        <p:txBody>
          <a:bodyPr wrap="square" lIns="87920" tIns="43960" rIns="87920" bIns="43960" rtlCol="0">
            <a:spAutoFit/>
          </a:bodyPr>
          <a:lstStyle/>
          <a:p>
            <a:r>
              <a:rPr lang="es-CO" sz="7700" b="1" dirty="0">
                <a:solidFill>
                  <a:srgbClr val="0166CD"/>
                </a:solidFill>
                <a:latin typeface="Work Sans" pitchFamily="2" charset="77"/>
              </a:rPr>
              <a:t>6</a:t>
            </a:r>
          </a:p>
        </p:txBody>
      </p:sp>
      <p:sp>
        <p:nvSpPr>
          <p:cNvPr id="41" name="40 CuadroTexto"/>
          <p:cNvSpPr txBox="1"/>
          <p:nvPr/>
        </p:nvSpPr>
        <p:spPr>
          <a:xfrm>
            <a:off x="615049" y="3865935"/>
            <a:ext cx="864096" cy="1277565"/>
          </a:xfrm>
          <a:prstGeom prst="rect">
            <a:avLst/>
          </a:prstGeom>
          <a:noFill/>
        </p:spPr>
        <p:txBody>
          <a:bodyPr wrap="square" lIns="87920" tIns="43960" rIns="87920" bIns="43960" rtlCol="0">
            <a:spAutoFit/>
          </a:bodyPr>
          <a:lstStyle/>
          <a:p>
            <a:r>
              <a:rPr lang="es-CO" sz="7700" b="1" dirty="0">
                <a:solidFill>
                  <a:srgbClr val="0166CD"/>
                </a:solidFill>
                <a:latin typeface="Work Sans" pitchFamily="2" charset="77"/>
              </a:rPr>
              <a:t>7</a:t>
            </a:r>
          </a:p>
        </p:txBody>
      </p:sp>
      <p:sp>
        <p:nvSpPr>
          <p:cNvPr id="43" name="42 Rectángulo"/>
          <p:cNvSpPr/>
          <p:nvPr/>
        </p:nvSpPr>
        <p:spPr>
          <a:xfrm>
            <a:off x="358646" y="269409"/>
            <a:ext cx="6043642" cy="553998"/>
          </a:xfrm>
          <a:prstGeom prst="rect">
            <a:avLst/>
          </a:prstGeom>
        </p:spPr>
        <p:txBody>
          <a:bodyPr wrap="none">
            <a:spAutoFit/>
          </a:bodyPr>
          <a:lstStyle/>
          <a:p>
            <a:pPr defTabSz="879196">
              <a:defRPr/>
            </a:pPr>
            <a:r>
              <a:rPr lang="es-ES_tradnl" sz="3000" kern="1200" dirty="0">
                <a:solidFill>
                  <a:srgbClr val="0166CD"/>
                </a:solidFill>
                <a:latin typeface="Work Sans Light"/>
                <a:ea typeface="+mj-ea"/>
                <a:cs typeface="+mj-cs"/>
              </a:rPr>
              <a:t>Etapas del proceso de selección</a:t>
            </a:r>
            <a:endParaRPr lang="es-CO" sz="3000" kern="1200" dirty="0">
              <a:solidFill>
                <a:srgbClr val="0166CD"/>
              </a:solidFill>
              <a:latin typeface="Work Sans Light"/>
              <a:ea typeface="+mj-ea"/>
              <a:cs typeface="+mj-cs"/>
            </a:endParaRPr>
          </a:p>
        </p:txBody>
      </p:sp>
    </p:spTree>
    <p:extLst>
      <p:ext uri="{BB962C8B-B14F-4D97-AF65-F5344CB8AC3E}">
        <p14:creationId xmlns:p14="http://schemas.microsoft.com/office/powerpoint/2010/main" val="2586862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1" name="Google Shape;141;p22"/>
          <p:cNvSpPr txBox="1">
            <a:spLocks noGrp="1"/>
          </p:cNvSpPr>
          <p:nvPr>
            <p:ph type="title"/>
          </p:nvPr>
        </p:nvSpPr>
        <p:spPr>
          <a:xfrm>
            <a:off x="3441085" y="1708235"/>
            <a:ext cx="4752600" cy="643800"/>
          </a:xfrm>
          <a:prstGeom prst="rect">
            <a:avLst/>
          </a:prstGeom>
          <a:noFill/>
          <a:ln>
            <a:noFill/>
          </a:ln>
        </p:spPr>
        <p:txBody>
          <a:bodyPr spcFirstLastPara="1" wrap="square" lIns="68575" tIns="34275" rIns="68575" bIns="34275" anchor="ctr" anchorCtr="0">
            <a:noAutofit/>
          </a:bodyPr>
          <a:lstStyle/>
          <a:p>
            <a:r>
              <a:rPr lang="es-ES_tradnl" sz="3200" dirty="0">
                <a:latin typeface="Work Sans" panose="020B0604020202020204" charset="0"/>
              </a:rPr>
              <a:t>Ruta de Profesionalización</a:t>
            </a:r>
          </a:p>
        </p:txBody>
      </p:sp>
      <p:sp>
        <p:nvSpPr>
          <p:cNvPr id="142" name="Google Shape;142;p22"/>
          <p:cNvSpPr txBox="1">
            <a:spLocks noGrp="1"/>
          </p:cNvSpPr>
          <p:nvPr>
            <p:ph type="title"/>
          </p:nvPr>
        </p:nvSpPr>
        <p:spPr>
          <a:xfrm>
            <a:off x="641750" y="1317111"/>
            <a:ext cx="2708700" cy="643800"/>
          </a:xfrm>
          <a:prstGeom prst="rect">
            <a:avLst/>
          </a:prstGeom>
          <a:noFill/>
          <a:ln>
            <a:noFill/>
          </a:ln>
        </p:spPr>
        <p:txBody>
          <a:bodyPr spcFirstLastPara="1" wrap="square" lIns="68575" tIns="34275" rIns="68575" bIns="34275" anchor="ctr" anchorCtr="0">
            <a:noAutofit/>
          </a:bodyPr>
          <a:lstStyle/>
          <a:p>
            <a:pPr marL="0" lvl="0" indent="0" algn="r" rtl="0">
              <a:lnSpc>
                <a:spcPct val="90000"/>
              </a:lnSpc>
              <a:spcBef>
                <a:spcPts val="0"/>
              </a:spcBef>
              <a:spcAft>
                <a:spcPts val="0"/>
              </a:spcAft>
              <a:buSzPts val="1400"/>
              <a:buNone/>
            </a:pPr>
            <a:r>
              <a:rPr lang="es-CO" sz="7200" b="1" dirty="0">
                <a:latin typeface="Work Sans"/>
                <a:ea typeface="Work Sans"/>
                <a:cs typeface="Work Sans"/>
                <a:sym typeface="Work Sans"/>
              </a:rPr>
              <a:t>05.</a:t>
            </a:r>
            <a:endParaRPr sz="7200" b="1" dirty="0">
              <a:solidFill>
                <a:srgbClr val="FFFFFF"/>
              </a:solidFill>
              <a:latin typeface="Work Sans"/>
              <a:ea typeface="Work Sans"/>
              <a:cs typeface="Work Sans"/>
              <a:sym typeface="Work Sans"/>
            </a:endParaRPr>
          </a:p>
        </p:txBody>
      </p:sp>
    </p:spTree>
    <p:extLst>
      <p:ext uri="{BB962C8B-B14F-4D97-AF65-F5344CB8AC3E}">
        <p14:creationId xmlns:p14="http://schemas.microsoft.com/office/powerpoint/2010/main" val="2014765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5" name="54 Conector angular"/>
          <p:cNvCxnSpPr/>
          <p:nvPr/>
        </p:nvCxnSpPr>
        <p:spPr>
          <a:xfrm rot="10800000" flipV="1">
            <a:off x="3794828" y="2726237"/>
            <a:ext cx="883045" cy="375281"/>
          </a:xfrm>
          <a:prstGeom prst="bentConnector3">
            <a:avLst>
              <a:gd name="adj1" fmla="val 50719"/>
            </a:avLst>
          </a:prstGeom>
          <a:ln w="19050">
            <a:headEnd type="oval"/>
            <a:tailEnd type="none"/>
          </a:ln>
        </p:spPr>
        <p:style>
          <a:lnRef idx="1">
            <a:schemeClr val="accent6"/>
          </a:lnRef>
          <a:fillRef idx="0">
            <a:schemeClr val="accent6"/>
          </a:fillRef>
          <a:effectRef idx="0">
            <a:schemeClr val="accent6"/>
          </a:effectRef>
          <a:fontRef idx="minor">
            <a:schemeClr val="tx1"/>
          </a:fontRef>
        </p:style>
      </p:cxnSp>
      <p:cxnSp>
        <p:nvCxnSpPr>
          <p:cNvPr id="65" name="64 Conector angular"/>
          <p:cNvCxnSpPr/>
          <p:nvPr/>
        </p:nvCxnSpPr>
        <p:spPr>
          <a:xfrm rot="10800000" flipV="1">
            <a:off x="3792446" y="2396037"/>
            <a:ext cx="872501" cy="710165"/>
          </a:xfrm>
          <a:prstGeom prst="bentConnector3">
            <a:avLst>
              <a:gd name="adj1" fmla="val 50000"/>
            </a:avLst>
          </a:prstGeom>
          <a:ln w="19050">
            <a:headEnd type="oval"/>
            <a:tailEnd type="none"/>
          </a:ln>
        </p:spPr>
        <p:style>
          <a:lnRef idx="1">
            <a:schemeClr val="accent6"/>
          </a:lnRef>
          <a:fillRef idx="0">
            <a:schemeClr val="accent6"/>
          </a:fillRef>
          <a:effectRef idx="0">
            <a:schemeClr val="accent6"/>
          </a:effectRef>
          <a:fontRef idx="minor">
            <a:schemeClr val="tx1"/>
          </a:fontRef>
        </p:style>
      </p:cxnSp>
      <p:cxnSp>
        <p:nvCxnSpPr>
          <p:cNvPr id="93" name="92 Conector recto"/>
          <p:cNvCxnSpPr>
            <a:stCxn id="18" idx="6"/>
          </p:cNvCxnSpPr>
          <p:nvPr/>
        </p:nvCxnSpPr>
        <p:spPr>
          <a:xfrm>
            <a:off x="4018090" y="1268599"/>
            <a:ext cx="2649410" cy="9320"/>
          </a:xfrm>
          <a:prstGeom prst="line">
            <a:avLst/>
          </a:prstGeom>
          <a:ln w="28575">
            <a:solidFill>
              <a:srgbClr val="0166CD"/>
            </a:solidFill>
            <a:prstDash val="lgDash"/>
          </a:ln>
        </p:spPr>
        <p:style>
          <a:lnRef idx="1">
            <a:schemeClr val="accent6"/>
          </a:lnRef>
          <a:fillRef idx="0">
            <a:schemeClr val="accent6"/>
          </a:fillRef>
          <a:effectRef idx="0">
            <a:schemeClr val="accent6"/>
          </a:effectRef>
          <a:fontRef idx="minor">
            <a:schemeClr val="tx1"/>
          </a:fontRef>
        </p:style>
      </p:cxnSp>
      <p:cxnSp>
        <p:nvCxnSpPr>
          <p:cNvPr id="22" name="Conector angular 21"/>
          <p:cNvCxnSpPr/>
          <p:nvPr/>
        </p:nvCxnSpPr>
        <p:spPr>
          <a:xfrm rot="10800000" flipV="1">
            <a:off x="2117753" y="2011985"/>
            <a:ext cx="128154" cy="420719"/>
          </a:xfrm>
          <a:prstGeom prst="bentConnector2">
            <a:avLst/>
          </a:prstGeom>
        </p:spPr>
        <p:style>
          <a:lnRef idx="1">
            <a:schemeClr val="dk1"/>
          </a:lnRef>
          <a:fillRef idx="0">
            <a:schemeClr val="dk1"/>
          </a:fillRef>
          <a:effectRef idx="0">
            <a:schemeClr val="dk1"/>
          </a:effectRef>
          <a:fontRef idx="minor">
            <a:schemeClr val="tx1"/>
          </a:fontRef>
        </p:style>
      </p:cxnSp>
      <p:cxnSp>
        <p:nvCxnSpPr>
          <p:cNvPr id="100" name="99 Conector recto"/>
          <p:cNvCxnSpPr/>
          <p:nvPr/>
        </p:nvCxnSpPr>
        <p:spPr>
          <a:xfrm>
            <a:off x="6774879" y="1471005"/>
            <a:ext cx="0" cy="1453144"/>
          </a:xfrm>
          <a:prstGeom prst="line">
            <a:avLst/>
          </a:prstGeom>
          <a:ln w="28575">
            <a:solidFill>
              <a:srgbClr val="0166CD"/>
            </a:solidFill>
            <a:prstDash val="lgDash"/>
          </a:ln>
        </p:spPr>
        <p:style>
          <a:lnRef idx="1">
            <a:schemeClr val="accent6"/>
          </a:lnRef>
          <a:fillRef idx="0">
            <a:schemeClr val="accent6"/>
          </a:fillRef>
          <a:effectRef idx="0">
            <a:schemeClr val="accent6"/>
          </a:effectRef>
          <a:fontRef idx="minor">
            <a:schemeClr val="tx1"/>
          </a:fontRef>
        </p:style>
      </p:cxnSp>
      <p:cxnSp>
        <p:nvCxnSpPr>
          <p:cNvPr id="13" name="12 Conector recto"/>
          <p:cNvCxnSpPr/>
          <p:nvPr/>
        </p:nvCxnSpPr>
        <p:spPr>
          <a:xfrm flipV="1">
            <a:off x="2416617" y="4093681"/>
            <a:ext cx="1124536" cy="1"/>
          </a:xfrm>
          <a:prstGeom prst="line">
            <a:avLst/>
          </a:prstGeom>
          <a:ln w="28575">
            <a:solidFill>
              <a:srgbClr val="0166CD"/>
            </a:solidFill>
            <a:prstDash val="lgDash"/>
          </a:ln>
        </p:spPr>
        <p:style>
          <a:lnRef idx="1">
            <a:schemeClr val="accent6"/>
          </a:lnRef>
          <a:fillRef idx="0">
            <a:schemeClr val="accent6"/>
          </a:fillRef>
          <a:effectRef idx="0">
            <a:schemeClr val="accent6"/>
          </a:effectRef>
          <a:fontRef idx="minor">
            <a:schemeClr val="tx1"/>
          </a:fontRef>
        </p:style>
      </p:cxnSp>
      <p:sp>
        <p:nvSpPr>
          <p:cNvPr id="2" name="1 Elipse"/>
          <p:cNvSpPr/>
          <p:nvPr/>
        </p:nvSpPr>
        <p:spPr>
          <a:xfrm>
            <a:off x="2176535" y="647700"/>
            <a:ext cx="419100" cy="404813"/>
          </a:xfrm>
          <a:prstGeom prst="ellipse">
            <a:avLst/>
          </a:prstGeom>
          <a:solidFill>
            <a:srgbClr val="0166CD"/>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CO" sz="2000" b="1" dirty="0">
                <a:solidFill>
                  <a:schemeClr val="bg1"/>
                </a:solidFill>
                <a:latin typeface="Work Sans" pitchFamily="2" charset="77"/>
              </a:rPr>
              <a:t>2</a:t>
            </a:r>
          </a:p>
        </p:txBody>
      </p:sp>
      <p:sp>
        <p:nvSpPr>
          <p:cNvPr id="5" name="4 Elipse"/>
          <p:cNvSpPr/>
          <p:nvPr/>
        </p:nvSpPr>
        <p:spPr>
          <a:xfrm>
            <a:off x="3603293" y="3897872"/>
            <a:ext cx="419100" cy="404813"/>
          </a:xfrm>
          <a:prstGeom prst="ellipse">
            <a:avLst/>
          </a:prstGeom>
          <a:solidFill>
            <a:srgbClr val="0166CD"/>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CO" sz="2000" b="1" dirty="0">
                <a:solidFill>
                  <a:schemeClr val="bg1"/>
                </a:solidFill>
                <a:latin typeface="Work Sans" pitchFamily="2" charset="77"/>
              </a:rPr>
              <a:t>5</a:t>
            </a:r>
          </a:p>
        </p:txBody>
      </p:sp>
      <p:cxnSp>
        <p:nvCxnSpPr>
          <p:cNvPr id="7" name="6 Conector recto"/>
          <p:cNvCxnSpPr/>
          <p:nvPr/>
        </p:nvCxnSpPr>
        <p:spPr>
          <a:xfrm>
            <a:off x="2386085" y="1062176"/>
            <a:ext cx="0" cy="1089353"/>
          </a:xfrm>
          <a:prstGeom prst="line">
            <a:avLst/>
          </a:prstGeom>
          <a:ln w="28575">
            <a:solidFill>
              <a:srgbClr val="0166CD"/>
            </a:solidFill>
            <a:prstDash val="lgDash"/>
          </a:ln>
        </p:spPr>
        <p:style>
          <a:lnRef idx="1">
            <a:schemeClr val="accent6"/>
          </a:lnRef>
          <a:fillRef idx="0">
            <a:schemeClr val="accent6"/>
          </a:fillRef>
          <a:effectRef idx="0">
            <a:schemeClr val="accent6"/>
          </a:effectRef>
          <a:fontRef idx="minor">
            <a:schemeClr val="tx1"/>
          </a:fontRef>
        </p:style>
      </p:cxnSp>
      <p:sp>
        <p:nvSpPr>
          <p:cNvPr id="12" name="11 Rectángulo"/>
          <p:cNvSpPr/>
          <p:nvPr/>
        </p:nvSpPr>
        <p:spPr>
          <a:xfrm>
            <a:off x="2595635" y="714993"/>
            <a:ext cx="1593706" cy="276999"/>
          </a:xfrm>
          <a:prstGeom prst="rect">
            <a:avLst/>
          </a:prstGeom>
        </p:spPr>
        <p:txBody>
          <a:bodyPr wrap="none">
            <a:spAutoFit/>
          </a:bodyPr>
          <a:lstStyle/>
          <a:p>
            <a:r>
              <a:rPr lang="es-CO" sz="1200" b="1" dirty="0">
                <a:solidFill>
                  <a:srgbClr val="0166CD"/>
                </a:solidFill>
                <a:latin typeface="Work Sans" pitchFamily="2" charset="77"/>
              </a:rPr>
              <a:t>Ingreso por mérito</a:t>
            </a:r>
          </a:p>
        </p:txBody>
      </p:sp>
      <p:sp>
        <p:nvSpPr>
          <p:cNvPr id="15" name="14 Rectángulo"/>
          <p:cNvSpPr/>
          <p:nvPr/>
        </p:nvSpPr>
        <p:spPr>
          <a:xfrm>
            <a:off x="2535211" y="4230534"/>
            <a:ext cx="1176925" cy="276999"/>
          </a:xfrm>
          <a:prstGeom prst="rect">
            <a:avLst/>
          </a:prstGeom>
        </p:spPr>
        <p:txBody>
          <a:bodyPr wrap="none">
            <a:spAutoFit/>
          </a:bodyPr>
          <a:lstStyle/>
          <a:p>
            <a:r>
              <a:rPr lang="es-CO" sz="1200" b="1" dirty="0">
                <a:solidFill>
                  <a:srgbClr val="0166CD"/>
                </a:solidFill>
                <a:latin typeface="Work Sans" pitchFamily="2" charset="77"/>
              </a:rPr>
              <a:t>Capacitación</a:t>
            </a:r>
          </a:p>
        </p:txBody>
      </p:sp>
      <p:sp>
        <p:nvSpPr>
          <p:cNvPr id="16" name="15 Rectángulo"/>
          <p:cNvSpPr/>
          <p:nvPr/>
        </p:nvSpPr>
        <p:spPr>
          <a:xfrm>
            <a:off x="890461" y="3765140"/>
            <a:ext cx="1198686" cy="461665"/>
          </a:xfrm>
          <a:prstGeom prst="rect">
            <a:avLst/>
          </a:prstGeom>
        </p:spPr>
        <p:txBody>
          <a:bodyPr wrap="square">
            <a:spAutoFit/>
          </a:bodyPr>
          <a:lstStyle/>
          <a:p>
            <a:pPr algn="r"/>
            <a:r>
              <a:rPr lang="es-CO" sz="1200" b="1" dirty="0">
                <a:solidFill>
                  <a:srgbClr val="0166CD"/>
                </a:solidFill>
                <a:latin typeface="Work Sans" pitchFamily="2" charset="77"/>
              </a:rPr>
              <a:t>Gerencia pública</a:t>
            </a:r>
          </a:p>
        </p:txBody>
      </p:sp>
      <p:sp>
        <p:nvSpPr>
          <p:cNvPr id="18" name="17 Elipse"/>
          <p:cNvSpPr/>
          <p:nvPr/>
        </p:nvSpPr>
        <p:spPr>
          <a:xfrm>
            <a:off x="3598990" y="1066192"/>
            <a:ext cx="419100" cy="404813"/>
          </a:xfrm>
          <a:prstGeom prst="ellipse">
            <a:avLst/>
          </a:prstGeom>
          <a:solidFill>
            <a:srgbClr val="0166CD"/>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CO" sz="2000" b="1" dirty="0">
                <a:solidFill>
                  <a:schemeClr val="bg1"/>
                </a:solidFill>
                <a:latin typeface="Work Sans" pitchFamily="2" charset="77"/>
              </a:rPr>
              <a:t>6</a:t>
            </a:r>
          </a:p>
        </p:txBody>
      </p:sp>
      <p:sp>
        <p:nvSpPr>
          <p:cNvPr id="20" name="19 Rectángulo"/>
          <p:cNvSpPr/>
          <p:nvPr/>
        </p:nvSpPr>
        <p:spPr>
          <a:xfrm>
            <a:off x="3904449" y="1426159"/>
            <a:ext cx="1864613" cy="276999"/>
          </a:xfrm>
          <a:prstGeom prst="rect">
            <a:avLst/>
          </a:prstGeom>
        </p:spPr>
        <p:txBody>
          <a:bodyPr wrap="none">
            <a:spAutoFit/>
          </a:bodyPr>
          <a:lstStyle/>
          <a:p>
            <a:r>
              <a:rPr lang="es-CO" sz="1200" b="1" dirty="0">
                <a:solidFill>
                  <a:srgbClr val="0166CD"/>
                </a:solidFill>
                <a:latin typeface="Work Sans" pitchFamily="2" charset="77"/>
              </a:rPr>
              <a:t>Bienestar y desarrollo</a:t>
            </a:r>
          </a:p>
        </p:txBody>
      </p:sp>
      <p:sp>
        <p:nvSpPr>
          <p:cNvPr id="26" name="25 Rectángulo"/>
          <p:cNvSpPr/>
          <p:nvPr/>
        </p:nvSpPr>
        <p:spPr>
          <a:xfrm>
            <a:off x="1085029" y="2259366"/>
            <a:ext cx="1008185" cy="215444"/>
          </a:xfrm>
          <a:prstGeom prst="rect">
            <a:avLst/>
          </a:prstGeom>
        </p:spPr>
        <p:txBody>
          <a:bodyPr wrap="square">
            <a:spAutoFit/>
          </a:bodyPr>
          <a:lstStyle/>
          <a:p>
            <a:pPr algn="ctr"/>
            <a:r>
              <a:rPr lang="es-CO" sz="800" dirty="0">
                <a:solidFill>
                  <a:srgbClr val="0166CD"/>
                </a:solidFill>
                <a:latin typeface="Work Sans" pitchFamily="2" charset="77"/>
              </a:rPr>
              <a:t>Estado jóven</a:t>
            </a:r>
          </a:p>
        </p:txBody>
      </p:sp>
      <p:sp>
        <p:nvSpPr>
          <p:cNvPr id="92" name="91 Rectángulo"/>
          <p:cNvSpPr/>
          <p:nvPr/>
        </p:nvSpPr>
        <p:spPr>
          <a:xfrm>
            <a:off x="3001493" y="4439473"/>
            <a:ext cx="702436" cy="200055"/>
          </a:xfrm>
          <a:prstGeom prst="rect">
            <a:avLst/>
          </a:prstGeom>
        </p:spPr>
        <p:txBody>
          <a:bodyPr wrap="none">
            <a:spAutoFit/>
          </a:bodyPr>
          <a:lstStyle/>
          <a:p>
            <a:pPr algn="r"/>
            <a:r>
              <a:rPr lang="es-CO" sz="700" dirty="0">
                <a:solidFill>
                  <a:srgbClr val="0166CD"/>
                </a:solidFill>
                <a:latin typeface="Work Sans" pitchFamily="2" charset="77"/>
              </a:rPr>
              <a:t>Bilingüismo</a:t>
            </a:r>
          </a:p>
        </p:txBody>
      </p:sp>
      <p:sp>
        <p:nvSpPr>
          <p:cNvPr id="94" name="93 Elipse"/>
          <p:cNvSpPr/>
          <p:nvPr/>
        </p:nvSpPr>
        <p:spPr>
          <a:xfrm>
            <a:off x="2144219" y="1819817"/>
            <a:ext cx="419100" cy="404813"/>
          </a:xfrm>
          <a:prstGeom prst="ellipse">
            <a:avLst/>
          </a:prstGeom>
          <a:solidFill>
            <a:srgbClr val="0166CD"/>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CO" sz="2000" b="1" dirty="0">
                <a:solidFill>
                  <a:schemeClr val="bg1"/>
                </a:solidFill>
                <a:latin typeface="Work Sans" pitchFamily="2" charset="77"/>
              </a:rPr>
              <a:t>3</a:t>
            </a:r>
          </a:p>
        </p:txBody>
      </p:sp>
      <p:sp>
        <p:nvSpPr>
          <p:cNvPr id="95" name="94 Rectángulo"/>
          <p:cNvSpPr/>
          <p:nvPr/>
        </p:nvSpPr>
        <p:spPr>
          <a:xfrm>
            <a:off x="1155137" y="2082635"/>
            <a:ext cx="891591" cy="215444"/>
          </a:xfrm>
          <a:prstGeom prst="rect">
            <a:avLst/>
          </a:prstGeom>
        </p:spPr>
        <p:txBody>
          <a:bodyPr wrap="none">
            <a:spAutoFit/>
          </a:bodyPr>
          <a:lstStyle/>
          <a:p>
            <a:r>
              <a:rPr lang="es-CO" sz="800" dirty="0">
                <a:solidFill>
                  <a:srgbClr val="0166CD"/>
                </a:solidFill>
                <a:latin typeface="Work Sans" pitchFamily="2" charset="77"/>
              </a:rPr>
              <a:t>Discapacidad </a:t>
            </a:r>
          </a:p>
        </p:txBody>
      </p:sp>
      <p:sp>
        <p:nvSpPr>
          <p:cNvPr id="99" name="98 Elipse"/>
          <p:cNvSpPr/>
          <p:nvPr/>
        </p:nvSpPr>
        <p:spPr>
          <a:xfrm>
            <a:off x="6565329" y="1048907"/>
            <a:ext cx="419100" cy="404813"/>
          </a:xfrm>
          <a:prstGeom prst="ellipse">
            <a:avLst/>
          </a:prstGeom>
          <a:solidFill>
            <a:srgbClr val="0166CD"/>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CO" sz="2000" b="1" dirty="0">
                <a:solidFill>
                  <a:schemeClr val="bg1"/>
                </a:solidFill>
                <a:latin typeface="Work Sans" pitchFamily="2" charset="77"/>
              </a:rPr>
              <a:t>7</a:t>
            </a:r>
          </a:p>
        </p:txBody>
      </p:sp>
      <p:sp>
        <p:nvSpPr>
          <p:cNvPr id="101" name="100 Elipse"/>
          <p:cNvSpPr/>
          <p:nvPr/>
        </p:nvSpPr>
        <p:spPr>
          <a:xfrm>
            <a:off x="6577432" y="2809181"/>
            <a:ext cx="419100" cy="414000"/>
          </a:xfrm>
          <a:prstGeom prst="ellipse">
            <a:avLst/>
          </a:prstGeom>
          <a:solidFill>
            <a:srgbClr val="0166CD"/>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CO" sz="2000" b="1" dirty="0">
                <a:solidFill>
                  <a:schemeClr val="bg1"/>
                </a:solidFill>
                <a:latin typeface="Work Sans" pitchFamily="2" charset="77"/>
              </a:rPr>
              <a:t>8</a:t>
            </a:r>
          </a:p>
        </p:txBody>
      </p:sp>
      <p:sp>
        <p:nvSpPr>
          <p:cNvPr id="104" name="103 Rectángulo"/>
          <p:cNvSpPr/>
          <p:nvPr/>
        </p:nvSpPr>
        <p:spPr>
          <a:xfrm>
            <a:off x="6975464" y="985571"/>
            <a:ext cx="1462458" cy="276999"/>
          </a:xfrm>
          <a:prstGeom prst="rect">
            <a:avLst/>
          </a:prstGeom>
        </p:spPr>
        <p:txBody>
          <a:bodyPr wrap="square">
            <a:spAutoFit/>
          </a:bodyPr>
          <a:lstStyle/>
          <a:p>
            <a:r>
              <a:rPr lang="es-CO" sz="1200" b="1" dirty="0">
                <a:solidFill>
                  <a:srgbClr val="0166CD"/>
                </a:solidFill>
                <a:latin typeface="Work Sans" pitchFamily="2" charset="77"/>
              </a:rPr>
              <a:t>Diálogo social</a:t>
            </a:r>
          </a:p>
        </p:txBody>
      </p:sp>
      <p:sp>
        <p:nvSpPr>
          <p:cNvPr id="105" name="104 Rectángulo"/>
          <p:cNvSpPr/>
          <p:nvPr/>
        </p:nvSpPr>
        <p:spPr>
          <a:xfrm>
            <a:off x="852707" y="2442943"/>
            <a:ext cx="1203990" cy="215444"/>
          </a:xfrm>
          <a:prstGeom prst="rect">
            <a:avLst/>
          </a:prstGeom>
        </p:spPr>
        <p:txBody>
          <a:bodyPr wrap="square">
            <a:spAutoFit/>
          </a:bodyPr>
          <a:lstStyle/>
          <a:p>
            <a:pPr algn="r"/>
            <a:r>
              <a:rPr lang="es-CO" sz="800" dirty="0">
                <a:solidFill>
                  <a:srgbClr val="0166CD"/>
                </a:solidFill>
                <a:latin typeface="Work Sans" pitchFamily="2" charset="77"/>
              </a:rPr>
              <a:t>Equidad de género</a:t>
            </a:r>
          </a:p>
        </p:txBody>
      </p:sp>
      <p:sp>
        <p:nvSpPr>
          <p:cNvPr id="106" name="105 Elipse"/>
          <p:cNvSpPr/>
          <p:nvPr/>
        </p:nvSpPr>
        <p:spPr>
          <a:xfrm>
            <a:off x="318123" y="657843"/>
            <a:ext cx="419100" cy="404813"/>
          </a:xfrm>
          <a:prstGeom prst="ellipse">
            <a:avLst/>
          </a:prstGeom>
          <a:solidFill>
            <a:srgbClr val="0166CD"/>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CO" sz="2000" b="1" dirty="0">
                <a:solidFill>
                  <a:schemeClr val="bg1"/>
                </a:solidFill>
                <a:latin typeface="Work Sans" pitchFamily="2" charset="77"/>
              </a:rPr>
              <a:t>1</a:t>
            </a:r>
          </a:p>
        </p:txBody>
      </p:sp>
      <p:sp>
        <p:nvSpPr>
          <p:cNvPr id="107" name="106 Rectángulo"/>
          <p:cNvSpPr/>
          <p:nvPr/>
        </p:nvSpPr>
        <p:spPr>
          <a:xfrm>
            <a:off x="25213" y="1126378"/>
            <a:ext cx="1152880" cy="276999"/>
          </a:xfrm>
          <a:prstGeom prst="rect">
            <a:avLst/>
          </a:prstGeom>
        </p:spPr>
        <p:txBody>
          <a:bodyPr wrap="none">
            <a:spAutoFit/>
          </a:bodyPr>
          <a:lstStyle/>
          <a:p>
            <a:r>
              <a:rPr lang="es-CO" sz="1200" b="1" dirty="0">
                <a:solidFill>
                  <a:srgbClr val="0166CD"/>
                </a:solidFill>
                <a:latin typeface="Work Sans" pitchFamily="2" charset="77"/>
              </a:rPr>
              <a:t>Información </a:t>
            </a:r>
          </a:p>
        </p:txBody>
      </p:sp>
      <p:sp>
        <p:nvSpPr>
          <p:cNvPr id="108" name="107 CuadroTexto"/>
          <p:cNvSpPr txBox="1"/>
          <p:nvPr/>
        </p:nvSpPr>
        <p:spPr>
          <a:xfrm>
            <a:off x="6079439" y="4251471"/>
            <a:ext cx="2771008" cy="707886"/>
          </a:xfrm>
          <a:prstGeom prst="rect">
            <a:avLst/>
          </a:prstGeom>
          <a:noFill/>
        </p:spPr>
        <p:txBody>
          <a:bodyPr wrap="square" rtlCol="0">
            <a:spAutoFit/>
          </a:bodyPr>
          <a:lstStyle/>
          <a:p>
            <a:pPr algn="r"/>
            <a:r>
              <a:rPr lang="es-CO" sz="2000" b="1" dirty="0">
                <a:solidFill>
                  <a:srgbClr val="0166CD"/>
                </a:solidFill>
                <a:latin typeface="Work Sans SemiBold" pitchFamily="2" charset="77"/>
              </a:rPr>
              <a:t>Ruta de profesionalización</a:t>
            </a:r>
          </a:p>
        </p:txBody>
      </p:sp>
      <p:cxnSp>
        <p:nvCxnSpPr>
          <p:cNvPr id="109" name="108 Conector angular"/>
          <p:cNvCxnSpPr>
            <a:endCxn id="2" idx="4"/>
          </p:cNvCxnSpPr>
          <p:nvPr/>
        </p:nvCxnSpPr>
        <p:spPr>
          <a:xfrm rot="10800000">
            <a:off x="2386086" y="1052514"/>
            <a:ext cx="345429" cy="158371"/>
          </a:xfrm>
          <a:prstGeom prst="bentConnector2">
            <a:avLst/>
          </a:prstGeom>
          <a:ln>
            <a:solidFill>
              <a:srgbClr val="0166CD"/>
            </a:solidFill>
          </a:ln>
        </p:spPr>
        <p:style>
          <a:lnRef idx="1">
            <a:schemeClr val="accent6"/>
          </a:lnRef>
          <a:fillRef idx="0">
            <a:schemeClr val="accent6"/>
          </a:fillRef>
          <a:effectRef idx="0">
            <a:schemeClr val="accent6"/>
          </a:effectRef>
          <a:fontRef idx="minor">
            <a:schemeClr val="tx1"/>
          </a:fontRef>
        </p:style>
      </p:cxnSp>
      <p:cxnSp>
        <p:nvCxnSpPr>
          <p:cNvPr id="111" name="110 Conector angular"/>
          <p:cNvCxnSpPr/>
          <p:nvPr/>
        </p:nvCxnSpPr>
        <p:spPr>
          <a:xfrm rot="10800000">
            <a:off x="2381395" y="1275784"/>
            <a:ext cx="345429" cy="158371"/>
          </a:xfrm>
          <a:prstGeom prst="bentConnector2">
            <a:avLst/>
          </a:prstGeom>
          <a:ln>
            <a:solidFill>
              <a:srgbClr val="0166CD"/>
            </a:solidFill>
          </a:ln>
        </p:spPr>
        <p:style>
          <a:lnRef idx="1">
            <a:schemeClr val="accent6"/>
          </a:lnRef>
          <a:fillRef idx="0">
            <a:schemeClr val="accent6"/>
          </a:fillRef>
          <a:effectRef idx="0">
            <a:schemeClr val="accent6"/>
          </a:effectRef>
          <a:fontRef idx="minor">
            <a:schemeClr val="tx1"/>
          </a:fontRef>
        </p:style>
      </p:cxnSp>
      <p:sp>
        <p:nvSpPr>
          <p:cNvPr id="112" name="111 Rectángulo"/>
          <p:cNvSpPr/>
          <p:nvPr/>
        </p:nvSpPr>
        <p:spPr>
          <a:xfrm>
            <a:off x="2676024" y="1082897"/>
            <a:ext cx="453970" cy="253916"/>
          </a:xfrm>
          <a:prstGeom prst="rect">
            <a:avLst/>
          </a:prstGeom>
        </p:spPr>
        <p:txBody>
          <a:bodyPr wrap="none">
            <a:spAutoFit/>
          </a:bodyPr>
          <a:lstStyle/>
          <a:p>
            <a:r>
              <a:rPr lang="es-CO" sz="1050" dirty="0">
                <a:solidFill>
                  <a:srgbClr val="0166CD"/>
                </a:solidFill>
                <a:latin typeface="Work Sans" pitchFamily="2" charset="77"/>
              </a:rPr>
              <a:t>LNR</a:t>
            </a:r>
          </a:p>
        </p:txBody>
      </p:sp>
      <p:sp>
        <p:nvSpPr>
          <p:cNvPr id="113" name="112 Rectángulo"/>
          <p:cNvSpPr/>
          <p:nvPr/>
        </p:nvSpPr>
        <p:spPr>
          <a:xfrm>
            <a:off x="2672205" y="1323396"/>
            <a:ext cx="567784" cy="215444"/>
          </a:xfrm>
          <a:prstGeom prst="rect">
            <a:avLst/>
          </a:prstGeom>
        </p:spPr>
        <p:txBody>
          <a:bodyPr wrap="none">
            <a:spAutoFit/>
          </a:bodyPr>
          <a:lstStyle/>
          <a:p>
            <a:r>
              <a:rPr lang="es-CO" sz="800" dirty="0">
                <a:solidFill>
                  <a:srgbClr val="0166CD"/>
                </a:solidFill>
                <a:latin typeface="Work Sans" pitchFamily="2" charset="77"/>
              </a:rPr>
              <a:t>Carrera</a:t>
            </a:r>
          </a:p>
        </p:txBody>
      </p:sp>
      <p:sp>
        <p:nvSpPr>
          <p:cNvPr id="89" name="88 Rectángulo"/>
          <p:cNvSpPr/>
          <p:nvPr/>
        </p:nvSpPr>
        <p:spPr>
          <a:xfrm>
            <a:off x="4748625" y="3520944"/>
            <a:ext cx="1660871" cy="200055"/>
          </a:xfrm>
          <a:prstGeom prst="rect">
            <a:avLst/>
          </a:prstGeom>
        </p:spPr>
        <p:txBody>
          <a:bodyPr wrap="square">
            <a:spAutoFit/>
          </a:bodyPr>
          <a:lstStyle/>
          <a:p>
            <a:r>
              <a:rPr lang="es-CO" sz="700" dirty="0">
                <a:solidFill>
                  <a:srgbClr val="0166CD"/>
                </a:solidFill>
                <a:latin typeface="Work Sans" pitchFamily="2" charset="77"/>
              </a:rPr>
              <a:t>Pre pensionados</a:t>
            </a:r>
          </a:p>
        </p:txBody>
      </p:sp>
      <p:sp>
        <p:nvSpPr>
          <p:cNvPr id="45" name="44 Rectángulo"/>
          <p:cNvSpPr/>
          <p:nvPr/>
        </p:nvSpPr>
        <p:spPr>
          <a:xfrm>
            <a:off x="4748625" y="1695981"/>
            <a:ext cx="596638" cy="200055"/>
          </a:xfrm>
          <a:prstGeom prst="rect">
            <a:avLst/>
          </a:prstGeom>
        </p:spPr>
        <p:txBody>
          <a:bodyPr wrap="none">
            <a:spAutoFit/>
          </a:bodyPr>
          <a:lstStyle/>
          <a:p>
            <a:r>
              <a:rPr lang="es-CO" sz="700" dirty="0">
                <a:solidFill>
                  <a:srgbClr val="0166CD"/>
                </a:solidFill>
                <a:latin typeface="Work Sans" pitchFamily="2" charset="77"/>
              </a:rPr>
              <a:t>Servimos</a:t>
            </a:r>
          </a:p>
        </p:txBody>
      </p:sp>
      <p:sp>
        <p:nvSpPr>
          <p:cNvPr id="46" name="45 Rectángulo"/>
          <p:cNvSpPr/>
          <p:nvPr/>
        </p:nvSpPr>
        <p:spPr>
          <a:xfrm>
            <a:off x="4748625" y="1983681"/>
            <a:ext cx="973343" cy="200055"/>
          </a:xfrm>
          <a:prstGeom prst="rect">
            <a:avLst/>
          </a:prstGeom>
        </p:spPr>
        <p:txBody>
          <a:bodyPr wrap="none">
            <a:spAutoFit/>
          </a:bodyPr>
          <a:lstStyle/>
          <a:p>
            <a:r>
              <a:rPr lang="es-CO" sz="700" dirty="0">
                <a:solidFill>
                  <a:srgbClr val="0166CD"/>
                </a:solidFill>
                <a:latin typeface="Work Sans" pitchFamily="2" charset="77"/>
              </a:rPr>
              <a:t>Horarios flexibles</a:t>
            </a:r>
          </a:p>
        </p:txBody>
      </p:sp>
      <p:sp>
        <p:nvSpPr>
          <p:cNvPr id="47" name="46 Rectángulo"/>
          <p:cNvSpPr/>
          <p:nvPr/>
        </p:nvSpPr>
        <p:spPr>
          <a:xfrm>
            <a:off x="4748625" y="2276357"/>
            <a:ext cx="697627" cy="200055"/>
          </a:xfrm>
          <a:prstGeom prst="rect">
            <a:avLst/>
          </a:prstGeom>
        </p:spPr>
        <p:txBody>
          <a:bodyPr wrap="none">
            <a:spAutoFit/>
          </a:bodyPr>
          <a:lstStyle/>
          <a:p>
            <a:r>
              <a:rPr lang="es-CO" sz="700" dirty="0">
                <a:solidFill>
                  <a:srgbClr val="0166CD"/>
                </a:solidFill>
                <a:latin typeface="Work Sans" pitchFamily="2" charset="77"/>
              </a:rPr>
              <a:t>Teletrabajo</a:t>
            </a:r>
          </a:p>
        </p:txBody>
      </p:sp>
      <p:sp>
        <p:nvSpPr>
          <p:cNvPr id="54" name="53 Rectángulo"/>
          <p:cNvSpPr/>
          <p:nvPr/>
        </p:nvSpPr>
        <p:spPr>
          <a:xfrm>
            <a:off x="4748625" y="2541637"/>
            <a:ext cx="1624367" cy="200055"/>
          </a:xfrm>
          <a:prstGeom prst="rect">
            <a:avLst/>
          </a:prstGeom>
        </p:spPr>
        <p:txBody>
          <a:bodyPr wrap="square">
            <a:spAutoFit/>
          </a:bodyPr>
          <a:lstStyle/>
          <a:p>
            <a:r>
              <a:rPr lang="es-CO" sz="700" dirty="0">
                <a:solidFill>
                  <a:srgbClr val="0166CD"/>
                </a:solidFill>
                <a:latin typeface="Work Sans" pitchFamily="2" charset="77"/>
              </a:rPr>
              <a:t>Entornos laborales saludables</a:t>
            </a:r>
          </a:p>
        </p:txBody>
      </p:sp>
      <p:sp>
        <p:nvSpPr>
          <p:cNvPr id="62" name="61 Rectángulo"/>
          <p:cNvSpPr/>
          <p:nvPr/>
        </p:nvSpPr>
        <p:spPr>
          <a:xfrm>
            <a:off x="4748625" y="2924149"/>
            <a:ext cx="1854578" cy="200055"/>
          </a:xfrm>
          <a:prstGeom prst="rect">
            <a:avLst/>
          </a:prstGeom>
        </p:spPr>
        <p:txBody>
          <a:bodyPr wrap="square">
            <a:spAutoFit/>
          </a:bodyPr>
          <a:lstStyle/>
          <a:p>
            <a:r>
              <a:rPr lang="es-CO" sz="700" dirty="0">
                <a:solidFill>
                  <a:srgbClr val="0166CD"/>
                </a:solidFill>
                <a:latin typeface="Work Sans" pitchFamily="2" charset="77"/>
              </a:rPr>
              <a:t>Juegos de la función pública</a:t>
            </a:r>
          </a:p>
        </p:txBody>
      </p:sp>
      <p:sp>
        <p:nvSpPr>
          <p:cNvPr id="68" name="67 Rectángulo"/>
          <p:cNvSpPr/>
          <p:nvPr/>
        </p:nvSpPr>
        <p:spPr>
          <a:xfrm>
            <a:off x="4748625" y="3252371"/>
            <a:ext cx="1330814" cy="200055"/>
          </a:xfrm>
          <a:prstGeom prst="rect">
            <a:avLst/>
          </a:prstGeom>
        </p:spPr>
        <p:txBody>
          <a:bodyPr wrap="none">
            <a:spAutoFit/>
          </a:bodyPr>
          <a:lstStyle/>
          <a:p>
            <a:r>
              <a:rPr lang="es-CO" sz="700" dirty="0">
                <a:solidFill>
                  <a:srgbClr val="0166CD"/>
                </a:solidFill>
                <a:latin typeface="Work Sans" pitchFamily="2" charset="77"/>
              </a:rPr>
              <a:t>Medición de clima laboral</a:t>
            </a:r>
          </a:p>
        </p:txBody>
      </p:sp>
      <p:cxnSp>
        <p:nvCxnSpPr>
          <p:cNvPr id="35" name="34 Conector angular"/>
          <p:cNvCxnSpPr/>
          <p:nvPr/>
        </p:nvCxnSpPr>
        <p:spPr>
          <a:xfrm rot="10800000">
            <a:off x="3806786" y="3101521"/>
            <a:ext cx="856646" cy="800985"/>
          </a:xfrm>
          <a:prstGeom prst="bentConnector3">
            <a:avLst/>
          </a:prstGeom>
          <a:ln w="19050">
            <a:headEnd type="oval"/>
            <a:tailEnd type="none"/>
          </a:ln>
        </p:spPr>
        <p:style>
          <a:lnRef idx="1">
            <a:schemeClr val="accent6"/>
          </a:lnRef>
          <a:fillRef idx="0">
            <a:schemeClr val="accent6"/>
          </a:fillRef>
          <a:effectRef idx="0">
            <a:schemeClr val="accent6"/>
          </a:effectRef>
          <a:fontRef idx="minor">
            <a:schemeClr val="tx1"/>
          </a:fontRef>
        </p:style>
      </p:cxnSp>
      <p:cxnSp>
        <p:nvCxnSpPr>
          <p:cNvPr id="38" name="37 Conector angular"/>
          <p:cNvCxnSpPr/>
          <p:nvPr/>
        </p:nvCxnSpPr>
        <p:spPr>
          <a:xfrm rot="10800000">
            <a:off x="3806786" y="3106203"/>
            <a:ext cx="856646" cy="521734"/>
          </a:xfrm>
          <a:prstGeom prst="bentConnector3">
            <a:avLst/>
          </a:prstGeom>
          <a:ln w="19050">
            <a:headEnd type="oval"/>
            <a:tailEnd type="none"/>
          </a:ln>
        </p:spPr>
        <p:style>
          <a:lnRef idx="1">
            <a:schemeClr val="accent6"/>
          </a:lnRef>
          <a:fillRef idx="0">
            <a:schemeClr val="accent6"/>
          </a:fillRef>
          <a:effectRef idx="0">
            <a:schemeClr val="accent6"/>
          </a:effectRef>
          <a:fontRef idx="minor">
            <a:schemeClr val="tx1"/>
          </a:fontRef>
        </p:style>
      </p:cxnSp>
      <p:cxnSp>
        <p:nvCxnSpPr>
          <p:cNvPr id="42" name="41 Conector angular"/>
          <p:cNvCxnSpPr/>
          <p:nvPr/>
        </p:nvCxnSpPr>
        <p:spPr>
          <a:xfrm rot="10800000">
            <a:off x="3803559" y="3106284"/>
            <a:ext cx="856646" cy="265549"/>
          </a:xfrm>
          <a:prstGeom prst="bentConnector3">
            <a:avLst/>
          </a:prstGeom>
          <a:ln w="19050">
            <a:headEnd type="oval"/>
            <a:tailEnd type="none"/>
          </a:ln>
        </p:spPr>
        <p:style>
          <a:lnRef idx="1">
            <a:schemeClr val="accent6"/>
          </a:lnRef>
          <a:fillRef idx="0">
            <a:schemeClr val="accent6"/>
          </a:fillRef>
          <a:effectRef idx="0">
            <a:schemeClr val="accent6"/>
          </a:effectRef>
          <a:fontRef idx="minor">
            <a:schemeClr val="tx1"/>
          </a:fontRef>
        </p:style>
      </p:cxnSp>
      <p:cxnSp>
        <p:nvCxnSpPr>
          <p:cNvPr id="81" name="80 Conector angular"/>
          <p:cNvCxnSpPr>
            <a:cxnSpLocks/>
          </p:cNvCxnSpPr>
          <p:nvPr/>
        </p:nvCxnSpPr>
        <p:spPr>
          <a:xfrm rot="16200000">
            <a:off x="3893563" y="2416994"/>
            <a:ext cx="1087278" cy="415126"/>
          </a:xfrm>
          <a:prstGeom prst="bentConnector3">
            <a:avLst>
              <a:gd name="adj1" fmla="val 100810"/>
            </a:avLst>
          </a:prstGeom>
          <a:ln w="19050">
            <a:tailEnd type="oval"/>
          </a:ln>
        </p:spPr>
        <p:style>
          <a:lnRef idx="1">
            <a:schemeClr val="accent6"/>
          </a:lnRef>
          <a:fillRef idx="0">
            <a:schemeClr val="accent6"/>
          </a:fillRef>
          <a:effectRef idx="0">
            <a:schemeClr val="accent6"/>
          </a:effectRef>
          <a:fontRef idx="minor">
            <a:schemeClr val="tx1"/>
          </a:fontRef>
        </p:style>
      </p:cxnSp>
      <p:cxnSp>
        <p:nvCxnSpPr>
          <p:cNvPr id="90" name="89 Conector angular"/>
          <p:cNvCxnSpPr/>
          <p:nvPr/>
        </p:nvCxnSpPr>
        <p:spPr>
          <a:xfrm rot="16200000">
            <a:off x="3893563" y="2122513"/>
            <a:ext cx="1087278" cy="415126"/>
          </a:xfrm>
          <a:prstGeom prst="bentConnector3">
            <a:avLst>
              <a:gd name="adj1" fmla="val 100810"/>
            </a:avLst>
          </a:prstGeom>
          <a:ln w="19050">
            <a:headEnd type="none"/>
            <a:tailEnd type="oval"/>
          </a:ln>
        </p:spPr>
        <p:style>
          <a:lnRef idx="1">
            <a:schemeClr val="accent6"/>
          </a:lnRef>
          <a:fillRef idx="0">
            <a:schemeClr val="accent6"/>
          </a:fillRef>
          <a:effectRef idx="0">
            <a:schemeClr val="accent6"/>
          </a:effectRef>
          <a:fontRef idx="minor">
            <a:schemeClr val="tx1"/>
          </a:fontRef>
        </p:style>
      </p:cxnSp>
      <p:sp>
        <p:nvSpPr>
          <p:cNvPr id="118" name="117 Rectángulo"/>
          <p:cNvSpPr/>
          <p:nvPr/>
        </p:nvSpPr>
        <p:spPr>
          <a:xfrm>
            <a:off x="4748625" y="3796037"/>
            <a:ext cx="1189749" cy="200055"/>
          </a:xfrm>
          <a:prstGeom prst="rect">
            <a:avLst/>
          </a:prstGeom>
        </p:spPr>
        <p:txBody>
          <a:bodyPr wrap="none">
            <a:spAutoFit/>
          </a:bodyPr>
          <a:lstStyle/>
          <a:p>
            <a:r>
              <a:rPr lang="es-CO" sz="700" dirty="0">
                <a:solidFill>
                  <a:srgbClr val="0166CD"/>
                </a:solidFill>
                <a:latin typeface="Work Sans" pitchFamily="2" charset="77"/>
              </a:rPr>
              <a:t>Cultura organizacional</a:t>
            </a:r>
          </a:p>
        </p:txBody>
      </p:sp>
      <p:cxnSp>
        <p:nvCxnSpPr>
          <p:cNvPr id="119" name="118 Conector recto"/>
          <p:cNvCxnSpPr/>
          <p:nvPr/>
        </p:nvCxnSpPr>
        <p:spPr>
          <a:xfrm flipV="1">
            <a:off x="3816135" y="4314109"/>
            <a:ext cx="0" cy="383016"/>
          </a:xfrm>
          <a:prstGeom prst="line">
            <a:avLst/>
          </a:prstGeom>
          <a:ln w="19050"/>
        </p:spPr>
        <p:style>
          <a:lnRef idx="1">
            <a:schemeClr val="accent6"/>
          </a:lnRef>
          <a:fillRef idx="0">
            <a:schemeClr val="accent6"/>
          </a:fillRef>
          <a:effectRef idx="0">
            <a:schemeClr val="accent6"/>
          </a:effectRef>
          <a:fontRef idx="minor">
            <a:schemeClr val="tx1"/>
          </a:fontRef>
        </p:style>
      </p:cxnSp>
      <p:sp>
        <p:nvSpPr>
          <p:cNvPr id="120" name="119 Rectángulo"/>
          <p:cNvSpPr/>
          <p:nvPr/>
        </p:nvSpPr>
        <p:spPr>
          <a:xfrm>
            <a:off x="3253165" y="4589403"/>
            <a:ext cx="450764" cy="200055"/>
          </a:xfrm>
          <a:prstGeom prst="rect">
            <a:avLst/>
          </a:prstGeom>
        </p:spPr>
        <p:txBody>
          <a:bodyPr wrap="none">
            <a:spAutoFit/>
          </a:bodyPr>
          <a:lstStyle/>
          <a:p>
            <a:pPr algn="r"/>
            <a:r>
              <a:rPr lang="es-CO" sz="700" dirty="0">
                <a:solidFill>
                  <a:srgbClr val="0166CD"/>
                </a:solidFill>
                <a:latin typeface="Work Sans" pitchFamily="2" charset="77"/>
              </a:rPr>
              <a:t>Becas</a:t>
            </a:r>
          </a:p>
        </p:txBody>
      </p:sp>
      <p:sp>
        <p:nvSpPr>
          <p:cNvPr id="63" name="104 Rectángulo"/>
          <p:cNvSpPr/>
          <p:nvPr/>
        </p:nvSpPr>
        <p:spPr>
          <a:xfrm>
            <a:off x="6893190" y="3108786"/>
            <a:ext cx="1947270" cy="584775"/>
          </a:xfrm>
          <a:prstGeom prst="rect">
            <a:avLst/>
          </a:prstGeom>
        </p:spPr>
        <p:txBody>
          <a:bodyPr wrap="square">
            <a:spAutoFit/>
          </a:bodyPr>
          <a:lstStyle/>
          <a:p>
            <a:pPr algn="ctr"/>
            <a:r>
              <a:rPr lang="es-CO" sz="1600" dirty="0">
                <a:solidFill>
                  <a:srgbClr val="0166CD"/>
                </a:solidFill>
                <a:latin typeface="Work Sans" pitchFamily="2" charset="77"/>
              </a:rPr>
              <a:t>Productividad y  </a:t>
            </a:r>
          </a:p>
          <a:p>
            <a:pPr algn="ctr"/>
            <a:r>
              <a:rPr lang="es-CO" sz="1600" dirty="0">
                <a:solidFill>
                  <a:srgbClr val="0166CD"/>
                </a:solidFill>
                <a:latin typeface="Work Sans" pitchFamily="2" charset="77"/>
              </a:rPr>
              <a:t>Felicidad</a:t>
            </a:r>
          </a:p>
        </p:txBody>
      </p:sp>
      <p:cxnSp>
        <p:nvCxnSpPr>
          <p:cNvPr id="64" name="6 Conector recto"/>
          <p:cNvCxnSpPr>
            <a:stCxn id="4" idx="0"/>
            <a:endCxn id="94" idx="4"/>
          </p:cNvCxnSpPr>
          <p:nvPr/>
        </p:nvCxnSpPr>
        <p:spPr>
          <a:xfrm flipV="1">
            <a:off x="2345232" y="2224630"/>
            <a:ext cx="8537" cy="1617116"/>
          </a:xfrm>
          <a:prstGeom prst="line">
            <a:avLst/>
          </a:prstGeom>
          <a:ln w="28575">
            <a:solidFill>
              <a:srgbClr val="0166CD"/>
            </a:solidFill>
            <a:prstDash val="lgDash"/>
          </a:ln>
        </p:spPr>
        <p:style>
          <a:lnRef idx="1">
            <a:schemeClr val="accent6"/>
          </a:lnRef>
          <a:fillRef idx="0">
            <a:schemeClr val="accent6"/>
          </a:fillRef>
          <a:effectRef idx="0">
            <a:schemeClr val="accent6"/>
          </a:effectRef>
          <a:fontRef idx="minor">
            <a:schemeClr val="tx1"/>
          </a:fontRef>
        </p:style>
      </p:cxnSp>
      <p:cxnSp>
        <p:nvCxnSpPr>
          <p:cNvPr id="66" name="6 Conector recto"/>
          <p:cNvCxnSpPr>
            <a:stCxn id="2" idx="2"/>
          </p:cNvCxnSpPr>
          <p:nvPr/>
        </p:nvCxnSpPr>
        <p:spPr>
          <a:xfrm flipH="1">
            <a:off x="732870" y="850107"/>
            <a:ext cx="1443665" cy="0"/>
          </a:xfrm>
          <a:prstGeom prst="line">
            <a:avLst/>
          </a:prstGeom>
          <a:ln w="28575">
            <a:solidFill>
              <a:srgbClr val="0166CD"/>
            </a:solidFill>
            <a:prstDash val="lgDash"/>
          </a:ln>
        </p:spPr>
        <p:style>
          <a:lnRef idx="1">
            <a:schemeClr val="accent6"/>
          </a:lnRef>
          <a:fillRef idx="0">
            <a:schemeClr val="accent6"/>
          </a:fillRef>
          <a:effectRef idx="0">
            <a:schemeClr val="accent6"/>
          </a:effectRef>
          <a:fontRef idx="minor">
            <a:schemeClr val="tx1"/>
          </a:fontRef>
        </p:style>
      </p:cxnSp>
      <p:sp>
        <p:nvSpPr>
          <p:cNvPr id="71" name="94 Rectángulo"/>
          <p:cNvSpPr/>
          <p:nvPr/>
        </p:nvSpPr>
        <p:spPr>
          <a:xfrm>
            <a:off x="94591" y="1830729"/>
            <a:ext cx="1890261" cy="276999"/>
          </a:xfrm>
          <a:prstGeom prst="rect">
            <a:avLst/>
          </a:prstGeom>
        </p:spPr>
        <p:txBody>
          <a:bodyPr wrap="none">
            <a:spAutoFit/>
          </a:bodyPr>
          <a:lstStyle/>
          <a:p>
            <a:r>
              <a:rPr lang="es-CO" sz="1200" b="1" dirty="0">
                <a:solidFill>
                  <a:srgbClr val="0166CD"/>
                </a:solidFill>
                <a:latin typeface="Work Sans" pitchFamily="2" charset="77"/>
              </a:rPr>
              <a:t>Inclusión y diversidad </a:t>
            </a:r>
          </a:p>
        </p:txBody>
      </p:sp>
      <p:cxnSp>
        <p:nvCxnSpPr>
          <p:cNvPr id="76" name="108 Conector angular"/>
          <p:cNvCxnSpPr/>
          <p:nvPr/>
        </p:nvCxnSpPr>
        <p:spPr>
          <a:xfrm flipV="1">
            <a:off x="2053522" y="2074181"/>
            <a:ext cx="64296" cy="484178"/>
          </a:xfrm>
          <a:prstGeom prst="bentConnector2">
            <a:avLst/>
          </a:prstGeom>
        </p:spPr>
        <p:style>
          <a:lnRef idx="1">
            <a:schemeClr val="accent6"/>
          </a:lnRef>
          <a:fillRef idx="0">
            <a:schemeClr val="accent6"/>
          </a:fillRef>
          <a:effectRef idx="0">
            <a:schemeClr val="accent6"/>
          </a:effectRef>
          <a:fontRef idx="minor">
            <a:schemeClr val="tx1"/>
          </a:fontRef>
        </p:style>
      </p:cxnSp>
      <p:cxnSp>
        <p:nvCxnSpPr>
          <p:cNvPr id="31" name="Conector recto 30"/>
          <p:cNvCxnSpPr/>
          <p:nvPr/>
        </p:nvCxnSpPr>
        <p:spPr>
          <a:xfrm flipH="1">
            <a:off x="2016066" y="2374782"/>
            <a:ext cx="104927" cy="0"/>
          </a:xfrm>
          <a:prstGeom prst="line">
            <a:avLst/>
          </a:prstGeom>
        </p:spPr>
        <p:style>
          <a:lnRef idx="1">
            <a:schemeClr val="dk1"/>
          </a:lnRef>
          <a:fillRef idx="0">
            <a:schemeClr val="dk1"/>
          </a:fillRef>
          <a:effectRef idx="0">
            <a:schemeClr val="dk1"/>
          </a:effectRef>
          <a:fontRef idx="minor">
            <a:schemeClr val="tx1"/>
          </a:fontRef>
        </p:style>
      </p:cxnSp>
      <p:cxnSp>
        <p:nvCxnSpPr>
          <p:cNvPr id="88" name="Conector recto 87"/>
          <p:cNvCxnSpPr/>
          <p:nvPr/>
        </p:nvCxnSpPr>
        <p:spPr>
          <a:xfrm flipH="1">
            <a:off x="2016955" y="2198051"/>
            <a:ext cx="104927" cy="0"/>
          </a:xfrm>
          <a:prstGeom prst="line">
            <a:avLst/>
          </a:prstGeom>
        </p:spPr>
        <p:style>
          <a:lnRef idx="1">
            <a:schemeClr val="dk1"/>
          </a:lnRef>
          <a:fillRef idx="0">
            <a:schemeClr val="dk1"/>
          </a:fillRef>
          <a:effectRef idx="0">
            <a:schemeClr val="dk1"/>
          </a:effectRef>
          <a:fontRef idx="minor">
            <a:schemeClr val="tx1"/>
          </a:fontRef>
        </p:style>
      </p:cxnSp>
      <p:cxnSp>
        <p:nvCxnSpPr>
          <p:cNvPr id="97" name="118 Conector recto"/>
          <p:cNvCxnSpPr/>
          <p:nvPr/>
        </p:nvCxnSpPr>
        <p:spPr>
          <a:xfrm flipH="1">
            <a:off x="3752477" y="4548700"/>
            <a:ext cx="63658" cy="0"/>
          </a:xfrm>
          <a:prstGeom prst="line">
            <a:avLst/>
          </a:prstGeom>
          <a:ln w="19050"/>
        </p:spPr>
        <p:style>
          <a:lnRef idx="1">
            <a:schemeClr val="accent6"/>
          </a:lnRef>
          <a:fillRef idx="0">
            <a:schemeClr val="accent6"/>
          </a:fillRef>
          <a:effectRef idx="0">
            <a:schemeClr val="accent6"/>
          </a:effectRef>
          <a:fontRef idx="minor">
            <a:schemeClr val="tx1"/>
          </a:fontRef>
        </p:style>
      </p:cxnSp>
      <p:sp>
        <p:nvSpPr>
          <p:cNvPr id="4" name="3 Elipse"/>
          <p:cNvSpPr/>
          <p:nvPr/>
        </p:nvSpPr>
        <p:spPr>
          <a:xfrm>
            <a:off x="2135682" y="3841746"/>
            <a:ext cx="419100" cy="404813"/>
          </a:xfrm>
          <a:prstGeom prst="ellipse">
            <a:avLst/>
          </a:prstGeom>
          <a:solidFill>
            <a:srgbClr val="0166CD"/>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CO" sz="2000" b="1" dirty="0">
                <a:solidFill>
                  <a:schemeClr val="bg1"/>
                </a:solidFill>
                <a:latin typeface="Work Sans" pitchFamily="2" charset="77"/>
              </a:rPr>
              <a:t>4</a:t>
            </a:r>
          </a:p>
        </p:txBody>
      </p:sp>
      <p:cxnSp>
        <p:nvCxnSpPr>
          <p:cNvPr id="115" name="118 Conector recto"/>
          <p:cNvCxnSpPr/>
          <p:nvPr/>
        </p:nvCxnSpPr>
        <p:spPr>
          <a:xfrm flipH="1">
            <a:off x="3752477" y="4697125"/>
            <a:ext cx="63658" cy="0"/>
          </a:xfrm>
          <a:prstGeom prst="line">
            <a:avLst/>
          </a:prstGeom>
          <a:ln w="19050"/>
        </p:spPr>
        <p:style>
          <a:lnRef idx="1">
            <a:schemeClr val="accent6"/>
          </a:lnRef>
          <a:fillRef idx="0">
            <a:schemeClr val="accent6"/>
          </a:fillRef>
          <a:effectRef idx="0">
            <a:schemeClr val="accent6"/>
          </a:effectRef>
          <a:fontRef idx="minor">
            <a:schemeClr val="tx1"/>
          </a:fontRef>
        </p:style>
      </p:cxnSp>
      <p:cxnSp>
        <p:nvCxnSpPr>
          <p:cNvPr id="123" name="118 Conector recto"/>
          <p:cNvCxnSpPr>
            <a:cxnSpLocks/>
          </p:cNvCxnSpPr>
          <p:nvPr/>
        </p:nvCxnSpPr>
        <p:spPr>
          <a:xfrm flipH="1">
            <a:off x="4227258" y="3075261"/>
            <a:ext cx="444379" cy="2455"/>
          </a:xfrm>
          <a:prstGeom prst="line">
            <a:avLst/>
          </a:prstGeom>
          <a:ln w="19050">
            <a:headEnd type="oval"/>
            <a:tailEnd type="none"/>
          </a:ln>
        </p:spPr>
        <p:style>
          <a:lnRef idx="1">
            <a:schemeClr val="accent6"/>
          </a:lnRef>
          <a:fillRef idx="0">
            <a:schemeClr val="accent6"/>
          </a:fillRef>
          <a:effectRef idx="0">
            <a:schemeClr val="accent6"/>
          </a:effectRef>
          <a:fontRef idx="minor">
            <a:schemeClr val="tx1"/>
          </a:fontRef>
        </p:style>
      </p:cxnSp>
      <p:cxnSp>
        <p:nvCxnSpPr>
          <p:cNvPr id="69" name="12 Conector recto"/>
          <p:cNvCxnSpPr>
            <a:stCxn id="18" idx="4"/>
            <a:endCxn id="5" idx="0"/>
          </p:cNvCxnSpPr>
          <p:nvPr/>
        </p:nvCxnSpPr>
        <p:spPr>
          <a:xfrm>
            <a:off x="3808540" y="1471005"/>
            <a:ext cx="4303" cy="2426867"/>
          </a:xfrm>
          <a:prstGeom prst="line">
            <a:avLst/>
          </a:prstGeom>
          <a:ln w="28575">
            <a:solidFill>
              <a:srgbClr val="0166CD"/>
            </a:solidFill>
            <a:prstDash val="lgDash"/>
          </a:ln>
        </p:spPr>
        <p:style>
          <a:lnRef idx="1">
            <a:schemeClr val="accent6"/>
          </a:lnRef>
          <a:fillRef idx="0">
            <a:schemeClr val="accent6"/>
          </a:fillRef>
          <a:effectRef idx="0">
            <a:schemeClr val="accent6"/>
          </a:effectRef>
          <a:fontRef idx="minor">
            <a:schemeClr val="tx1"/>
          </a:fontRef>
        </p:style>
      </p:cxnSp>
      <p:pic>
        <p:nvPicPr>
          <p:cNvPr id="1028" name="Picture 4" descr="Resultado de imagen para LLEGADA ÃCONO"/>
          <p:cNvPicPr>
            <a:picLocks noChangeAspect="1" noChangeArrowheads="1"/>
          </p:cNvPicPr>
          <p:nvPr/>
        </p:nvPicPr>
        <p:blipFill>
          <a:blip r:embed="rId2">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flipH="1">
            <a:off x="8540065" y="2804880"/>
            <a:ext cx="497842" cy="497842"/>
          </a:xfrm>
          <a:prstGeom prst="rect">
            <a:avLst/>
          </a:prstGeom>
          <a:noFill/>
          <a:extLst>
            <a:ext uri="{909E8E84-426E-40DD-AFC4-6F175D3DCCD1}">
              <a14:hiddenFill xmlns:a14="http://schemas.microsoft.com/office/drawing/2010/main">
                <a:solidFill>
                  <a:srgbClr val="FFFFFF"/>
                </a:solidFill>
              </a14:hiddenFill>
            </a:ext>
          </a:extLst>
        </p:spPr>
      </p:pic>
      <p:pic>
        <p:nvPicPr>
          <p:cNvPr id="136" name="Imagen 135"/>
          <p:cNvPicPr>
            <a:picLocks noChangeAspect="1"/>
          </p:cNvPicPr>
          <p:nvPr/>
        </p:nvPicPr>
        <p:blipFill>
          <a:blip r:embed="rId3">
            <a:duotone>
              <a:schemeClr val="accent6">
                <a:shade val="45000"/>
                <a:satMod val="135000"/>
              </a:schemeClr>
              <a:prstClr val="white"/>
            </a:duotone>
          </a:blip>
          <a:stretch>
            <a:fillRect/>
          </a:stretch>
        </p:blipFill>
        <p:spPr>
          <a:xfrm>
            <a:off x="6835446" y="3495679"/>
            <a:ext cx="520513" cy="572006"/>
          </a:xfrm>
          <a:prstGeom prst="rect">
            <a:avLst/>
          </a:prstGeom>
        </p:spPr>
      </p:pic>
    </p:spTree>
    <p:extLst>
      <p:ext uri="{BB962C8B-B14F-4D97-AF65-F5344CB8AC3E}">
        <p14:creationId xmlns:p14="http://schemas.microsoft.com/office/powerpoint/2010/main" val="14740973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Elipse 15"/>
          <p:cNvSpPr/>
          <p:nvPr/>
        </p:nvSpPr>
        <p:spPr>
          <a:xfrm>
            <a:off x="2987913" y="887064"/>
            <a:ext cx="3286809" cy="3165676"/>
          </a:xfrm>
          <a:prstGeom prst="ellipse">
            <a:avLst/>
          </a:prstGeom>
          <a:noFill/>
          <a:ln>
            <a:solidFill>
              <a:srgbClr val="0166CD"/>
            </a:solidFill>
          </a:ln>
        </p:spPr>
        <p:style>
          <a:lnRef idx="2">
            <a:schemeClr val="accent5"/>
          </a:lnRef>
          <a:fillRef idx="1">
            <a:schemeClr val="lt1"/>
          </a:fillRef>
          <a:effectRef idx="0">
            <a:schemeClr val="accent5"/>
          </a:effectRef>
          <a:fontRef idx="minor">
            <a:schemeClr val="dk1"/>
          </a:fontRef>
        </p:style>
        <p:txBody>
          <a:bodyPr lIns="71323" tIns="35662" rIns="71323" bIns="35662" rtlCol="0" anchor="ctr"/>
          <a:lstStyle/>
          <a:p>
            <a:pPr marL="0" indent="0" algn="ctr">
              <a:buNone/>
            </a:pPr>
            <a:r>
              <a:rPr lang="es-CO" sz="2800" b="1" dirty="0">
                <a:solidFill>
                  <a:srgbClr val="0166CD"/>
                </a:solidFill>
                <a:latin typeface="Work Sans" pitchFamily="2" charset="77"/>
                <a:ea typeface="Calibri" panose="020F0502020204030204" pitchFamily="34" charset="0"/>
                <a:cs typeface="Arial" panose="020B0604020202020204" pitchFamily="34" charset="0"/>
              </a:rPr>
              <a:t>Portafolio de Servicios</a:t>
            </a:r>
          </a:p>
        </p:txBody>
      </p:sp>
      <p:sp>
        <p:nvSpPr>
          <p:cNvPr id="20" name="Elipse 17"/>
          <p:cNvSpPr/>
          <p:nvPr/>
        </p:nvSpPr>
        <p:spPr>
          <a:xfrm>
            <a:off x="4081607" y="210703"/>
            <a:ext cx="1114703" cy="1056380"/>
          </a:xfrm>
          <a:prstGeom prst="ellipse">
            <a:avLst/>
          </a:prstGeom>
          <a:ln/>
        </p:spPr>
        <p:style>
          <a:lnRef idx="2">
            <a:schemeClr val="accent6"/>
          </a:lnRef>
          <a:fillRef idx="1">
            <a:schemeClr val="lt1"/>
          </a:fillRef>
          <a:effectRef idx="0">
            <a:schemeClr val="accent6"/>
          </a:effectRef>
          <a:fontRef idx="minor">
            <a:schemeClr val="dk1"/>
          </a:fontRef>
        </p:style>
        <p:txBody>
          <a:bodyPr lIns="71323" tIns="35662" rIns="71323" bIns="35662" rtlCol="0" anchor="ctr"/>
          <a:lstStyle/>
          <a:p>
            <a:pPr algn="ctr"/>
            <a:endParaRPr lang="es-CO" sz="1200">
              <a:solidFill>
                <a:srgbClr val="0166CD"/>
              </a:solidFill>
              <a:latin typeface="Work Sans" pitchFamily="2" charset="77"/>
            </a:endParaRPr>
          </a:p>
        </p:txBody>
      </p:sp>
      <p:sp>
        <p:nvSpPr>
          <p:cNvPr id="21" name="Elipse 19"/>
          <p:cNvSpPr/>
          <p:nvPr/>
        </p:nvSpPr>
        <p:spPr>
          <a:xfrm>
            <a:off x="5765806" y="1017862"/>
            <a:ext cx="1114703" cy="1056380"/>
          </a:xfrm>
          <a:prstGeom prst="ellipse">
            <a:avLst/>
          </a:prstGeom>
          <a:ln/>
        </p:spPr>
        <p:style>
          <a:lnRef idx="2">
            <a:schemeClr val="accent6"/>
          </a:lnRef>
          <a:fillRef idx="1">
            <a:schemeClr val="lt1"/>
          </a:fillRef>
          <a:effectRef idx="0">
            <a:schemeClr val="accent6"/>
          </a:effectRef>
          <a:fontRef idx="minor">
            <a:schemeClr val="dk1"/>
          </a:fontRef>
        </p:style>
        <p:txBody>
          <a:bodyPr lIns="71323" tIns="35662" rIns="71323" bIns="35662" rtlCol="0" anchor="ctr"/>
          <a:lstStyle/>
          <a:p>
            <a:pPr algn="ctr"/>
            <a:endParaRPr lang="es-CO" sz="1200" dirty="0">
              <a:solidFill>
                <a:srgbClr val="0166CD"/>
              </a:solidFill>
              <a:latin typeface="Work Sans" pitchFamily="2" charset="77"/>
            </a:endParaRPr>
          </a:p>
        </p:txBody>
      </p:sp>
      <p:sp>
        <p:nvSpPr>
          <p:cNvPr id="23" name="Redondear rectángulo de esquina diagonal 20"/>
          <p:cNvSpPr/>
          <p:nvPr/>
        </p:nvSpPr>
        <p:spPr>
          <a:xfrm>
            <a:off x="5765804" y="1946123"/>
            <a:ext cx="1114703" cy="222463"/>
          </a:xfrm>
          <a:prstGeom prst="round2DiagRect">
            <a:avLst/>
          </a:prstGeom>
          <a:solidFill>
            <a:srgbClr val="0166CD"/>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71323" tIns="35662" rIns="71323" bIns="35662" rtlCol="0" anchor="ctr"/>
          <a:lstStyle/>
          <a:p>
            <a:pPr algn="ctr"/>
            <a:r>
              <a:rPr lang="es-CO" sz="1100" dirty="0">
                <a:solidFill>
                  <a:schemeClr val="bg1"/>
                </a:solidFill>
                <a:latin typeface="Work Sans" pitchFamily="2" charset="77"/>
              </a:rPr>
              <a:t>Estado Joven</a:t>
            </a:r>
          </a:p>
        </p:txBody>
      </p:sp>
      <p:sp>
        <p:nvSpPr>
          <p:cNvPr id="26" name="Redondear rectángulo de esquina diagonal 25"/>
          <p:cNvSpPr/>
          <p:nvPr/>
        </p:nvSpPr>
        <p:spPr>
          <a:xfrm>
            <a:off x="3851029" y="1098143"/>
            <a:ext cx="1590104" cy="222463"/>
          </a:xfrm>
          <a:prstGeom prst="round2DiagRect">
            <a:avLst/>
          </a:prstGeom>
          <a:solidFill>
            <a:srgbClr val="0166CD"/>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71323" tIns="35662" rIns="71323" bIns="35662" rtlCol="0" anchor="ctr"/>
          <a:lstStyle/>
          <a:p>
            <a:pPr algn="ctr"/>
            <a:r>
              <a:rPr lang="es-CO" sz="1100" dirty="0">
                <a:solidFill>
                  <a:schemeClr val="bg1"/>
                </a:solidFill>
                <a:latin typeface="Work Sans" pitchFamily="2" charset="77"/>
              </a:rPr>
              <a:t>Banco de Gerentes</a:t>
            </a:r>
          </a:p>
        </p:txBody>
      </p:sp>
      <p:sp>
        <p:nvSpPr>
          <p:cNvPr id="27" name="Elipse 26"/>
          <p:cNvSpPr/>
          <p:nvPr/>
        </p:nvSpPr>
        <p:spPr>
          <a:xfrm>
            <a:off x="2322483" y="912177"/>
            <a:ext cx="1114703" cy="1056380"/>
          </a:xfrm>
          <a:prstGeom prst="ellipse">
            <a:avLst/>
          </a:prstGeom>
          <a:ln/>
        </p:spPr>
        <p:style>
          <a:lnRef idx="2">
            <a:schemeClr val="accent6"/>
          </a:lnRef>
          <a:fillRef idx="1">
            <a:schemeClr val="lt1"/>
          </a:fillRef>
          <a:effectRef idx="0">
            <a:schemeClr val="accent6"/>
          </a:effectRef>
          <a:fontRef idx="minor">
            <a:schemeClr val="dk1"/>
          </a:fontRef>
        </p:style>
        <p:txBody>
          <a:bodyPr lIns="71323" tIns="35662" rIns="71323" bIns="35662" rtlCol="0" anchor="ctr"/>
          <a:lstStyle/>
          <a:p>
            <a:pPr algn="ctr"/>
            <a:endParaRPr lang="es-CO" sz="1200">
              <a:solidFill>
                <a:srgbClr val="0166CD"/>
              </a:solidFill>
              <a:latin typeface="Work Sans" pitchFamily="2" charset="77"/>
            </a:endParaRPr>
          </a:p>
        </p:txBody>
      </p:sp>
      <p:sp>
        <p:nvSpPr>
          <p:cNvPr id="28" name="Redondear rectángulo de esquina diagonal 27"/>
          <p:cNvSpPr/>
          <p:nvPr/>
        </p:nvSpPr>
        <p:spPr>
          <a:xfrm>
            <a:off x="2116421" y="1882696"/>
            <a:ext cx="1451481" cy="234141"/>
          </a:xfrm>
          <a:prstGeom prst="round2DiagRect">
            <a:avLst/>
          </a:prstGeom>
          <a:solidFill>
            <a:srgbClr val="0166CD"/>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71323" tIns="35662" rIns="71323" bIns="35662" rtlCol="0" anchor="ctr"/>
          <a:lstStyle/>
          <a:p>
            <a:pPr algn="ctr"/>
            <a:r>
              <a:rPr lang="es-CO" sz="1100" dirty="0">
                <a:solidFill>
                  <a:schemeClr val="bg1"/>
                </a:solidFill>
                <a:latin typeface="Work Sans" pitchFamily="2" charset="77"/>
              </a:rPr>
              <a:t>Cátedra del Mar</a:t>
            </a:r>
          </a:p>
        </p:txBody>
      </p:sp>
      <p:cxnSp>
        <p:nvCxnSpPr>
          <p:cNvPr id="29" name="Conector recto 34"/>
          <p:cNvCxnSpPr/>
          <p:nvPr/>
        </p:nvCxnSpPr>
        <p:spPr>
          <a:xfrm>
            <a:off x="2050881" y="605043"/>
            <a:ext cx="7014" cy="1563543"/>
          </a:xfrm>
          <a:prstGeom prst="line">
            <a:avLst/>
          </a:prstGeom>
          <a:ln w="19050">
            <a:solidFill>
              <a:srgbClr val="0166CD"/>
            </a:solidFill>
          </a:ln>
        </p:spPr>
        <p:style>
          <a:lnRef idx="1">
            <a:schemeClr val="accent1"/>
          </a:lnRef>
          <a:fillRef idx="0">
            <a:schemeClr val="accent1"/>
          </a:fillRef>
          <a:effectRef idx="0">
            <a:schemeClr val="accent1"/>
          </a:effectRef>
          <a:fontRef idx="minor">
            <a:schemeClr val="tx1"/>
          </a:fontRef>
        </p:style>
      </p:cxnSp>
      <p:cxnSp>
        <p:nvCxnSpPr>
          <p:cNvPr id="30" name="Conector recto 37"/>
          <p:cNvCxnSpPr/>
          <p:nvPr/>
        </p:nvCxnSpPr>
        <p:spPr>
          <a:xfrm>
            <a:off x="6969925" y="821524"/>
            <a:ext cx="9995" cy="1382109"/>
          </a:xfrm>
          <a:prstGeom prst="line">
            <a:avLst/>
          </a:prstGeom>
          <a:ln w="19050">
            <a:solidFill>
              <a:srgbClr val="0166CD"/>
            </a:solidFill>
          </a:ln>
        </p:spPr>
        <p:style>
          <a:lnRef idx="1">
            <a:schemeClr val="accent1"/>
          </a:lnRef>
          <a:fillRef idx="0">
            <a:schemeClr val="accent1"/>
          </a:fillRef>
          <a:effectRef idx="0">
            <a:schemeClr val="accent1"/>
          </a:effectRef>
          <a:fontRef idx="minor">
            <a:schemeClr val="tx1"/>
          </a:fontRef>
        </p:style>
      </p:cxnSp>
      <p:sp>
        <p:nvSpPr>
          <p:cNvPr id="32" name="Elipse 43"/>
          <p:cNvSpPr/>
          <p:nvPr/>
        </p:nvSpPr>
        <p:spPr>
          <a:xfrm>
            <a:off x="2368103" y="2677488"/>
            <a:ext cx="1114703" cy="1056380"/>
          </a:xfrm>
          <a:prstGeom prst="ellipse">
            <a:avLst/>
          </a:prstGeom>
          <a:ln/>
        </p:spPr>
        <p:style>
          <a:lnRef idx="2">
            <a:schemeClr val="accent6"/>
          </a:lnRef>
          <a:fillRef idx="1">
            <a:schemeClr val="lt1"/>
          </a:fillRef>
          <a:effectRef idx="0">
            <a:schemeClr val="accent6"/>
          </a:effectRef>
          <a:fontRef idx="minor">
            <a:schemeClr val="dk1"/>
          </a:fontRef>
        </p:style>
        <p:txBody>
          <a:bodyPr lIns="71323" tIns="35662" rIns="71323" bIns="35662" rtlCol="0" anchor="ctr"/>
          <a:lstStyle/>
          <a:p>
            <a:pPr algn="ctr"/>
            <a:endParaRPr lang="es-CO" sz="1200">
              <a:solidFill>
                <a:srgbClr val="0166CD"/>
              </a:solidFill>
              <a:latin typeface="Work Sans" pitchFamily="2" charset="77"/>
            </a:endParaRPr>
          </a:p>
        </p:txBody>
      </p:sp>
      <p:sp>
        <p:nvSpPr>
          <p:cNvPr id="33" name="Redondear rectángulo de esquina diagonal 44"/>
          <p:cNvSpPr/>
          <p:nvPr/>
        </p:nvSpPr>
        <p:spPr>
          <a:xfrm>
            <a:off x="2155580" y="3653584"/>
            <a:ext cx="1451481" cy="234141"/>
          </a:xfrm>
          <a:prstGeom prst="round2DiagRect">
            <a:avLst/>
          </a:prstGeom>
          <a:solidFill>
            <a:srgbClr val="0166CD"/>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71323" tIns="35662" rIns="71323" bIns="35662" rtlCol="0" anchor="ctr"/>
          <a:lstStyle/>
          <a:p>
            <a:pPr algn="ctr"/>
            <a:r>
              <a:rPr lang="es-CO" sz="1100" dirty="0">
                <a:solidFill>
                  <a:schemeClr val="bg1"/>
                </a:solidFill>
                <a:latin typeface="Work Sans" pitchFamily="2" charset="77"/>
              </a:rPr>
              <a:t>Servimos</a:t>
            </a:r>
          </a:p>
        </p:txBody>
      </p:sp>
      <p:cxnSp>
        <p:nvCxnSpPr>
          <p:cNvPr id="36" name="Conector recto 50"/>
          <p:cNvCxnSpPr>
            <a:cxnSpLocks/>
          </p:cNvCxnSpPr>
          <p:nvPr/>
        </p:nvCxnSpPr>
        <p:spPr>
          <a:xfrm>
            <a:off x="2050881" y="2745998"/>
            <a:ext cx="0" cy="1188094"/>
          </a:xfrm>
          <a:prstGeom prst="line">
            <a:avLst/>
          </a:prstGeom>
          <a:ln w="19050">
            <a:solidFill>
              <a:srgbClr val="0166CD"/>
            </a:solidFill>
          </a:ln>
        </p:spPr>
        <p:style>
          <a:lnRef idx="1">
            <a:schemeClr val="accent1"/>
          </a:lnRef>
          <a:fillRef idx="0">
            <a:schemeClr val="accent1"/>
          </a:fillRef>
          <a:effectRef idx="0">
            <a:schemeClr val="accent1"/>
          </a:effectRef>
          <a:fontRef idx="minor">
            <a:schemeClr val="tx1"/>
          </a:fontRef>
        </p:style>
      </p:cxnSp>
      <p:sp>
        <p:nvSpPr>
          <p:cNvPr id="38" name="Elipse 59"/>
          <p:cNvSpPr/>
          <p:nvPr/>
        </p:nvSpPr>
        <p:spPr>
          <a:xfrm>
            <a:off x="5763383" y="2659441"/>
            <a:ext cx="1114703" cy="1056380"/>
          </a:xfrm>
          <a:prstGeom prst="ellipse">
            <a:avLst/>
          </a:prstGeom>
          <a:ln/>
        </p:spPr>
        <p:style>
          <a:lnRef idx="2">
            <a:schemeClr val="accent6"/>
          </a:lnRef>
          <a:fillRef idx="1">
            <a:schemeClr val="lt1"/>
          </a:fillRef>
          <a:effectRef idx="0">
            <a:schemeClr val="accent6"/>
          </a:effectRef>
          <a:fontRef idx="minor">
            <a:schemeClr val="dk1"/>
          </a:fontRef>
        </p:style>
        <p:txBody>
          <a:bodyPr lIns="71323" tIns="35662" rIns="71323" bIns="35662" rtlCol="0" anchor="ctr"/>
          <a:lstStyle/>
          <a:p>
            <a:pPr algn="ctr"/>
            <a:endParaRPr lang="es-CO" sz="1200" dirty="0">
              <a:solidFill>
                <a:srgbClr val="0166CD"/>
              </a:solidFill>
              <a:latin typeface="Work Sans" pitchFamily="2" charset="77"/>
            </a:endParaRPr>
          </a:p>
        </p:txBody>
      </p:sp>
      <p:sp>
        <p:nvSpPr>
          <p:cNvPr id="39" name="Redondear rectángulo de esquina diagonal 61"/>
          <p:cNvSpPr/>
          <p:nvPr/>
        </p:nvSpPr>
        <p:spPr>
          <a:xfrm>
            <a:off x="5696313" y="3555102"/>
            <a:ext cx="1185177" cy="255065"/>
          </a:xfrm>
          <a:prstGeom prst="round2DiagRect">
            <a:avLst/>
          </a:prstGeom>
          <a:solidFill>
            <a:srgbClr val="0166CD"/>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71323" tIns="35662" rIns="71323" bIns="35662" rtlCol="0" anchor="ctr"/>
          <a:lstStyle/>
          <a:p>
            <a:pPr algn="ctr"/>
            <a:r>
              <a:rPr lang="es-CO" sz="1100" dirty="0">
                <a:solidFill>
                  <a:schemeClr val="bg1"/>
                </a:solidFill>
                <a:latin typeface="Work Sans" pitchFamily="2" charset="77"/>
              </a:rPr>
              <a:t>Discapacidad</a:t>
            </a:r>
          </a:p>
        </p:txBody>
      </p:sp>
      <p:cxnSp>
        <p:nvCxnSpPr>
          <p:cNvPr id="40" name="Conector recto 62"/>
          <p:cNvCxnSpPr/>
          <p:nvPr/>
        </p:nvCxnSpPr>
        <p:spPr>
          <a:xfrm>
            <a:off x="6985117" y="2745998"/>
            <a:ext cx="0" cy="1031003"/>
          </a:xfrm>
          <a:prstGeom prst="line">
            <a:avLst/>
          </a:prstGeom>
          <a:ln w="19050">
            <a:solidFill>
              <a:srgbClr val="0166CD"/>
            </a:solidFill>
          </a:ln>
        </p:spPr>
        <p:style>
          <a:lnRef idx="1">
            <a:schemeClr val="accent1"/>
          </a:lnRef>
          <a:fillRef idx="0">
            <a:schemeClr val="accent1"/>
          </a:fillRef>
          <a:effectRef idx="0">
            <a:schemeClr val="accent1"/>
          </a:effectRef>
          <a:fontRef idx="minor">
            <a:schemeClr val="tx1"/>
          </a:fontRef>
        </p:style>
      </p:cxn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18498" y="452561"/>
            <a:ext cx="840920" cy="5640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3" name="Picture 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74235" y="1306971"/>
            <a:ext cx="928324" cy="4563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4"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73685" y="2938940"/>
            <a:ext cx="896097" cy="4523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8" name="Elipse 59"/>
          <p:cNvSpPr/>
          <p:nvPr/>
        </p:nvSpPr>
        <p:spPr>
          <a:xfrm>
            <a:off x="3998487" y="3646506"/>
            <a:ext cx="1114703" cy="1056380"/>
          </a:xfrm>
          <a:prstGeom prst="ellipse">
            <a:avLst/>
          </a:prstGeom>
          <a:ln/>
        </p:spPr>
        <p:style>
          <a:lnRef idx="2">
            <a:schemeClr val="accent6"/>
          </a:lnRef>
          <a:fillRef idx="1">
            <a:schemeClr val="lt1"/>
          </a:fillRef>
          <a:effectRef idx="0">
            <a:schemeClr val="accent6"/>
          </a:effectRef>
          <a:fontRef idx="minor">
            <a:schemeClr val="dk1"/>
          </a:fontRef>
        </p:style>
        <p:txBody>
          <a:bodyPr lIns="71323" tIns="35662" rIns="71323" bIns="35662" rtlCol="0" anchor="ctr"/>
          <a:lstStyle/>
          <a:p>
            <a:pPr algn="ctr"/>
            <a:endParaRPr lang="es-CO" sz="1200" dirty="0">
              <a:solidFill>
                <a:srgbClr val="0166CD"/>
              </a:solidFill>
              <a:latin typeface="Work Sans" pitchFamily="2" charset="77"/>
            </a:endParaRPr>
          </a:p>
        </p:txBody>
      </p:sp>
      <p:sp>
        <p:nvSpPr>
          <p:cNvPr id="59" name="Redondear rectángulo de esquina diagonal 61"/>
          <p:cNvSpPr/>
          <p:nvPr/>
        </p:nvSpPr>
        <p:spPr>
          <a:xfrm>
            <a:off x="3931417" y="4542167"/>
            <a:ext cx="1185177" cy="255065"/>
          </a:xfrm>
          <a:prstGeom prst="round2DiagRect">
            <a:avLst/>
          </a:prstGeom>
          <a:solidFill>
            <a:srgbClr val="0166CD"/>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71323" tIns="35662" rIns="71323" bIns="35662" rtlCol="0" anchor="ctr"/>
          <a:lstStyle/>
          <a:p>
            <a:pPr algn="ctr"/>
            <a:r>
              <a:rPr lang="es-CO" sz="1100" dirty="0">
                <a:solidFill>
                  <a:schemeClr val="bg1"/>
                </a:solidFill>
                <a:latin typeface="Work Sans" pitchFamily="2" charset="77"/>
              </a:rPr>
              <a:t>SIGEP</a:t>
            </a:r>
          </a:p>
        </p:txBody>
      </p:sp>
      <p:cxnSp>
        <p:nvCxnSpPr>
          <p:cNvPr id="60" name="Conector recto 62"/>
          <p:cNvCxnSpPr/>
          <p:nvPr/>
        </p:nvCxnSpPr>
        <p:spPr>
          <a:xfrm>
            <a:off x="5229184" y="3934092"/>
            <a:ext cx="9995" cy="987065"/>
          </a:xfrm>
          <a:prstGeom prst="line">
            <a:avLst/>
          </a:prstGeom>
          <a:ln>
            <a:solidFill>
              <a:srgbClr val="0166CD"/>
            </a:solidFill>
          </a:ln>
        </p:spPr>
        <p:style>
          <a:lnRef idx="1">
            <a:schemeClr val="accent1"/>
          </a:lnRef>
          <a:fillRef idx="0">
            <a:schemeClr val="accent1"/>
          </a:fillRef>
          <a:effectRef idx="0">
            <a:schemeClr val="accent1"/>
          </a:effectRef>
          <a:fontRef idx="minor">
            <a:schemeClr val="tx1"/>
          </a:fontRef>
        </p:style>
      </p:cxnSp>
      <p:pic>
        <p:nvPicPr>
          <p:cNvPr id="63" name="Picture 9"/>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18358"/>
          <a:stretch/>
        </p:blipFill>
        <p:spPr bwMode="auto">
          <a:xfrm>
            <a:off x="4112200" y="3958543"/>
            <a:ext cx="887276" cy="4323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151" name="6150 CuadroTexto"/>
          <p:cNvSpPr txBox="1"/>
          <p:nvPr/>
        </p:nvSpPr>
        <p:spPr>
          <a:xfrm>
            <a:off x="6967502" y="1588080"/>
            <a:ext cx="1673578" cy="553998"/>
          </a:xfrm>
          <a:prstGeom prst="rect">
            <a:avLst/>
          </a:prstGeom>
          <a:noFill/>
        </p:spPr>
        <p:txBody>
          <a:bodyPr wrap="square" rtlCol="0">
            <a:spAutoFit/>
          </a:bodyPr>
          <a:lstStyle/>
          <a:p>
            <a:r>
              <a:rPr lang="es-CO" sz="1800" b="1" dirty="0">
                <a:solidFill>
                  <a:srgbClr val="0166CD"/>
                </a:solidFill>
                <a:latin typeface="Work Sans" pitchFamily="2" charset="77"/>
              </a:rPr>
              <a:t>24</a:t>
            </a:r>
          </a:p>
          <a:p>
            <a:r>
              <a:rPr lang="es-CO" sz="1200" dirty="0">
                <a:solidFill>
                  <a:srgbClr val="0166CD"/>
                </a:solidFill>
                <a:latin typeface="Work Sans" pitchFamily="2" charset="77"/>
              </a:rPr>
              <a:t>de los municipios</a:t>
            </a:r>
          </a:p>
        </p:txBody>
      </p:sp>
      <p:sp>
        <p:nvSpPr>
          <p:cNvPr id="72" name="71 CuadroTexto"/>
          <p:cNvSpPr txBox="1"/>
          <p:nvPr/>
        </p:nvSpPr>
        <p:spPr>
          <a:xfrm>
            <a:off x="6952262" y="771015"/>
            <a:ext cx="1437358" cy="738664"/>
          </a:xfrm>
          <a:prstGeom prst="rect">
            <a:avLst/>
          </a:prstGeom>
          <a:noFill/>
        </p:spPr>
        <p:txBody>
          <a:bodyPr wrap="square" rtlCol="0">
            <a:spAutoFit/>
          </a:bodyPr>
          <a:lstStyle/>
          <a:p>
            <a:r>
              <a:rPr lang="es-CO" sz="1800" b="1" dirty="0">
                <a:solidFill>
                  <a:srgbClr val="0166CD"/>
                </a:solidFill>
                <a:latin typeface="Work Sans" pitchFamily="2" charset="77"/>
              </a:rPr>
              <a:t>307</a:t>
            </a:r>
          </a:p>
          <a:p>
            <a:r>
              <a:rPr lang="es-CO" sz="1200" dirty="0">
                <a:solidFill>
                  <a:srgbClr val="0166CD"/>
                </a:solidFill>
                <a:latin typeface="Work Sans" pitchFamily="2" charset="77"/>
              </a:rPr>
              <a:t>Plazas Solicitadas</a:t>
            </a:r>
          </a:p>
        </p:txBody>
      </p:sp>
      <p:sp>
        <p:nvSpPr>
          <p:cNvPr id="73" name="72 CuadroTexto"/>
          <p:cNvSpPr txBox="1"/>
          <p:nvPr/>
        </p:nvSpPr>
        <p:spPr>
          <a:xfrm>
            <a:off x="5268066" y="3973903"/>
            <a:ext cx="1673578" cy="830997"/>
          </a:xfrm>
          <a:prstGeom prst="rect">
            <a:avLst/>
          </a:prstGeom>
          <a:noFill/>
        </p:spPr>
        <p:txBody>
          <a:bodyPr wrap="square" rtlCol="0">
            <a:spAutoFit/>
          </a:bodyPr>
          <a:lstStyle/>
          <a:p>
            <a:r>
              <a:rPr lang="es-CO" sz="1800" b="1" dirty="0">
                <a:solidFill>
                  <a:srgbClr val="0166CD"/>
                </a:solidFill>
                <a:latin typeface="Work Sans" pitchFamily="2" charset="77"/>
              </a:rPr>
              <a:t>Información y Cifras</a:t>
            </a:r>
          </a:p>
          <a:p>
            <a:r>
              <a:rPr lang="es-CO" sz="1200" dirty="0">
                <a:solidFill>
                  <a:srgbClr val="0166CD"/>
                </a:solidFill>
                <a:latin typeface="Work Sans" pitchFamily="2" charset="77"/>
              </a:rPr>
              <a:t>de empleo público</a:t>
            </a:r>
          </a:p>
        </p:txBody>
      </p:sp>
      <p:sp>
        <p:nvSpPr>
          <p:cNvPr id="75" name="74 CuadroTexto"/>
          <p:cNvSpPr txBox="1"/>
          <p:nvPr/>
        </p:nvSpPr>
        <p:spPr>
          <a:xfrm>
            <a:off x="613523" y="2799130"/>
            <a:ext cx="1437358" cy="477054"/>
          </a:xfrm>
          <a:prstGeom prst="rect">
            <a:avLst/>
          </a:prstGeom>
          <a:noFill/>
        </p:spPr>
        <p:txBody>
          <a:bodyPr wrap="square" rtlCol="0">
            <a:spAutoFit/>
          </a:bodyPr>
          <a:lstStyle/>
          <a:p>
            <a:pPr algn="r"/>
            <a:r>
              <a:rPr lang="es-CO" b="1" dirty="0">
                <a:solidFill>
                  <a:srgbClr val="0166CD"/>
                </a:solidFill>
                <a:latin typeface="Work Sans" pitchFamily="2" charset="77"/>
              </a:rPr>
              <a:t>29,767</a:t>
            </a:r>
          </a:p>
          <a:p>
            <a:pPr algn="r"/>
            <a:r>
              <a:rPr lang="es-CO" sz="1050" dirty="0">
                <a:solidFill>
                  <a:srgbClr val="0166CD"/>
                </a:solidFill>
                <a:latin typeface="Work Sans" pitchFamily="2" charset="77"/>
              </a:rPr>
              <a:t>Beneficiarios</a:t>
            </a:r>
          </a:p>
        </p:txBody>
      </p:sp>
      <p:sp>
        <p:nvSpPr>
          <p:cNvPr id="81" name="80 CuadroTexto"/>
          <p:cNvSpPr txBox="1"/>
          <p:nvPr/>
        </p:nvSpPr>
        <p:spPr>
          <a:xfrm>
            <a:off x="-162626" y="3333275"/>
            <a:ext cx="2175407" cy="477054"/>
          </a:xfrm>
          <a:prstGeom prst="rect">
            <a:avLst/>
          </a:prstGeom>
          <a:noFill/>
        </p:spPr>
        <p:txBody>
          <a:bodyPr wrap="square" rtlCol="0">
            <a:spAutoFit/>
          </a:bodyPr>
          <a:lstStyle/>
          <a:p>
            <a:pPr algn="r"/>
            <a:r>
              <a:rPr lang="es-CO" b="1" dirty="0">
                <a:solidFill>
                  <a:srgbClr val="0166CD"/>
                </a:solidFill>
                <a:latin typeface="Work Sans" pitchFamily="2" charset="77"/>
              </a:rPr>
              <a:t>$13,062,452,338</a:t>
            </a:r>
          </a:p>
          <a:p>
            <a:pPr algn="r"/>
            <a:r>
              <a:rPr lang="es-CO" sz="1050" dirty="0">
                <a:solidFill>
                  <a:srgbClr val="0166CD"/>
                </a:solidFill>
                <a:latin typeface="Work Sans" pitchFamily="2" charset="77"/>
              </a:rPr>
              <a:t> En ahorro</a:t>
            </a:r>
          </a:p>
        </p:txBody>
      </p:sp>
      <p:sp>
        <p:nvSpPr>
          <p:cNvPr id="82" name="81 Rectángulo"/>
          <p:cNvSpPr/>
          <p:nvPr/>
        </p:nvSpPr>
        <p:spPr>
          <a:xfrm>
            <a:off x="7023217" y="2854643"/>
            <a:ext cx="1191143" cy="461665"/>
          </a:xfrm>
          <a:prstGeom prst="rect">
            <a:avLst/>
          </a:prstGeom>
        </p:spPr>
        <p:txBody>
          <a:bodyPr wrap="square">
            <a:spAutoFit/>
          </a:bodyPr>
          <a:lstStyle/>
          <a:p>
            <a:r>
              <a:rPr lang="es-CO" sz="1200" dirty="0">
                <a:solidFill>
                  <a:srgbClr val="0166CD"/>
                </a:solidFill>
                <a:latin typeface="Work Sans" pitchFamily="2" charset="77"/>
              </a:rPr>
              <a:t>Inclusión y Diversidad</a:t>
            </a:r>
          </a:p>
        </p:txBody>
      </p:sp>
      <p:sp>
        <p:nvSpPr>
          <p:cNvPr id="84" name="83 CuadroTexto"/>
          <p:cNvSpPr txBox="1"/>
          <p:nvPr/>
        </p:nvSpPr>
        <p:spPr>
          <a:xfrm>
            <a:off x="6941644" y="286387"/>
            <a:ext cx="1437358" cy="523220"/>
          </a:xfrm>
          <a:prstGeom prst="rect">
            <a:avLst/>
          </a:prstGeom>
          <a:noFill/>
        </p:spPr>
        <p:txBody>
          <a:bodyPr wrap="square" rtlCol="0">
            <a:spAutoFit/>
          </a:bodyPr>
          <a:lstStyle/>
          <a:p>
            <a:r>
              <a:rPr lang="es-CO" b="1" dirty="0">
                <a:solidFill>
                  <a:srgbClr val="0166CD"/>
                </a:solidFill>
                <a:latin typeface="Work Sans" pitchFamily="2" charset="77"/>
              </a:rPr>
              <a:t>Cifras en los PDET</a:t>
            </a:r>
          </a:p>
        </p:txBody>
      </p:sp>
      <p:sp>
        <p:nvSpPr>
          <p:cNvPr id="85" name="84 CuadroTexto"/>
          <p:cNvSpPr txBox="1"/>
          <p:nvPr/>
        </p:nvSpPr>
        <p:spPr>
          <a:xfrm>
            <a:off x="246272" y="3898494"/>
            <a:ext cx="2727198" cy="954107"/>
          </a:xfrm>
          <a:prstGeom prst="rect">
            <a:avLst/>
          </a:prstGeom>
          <a:noFill/>
        </p:spPr>
        <p:txBody>
          <a:bodyPr wrap="square" rtlCol="0">
            <a:spAutoFit/>
          </a:bodyPr>
          <a:lstStyle/>
          <a:p>
            <a:r>
              <a:rPr lang="es-CO" b="1" dirty="0">
                <a:solidFill>
                  <a:srgbClr val="0166CD"/>
                </a:solidFill>
                <a:latin typeface="Work Sans" pitchFamily="2" charset="77"/>
              </a:rPr>
              <a:t>22</a:t>
            </a:r>
          </a:p>
          <a:p>
            <a:r>
              <a:rPr lang="es-CO" sz="1050" dirty="0">
                <a:solidFill>
                  <a:srgbClr val="0166CD"/>
                </a:solidFill>
                <a:latin typeface="Work Sans" pitchFamily="2" charset="77"/>
              </a:rPr>
              <a:t>Personas Inscritas en Becas</a:t>
            </a:r>
          </a:p>
          <a:p>
            <a:r>
              <a:rPr lang="es-CO" sz="1050" b="1" dirty="0">
                <a:solidFill>
                  <a:srgbClr val="0166CD"/>
                </a:solidFill>
                <a:latin typeface="Work Sans" pitchFamily="2" charset="77"/>
              </a:rPr>
              <a:t>500 por Año</a:t>
            </a:r>
          </a:p>
          <a:p>
            <a:r>
              <a:rPr lang="es-CO" sz="1050" dirty="0">
                <a:solidFill>
                  <a:srgbClr val="0166CD"/>
                </a:solidFill>
                <a:latin typeface="Work Sans" pitchFamily="2" charset="77"/>
              </a:rPr>
              <a:t>Apoyar la implementación de los planes PDET</a:t>
            </a:r>
          </a:p>
        </p:txBody>
      </p:sp>
      <p:sp>
        <p:nvSpPr>
          <p:cNvPr id="35" name="81 Rectángulo"/>
          <p:cNvSpPr/>
          <p:nvPr/>
        </p:nvSpPr>
        <p:spPr>
          <a:xfrm>
            <a:off x="6988521" y="3324027"/>
            <a:ext cx="1191143" cy="461665"/>
          </a:xfrm>
          <a:prstGeom prst="rect">
            <a:avLst/>
          </a:prstGeom>
        </p:spPr>
        <p:txBody>
          <a:bodyPr wrap="square">
            <a:spAutoFit/>
          </a:bodyPr>
          <a:lstStyle/>
          <a:p>
            <a:r>
              <a:rPr lang="es-CO" sz="1200" b="1" dirty="0">
                <a:solidFill>
                  <a:srgbClr val="0166CD"/>
                </a:solidFill>
                <a:latin typeface="Work Sans" pitchFamily="2" charset="77"/>
              </a:rPr>
              <a:t>Decreto 2011, Circular 05</a:t>
            </a:r>
          </a:p>
        </p:txBody>
      </p:sp>
      <p:pic>
        <p:nvPicPr>
          <p:cNvPr id="5" name="Imagen 4"/>
          <p:cNvPicPr>
            <a:picLocks noChangeAspect="1"/>
          </p:cNvPicPr>
          <p:nvPr/>
        </p:nvPicPr>
        <p:blipFill>
          <a:blip r:embed="rId6">
            <a:duotone>
              <a:schemeClr val="accent6">
                <a:shade val="45000"/>
                <a:satMod val="135000"/>
              </a:schemeClr>
              <a:prstClr val="white"/>
            </a:duotone>
          </a:blip>
          <a:stretch>
            <a:fillRect/>
          </a:stretch>
        </p:blipFill>
        <p:spPr>
          <a:xfrm>
            <a:off x="2470108" y="1038203"/>
            <a:ext cx="730145" cy="798902"/>
          </a:xfrm>
          <a:prstGeom prst="rect">
            <a:avLst/>
          </a:prstGeom>
        </p:spPr>
      </p:pic>
      <p:sp>
        <p:nvSpPr>
          <p:cNvPr id="6" name="Rectángulo 5"/>
          <p:cNvSpPr/>
          <p:nvPr/>
        </p:nvSpPr>
        <p:spPr>
          <a:xfrm>
            <a:off x="287850" y="664867"/>
            <a:ext cx="1801713" cy="1600438"/>
          </a:xfrm>
          <a:prstGeom prst="rect">
            <a:avLst/>
          </a:prstGeom>
        </p:spPr>
        <p:txBody>
          <a:bodyPr wrap="square">
            <a:spAutoFit/>
          </a:bodyPr>
          <a:lstStyle/>
          <a:p>
            <a:pPr algn="r"/>
            <a:r>
              <a:rPr lang="es-CO" dirty="0">
                <a:solidFill>
                  <a:srgbClr val="0166CD"/>
                </a:solidFill>
                <a:latin typeface="Work Sans" pitchFamily="2" charset="77"/>
              </a:rPr>
              <a:t>Una capacitación que nos acerca al </a:t>
            </a:r>
            <a:r>
              <a:rPr lang="es-CO" b="1" dirty="0">
                <a:solidFill>
                  <a:srgbClr val="0166CD"/>
                </a:solidFill>
                <a:latin typeface="Work Sans" pitchFamily="2" charset="77"/>
              </a:rPr>
              <a:t>mar</a:t>
            </a:r>
            <a:r>
              <a:rPr lang="es-CO" dirty="0">
                <a:solidFill>
                  <a:srgbClr val="0166CD"/>
                </a:solidFill>
                <a:latin typeface="Work Sans" pitchFamily="2" charset="77"/>
              </a:rPr>
              <a:t> y la responsabilidad; todos por el cuidado de nuestros recursos</a:t>
            </a:r>
          </a:p>
        </p:txBody>
      </p:sp>
      <p:pic>
        <p:nvPicPr>
          <p:cNvPr id="1026" name="Picture 2" descr="image00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03384" y="2859402"/>
            <a:ext cx="670026" cy="602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877304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18 Acorde"/>
          <p:cNvSpPr/>
          <p:nvPr/>
        </p:nvSpPr>
        <p:spPr>
          <a:xfrm rot="10976028">
            <a:off x="-3259509" y="433075"/>
            <a:ext cx="6053211" cy="4568201"/>
          </a:xfrm>
          <a:prstGeom prst="chord">
            <a:avLst>
              <a:gd name="adj1" fmla="val 5596125"/>
              <a:gd name="adj2" fmla="val 15636145"/>
            </a:avLst>
          </a:prstGeom>
          <a:noFill/>
          <a:ln w="25400" cap="flat" cmpd="sng" algn="ctr">
            <a:solidFill>
              <a:srgbClr val="0166CD"/>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19 Acorde"/>
          <p:cNvSpPr/>
          <p:nvPr/>
        </p:nvSpPr>
        <p:spPr>
          <a:xfrm rot="10976028">
            <a:off x="-2586536" y="876535"/>
            <a:ext cx="4835801" cy="3674414"/>
          </a:xfrm>
          <a:prstGeom prst="chord">
            <a:avLst>
              <a:gd name="adj1" fmla="val 5596125"/>
              <a:gd name="adj2" fmla="val 15636145"/>
            </a:avLst>
          </a:prstGeom>
          <a:solidFill>
            <a:srgbClr val="0166CD"/>
          </a:solidFill>
          <a:ln w="25400" cap="flat" cmpd="sng" algn="ctr">
            <a:solidFill>
              <a:srgbClr val="0166CD"/>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20 Elipse"/>
          <p:cNvSpPr/>
          <p:nvPr/>
        </p:nvSpPr>
        <p:spPr>
          <a:xfrm>
            <a:off x="1080180" y="511349"/>
            <a:ext cx="537004" cy="522924"/>
          </a:xfrm>
          <a:prstGeom prst="ellipse">
            <a:avLst/>
          </a:prstGeom>
          <a:solidFill>
            <a:srgbClr val="0166CD"/>
          </a:solidFill>
          <a:ln w="25400" cap="flat" cmpd="sng" algn="ctr">
            <a:solidFill>
              <a:srgbClr val="0166CD"/>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 sz="2000" b="0" i="0" u="none" strike="noStrike" kern="1200" cap="none" spc="0" normalizeH="0" baseline="0" noProof="0" dirty="0">
                <a:ln>
                  <a:noFill/>
                </a:ln>
                <a:solidFill>
                  <a:srgbClr val="0166CD"/>
                </a:solidFill>
                <a:effectLst/>
                <a:uLnTx/>
                <a:uFillTx/>
                <a:latin typeface="Work Sans" pitchFamily="2" charset="77"/>
                <a:ea typeface="Montserrat Light"/>
                <a:cs typeface="Montserrat Light"/>
                <a:sym typeface="Montserrat Light"/>
              </a:rPr>
              <a:t>📖</a:t>
            </a:r>
            <a:endParaRPr kumimoji="0" lang="es-CO" sz="2000" b="0" i="0" u="none" strike="noStrike" kern="1200" cap="none" spc="0" normalizeH="0" baseline="0" noProof="0" dirty="0">
              <a:ln>
                <a:noFill/>
              </a:ln>
              <a:solidFill>
                <a:srgbClr val="0166CD"/>
              </a:solidFill>
              <a:effectLst/>
              <a:uLnTx/>
              <a:uFillTx/>
              <a:latin typeface="Work Sans" pitchFamily="2" charset="77"/>
              <a:ea typeface="+mn-ea"/>
              <a:cs typeface="+mn-cs"/>
            </a:endParaRPr>
          </a:p>
        </p:txBody>
      </p:sp>
      <p:sp>
        <p:nvSpPr>
          <p:cNvPr id="22" name="21 Elipse"/>
          <p:cNvSpPr/>
          <p:nvPr/>
        </p:nvSpPr>
        <p:spPr>
          <a:xfrm>
            <a:off x="2316297" y="1647159"/>
            <a:ext cx="537004" cy="522924"/>
          </a:xfrm>
          <a:prstGeom prst="ellipse">
            <a:avLst/>
          </a:prstGeom>
          <a:solidFill>
            <a:srgbClr val="0166CD"/>
          </a:solidFill>
          <a:ln w="25400" cap="flat" cmpd="sng" algn="ctr">
            <a:solidFill>
              <a:srgbClr val="0166CD"/>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 sz="2400" b="0" i="0" u="none" strike="noStrike" kern="1200" cap="none" spc="0" normalizeH="0" baseline="0" noProof="0" dirty="0">
                <a:ln>
                  <a:noFill/>
                </a:ln>
                <a:solidFill>
                  <a:srgbClr val="0166CD"/>
                </a:solidFill>
                <a:effectLst/>
                <a:uLnTx/>
                <a:uFillTx/>
                <a:latin typeface="Work Sans" pitchFamily="2" charset="77"/>
                <a:ea typeface="Montserrat Light"/>
                <a:cs typeface="Montserrat Light"/>
                <a:sym typeface="Montserrat Light"/>
              </a:rPr>
              <a:t>👪</a:t>
            </a:r>
            <a:endParaRPr kumimoji="0" lang="es-CO" sz="2400" b="0" i="0" u="none" strike="noStrike" kern="1200" cap="none" spc="0" normalizeH="0" baseline="0" noProof="0" dirty="0">
              <a:ln>
                <a:noFill/>
              </a:ln>
              <a:solidFill>
                <a:srgbClr val="0166CD"/>
              </a:solidFill>
              <a:effectLst/>
              <a:uLnTx/>
              <a:uFillTx/>
              <a:latin typeface="Work Sans" pitchFamily="2" charset="77"/>
              <a:ea typeface="+mn-ea"/>
              <a:cs typeface="+mn-cs"/>
            </a:endParaRPr>
          </a:p>
        </p:txBody>
      </p:sp>
      <p:sp>
        <p:nvSpPr>
          <p:cNvPr id="23" name="5 Marcador de texto"/>
          <p:cNvSpPr txBox="1">
            <a:spLocks/>
          </p:cNvSpPr>
          <p:nvPr/>
        </p:nvSpPr>
        <p:spPr>
          <a:xfrm>
            <a:off x="1518124" y="74374"/>
            <a:ext cx="5355116" cy="680815"/>
          </a:xfrm>
          <a:prstGeom prst="rect">
            <a:avLst/>
          </a:prstGeom>
          <a:noFill/>
        </p:spPr>
        <p:txBody>
          <a:bodyPr vert="horz" wrap="square" lIns="91440" tIns="45720" rIns="91440" bIns="45720" rtlCol="0" anchor="ctr" anchorCtr="0">
            <a:noAutofit/>
          </a:bodyPr>
          <a:lstStyle>
            <a:lvl1pPr marL="0" indent="0" algn="l" defTabSz="914400" rtl="0" eaLnBrk="1" latinLnBrk="0" hangingPunct="1">
              <a:spcBef>
                <a:spcPct val="20000"/>
              </a:spcBef>
              <a:buFont typeface="Arial" panose="020B0604020202020204" pitchFamily="34" charset="0"/>
              <a:buNone/>
              <a:defRPr lang="es-CO" sz="2500" b="1" kern="1200" dirty="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s-CO" sz="1800" b="1" i="0" u="none" strike="noStrike" kern="1200" cap="none" spc="0" normalizeH="0" baseline="0" noProof="0" dirty="0">
                <a:ln>
                  <a:noFill/>
                </a:ln>
                <a:solidFill>
                  <a:srgbClr val="0166CD"/>
                </a:solidFill>
                <a:effectLst/>
                <a:uLnTx/>
                <a:uFillTx/>
                <a:latin typeface="Work Sans" pitchFamily="2" charset="77"/>
              </a:rPr>
              <a:t>Acuerdo No. 005 del 23 de octubre de 2018</a:t>
            </a:r>
          </a:p>
        </p:txBody>
      </p:sp>
      <p:sp>
        <p:nvSpPr>
          <p:cNvPr id="24" name="23 Rectángulo"/>
          <p:cNvSpPr/>
          <p:nvPr/>
        </p:nvSpPr>
        <p:spPr>
          <a:xfrm>
            <a:off x="2979711" y="1991755"/>
            <a:ext cx="5897589" cy="1200329"/>
          </a:xfrm>
          <a:prstGeom prst="rect">
            <a:avLst/>
          </a:prstGeom>
        </p:spPr>
        <p:txBody>
          <a:bodyPr wrap="square">
            <a:spAutoFit/>
          </a:bodyPr>
          <a:lstStyle/>
          <a:p>
            <a:pPr algn="r">
              <a:buClrTx/>
              <a:buFontTx/>
              <a:buNone/>
            </a:pPr>
            <a:r>
              <a:rPr lang="es-CO" sz="1200" kern="1200" dirty="0">
                <a:solidFill>
                  <a:srgbClr val="0166CD"/>
                </a:solidFill>
                <a:latin typeface="Work Sans" pitchFamily="2" charset="77"/>
                <a:ea typeface="+mn-ea"/>
                <a:cs typeface="+mn-cs"/>
              </a:rPr>
              <a:t>“Para garantizar la adecuada participación de los actores del territorio en los PDET, el Gobierno nacional, por intermedio de las entidades competentes, pondrá en marcha medidas para fortalecer las capacidades de gobernanza, gestión y planeación, así como de seguimiento, veeduría y control social, respetando la diversidad étnica y cultural e incorporando el enfoque de género”.</a:t>
            </a:r>
          </a:p>
        </p:txBody>
      </p:sp>
      <p:sp>
        <p:nvSpPr>
          <p:cNvPr id="25" name="24 Rectángulo"/>
          <p:cNvSpPr/>
          <p:nvPr/>
        </p:nvSpPr>
        <p:spPr>
          <a:xfrm>
            <a:off x="2853301" y="1606447"/>
            <a:ext cx="3016381" cy="369332"/>
          </a:xfrm>
          <a:prstGeom prst="rect">
            <a:avLst/>
          </a:prstGeom>
        </p:spPr>
        <p:txBody>
          <a:bodyPr wrap="square">
            <a:spAutoFit/>
          </a:bodyPr>
          <a:lstStyle/>
          <a:p>
            <a:pPr>
              <a:buClrTx/>
              <a:buFontTx/>
              <a:buNone/>
            </a:pPr>
            <a:r>
              <a:rPr lang="es-CO" sz="1800" b="1" kern="1200" dirty="0">
                <a:solidFill>
                  <a:srgbClr val="0166CD"/>
                </a:solidFill>
                <a:latin typeface="Work Sans" pitchFamily="2" charset="77"/>
                <a:ea typeface="+mn-ea"/>
                <a:cs typeface="+mn-cs"/>
              </a:rPr>
              <a:t>El artículo 11</a:t>
            </a:r>
          </a:p>
        </p:txBody>
      </p:sp>
      <p:sp>
        <p:nvSpPr>
          <p:cNvPr id="26" name="25 Rectángulo"/>
          <p:cNvSpPr/>
          <p:nvPr/>
        </p:nvSpPr>
        <p:spPr>
          <a:xfrm>
            <a:off x="2088485" y="541599"/>
            <a:ext cx="6561003" cy="646331"/>
          </a:xfrm>
          <a:prstGeom prst="rect">
            <a:avLst/>
          </a:prstGeom>
        </p:spPr>
        <p:txBody>
          <a:bodyPr wrap="square">
            <a:spAutoFit/>
          </a:bodyPr>
          <a:lstStyle/>
          <a:p>
            <a:pPr algn="r">
              <a:buClrTx/>
              <a:buFontTx/>
              <a:buNone/>
            </a:pPr>
            <a:r>
              <a:rPr lang="es-ES" sz="1200" kern="1200" dirty="0">
                <a:solidFill>
                  <a:srgbClr val="0166CD"/>
                </a:solidFill>
                <a:latin typeface="Work Sans" pitchFamily="2" charset="77"/>
                <a:ea typeface="+mn-ea"/>
                <a:cs typeface="+mn-cs"/>
              </a:rPr>
              <a:t>“Por medio del cual se conceden becas para servidores públicos para el programa curricular de Administración Pública Territorial a los municipios PDET de conformidad con el Decreto 893 de 2017”</a:t>
            </a:r>
            <a:endParaRPr lang="es-CO" sz="1200" kern="1200" dirty="0">
              <a:solidFill>
                <a:srgbClr val="0166CD"/>
              </a:solidFill>
              <a:latin typeface="Work Sans" pitchFamily="2" charset="77"/>
              <a:ea typeface="+mn-ea"/>
              <a:cs typeface="+mn-cs"/>
            </a:endParaRPr>
          </a:p>
        </p:txBody>
      </p:sp>
      <p:pic>
        <p:nvPicPr>
          <p:cNvPr id="27" name="Imagen 38"/>
          <p:cNvPicPr>
            <a:picLocks noChangeAspect="1"/>
          </p:cNvPicPr>
          <p:nvPr/>
        </p:nvPicPr>
        <p:blipFill rotWithShape="1">
          <a:blip r:embed="rId2">
            <a:lum bright="100000" contrast="-100000"/>
          </a:blip>
          <a:srcRect r="25185"/>
          <a:stretch/>
        </p:blipFill>
        <p:spPr>
          <a:xfrm flipH="1">
            <a:off x="32428" y="2012540"/>
            <a:ext cx="1644287" cy="1333389"/>
          </a:xfrm>
          <a:prstGeom prst="rect">
            <a:avLst/>
          </a:prstGeom>
        </p:spPr>
      </p:pic>
      <p:sp>
        <p:nvSpPr>
          <p:cNvPr id="28" name="27 Elipse"/>
          <p:cNvSpPr/>
          <p:nvPr/>
        </p:nvSpPr>
        <p:spPr>
          <a:xfrm>
            <a:off x="2071627" y="3737914"/>
            <a:ext cx="537004" cy="522924"/>
          </a:xfrm>
          <a:prstGeom prst="ellipse">
            <a:avLst/>
          </a:prstGeom>
          <a:solidFill>
            <a:srgbClr val="0166CD"/>
          </a:solidFill>
          <a:ln w="25400" cap="flat" cmpd="sng" algn="ctr">
            <a:solidFill>
              <a:srgbClr val="0166CD"/>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 sz="2400" b="0" i="0" u="none" strike="noStrike" kern="1200" cap="none" spc="0" normalizeH="0" baseline="0" noProof="0" dirty="0">
                <a:ln>
                  <a:noFill/>
                </a:ln>
                <a:solidFill>
                  <a:srgbClr val="0166CD"/>
                </a:solidFill>
                <a:effectLst/>
                <a:uLnTx/>
                <a:uFillTx/>
                <a:latin typeface="Work Sans" pitchFamily="2" charset="77"/>
                <a:ea typeface="Montserrat Light"/>
                <a:cs typeface="Montserrat Light"/>
                <a:sym typeface="Montserrat Light"/>
              </a:rPr>
              <a:t>👪</a:t>
            </a:r>
            <a:endParaRPr kumimoji="0" lang="es-CO" sz="2400" b="0" i="0" u="none" strike="noStrike" kern="1200" cap="none" spc="0" normalizeH="0" baseline="0" noProof="0" dirty="0">
              <a:ln>
                <a:noFill/>
              </a:ln>
              <a:solidFill>
                <a:srgbClr val="0166CD"/>
              </a:solidFill>
              <a:effectLst/>
              <a:uLnTx/>
              <a:uFillTx/>
              <a:latin typeface="Work Sans" pitchFamily="2" charset="77"/>
              <a:ea typeface="+mn-ea"/>
              <a:cs typeface="+mn-cs"/>
            </a:endParaRPr>
          </a:p>
        </p:txBody>
      </p:sp>
      <p:sp>
        <p:nvSpPr>
          <p:cNvPr id="30" name="5 Marcador de texto"/>
          <p:cNvSpPr txBox="1">
            <a:spLocks/>
          </p:cNvSpPr>
          <p:nvPr/>
        </p:nvSpPr>
        <p:spPr>
          <a:xfrm>
            <a:off x="2608631" y="3644967"/>
            <a:ext cx="6629583" cy="680815"/>
          </a:xfrm>
          <a:prstGeom prst="rect">
            <a:avLst/>
          </a:prstGeom>
          <a:noFill/>
        </p:spPr>
        <p:txBody>
          <a:bodyPr vert="horz" wrap="square" lIns="91440" tIns="45720" rIns="91440" bIns="45720" rtlCol="0" anchor="ctr" anchorCtr="0">
            <a:noAutofit/>
          </a:bodyPr>
          <a:lstStyle>
            <a:lvl1pPr marL="0" indent="0" algn="l" defTabSz="914400" rtl="0" eaLnBrk="1" latinLnBrk="0" hangingPunct="1">
              <a:spcBef>
                <a:spcPct val="20000"/>
              </a:spcBef>
              <a:buFont typeface="Arial" panose="020B0604020202020204" pitchFamily="34" charset="0"/>
              <a:buNone/>
              <a:defRPr lang="es-CO" sz="2500" b="1" kern="1200" dirty="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s-CO" sz="1800" b="1" i="0" u="none" strike="noStrike" kern="1200" cap="none" spc="0" normalizeH="0" baseline="0" noProof="0" dirty="0">
                <a:ln>
                  <a:noFill/>
                </a:ln>
                <a:solidFill>
                  <a:srgbClr val="0166CD"/>
                </a:solidFill>
                <a:effectLst/>
                <a:uLnTx/>
                <a:uFillTx/>
                <a:latin typeface="Work Sans" pitchFamily="2" charset="77"/>
              </a:rPr>
              <a:t>Resolución No. 4328 del 21 de octubre de 2018</a:t>
            </a:r>
          </a:p>
        </p:txBody>
      </p:sp>
      <p:sp>
        <p:nvSpPr>
          <p:cNvPr id="31" name="30 Rectángulo"/>
          <p:cNvSpPr/>
          <p:nvPr/>
        </p:nvSpPr>
        <p:spPr>
          <a:xfrm>
            <a:off x="2340129" y="4155835"/>
            <a:ext cx="6309360" cy="646331"/>
          </a:xfrm>
          <a:prstGeom prst="rect">
            <a:avLst/>
          </a:prstGeom>
        </p:spPr>
        <p:txBody>
          <a:bodyPr wrap="square">
            <a:spAutoFit/>
          </a:bodyPr>
          <a:lstStyle/>
          <a:p>
            <a:pPr algn="r">
              <a:buClrTx/>
              <a:buFontTx/>
              <a:buNone/>
            </a:pPr>
            <a:r>
              <a:rPr lang="es-CO" sz="1200" kern="1200" dirty="0">
                <a:solidFill>
                  <a:srgbClr val="0166CD"/>
                </a:solidFill>
                <a:latin typeface="Work Sans" pitchFamily="2" charset="77"/>
                <a:ea typeface="+mn-ea"/>
                <a:cs typeface="+mn-cs"/>
              </a:rPr>
              <a:t>“Por la cual se modifica la resolución N° 3749 del 02 de Octubre de 2018 que estableció el calendario académico general nacional para la oferta y desarrollo de los programas curriculares de pregrado y posgrado, para el año 2019”.</a:t>
            </a:r>
          </a:p>
        </p:txBody>
      </p:sp>
    </p:spTree>
    <p:extLst>
      <p:ext uri="{BB962C8B-B14F-4D97-AF65-F5344CB8AC3E}">
        <p14:creationId xmlns:p14="http://schemas.microsoft.com/office/powerpoint/2010/main" val="41655810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 name="1 Acorde"/>
          <p:cNvSpPr/>
          <p:nvPr/>
        </p:nvSpPr>
        <p:spPr>
          <a:xfrm rot="10976028">
            <a:off x="-3437857" y="417583"/>
            <a:ext cx="6349486" cy="4529180"/>
          </a:xfrm>
          <a:prstGeom prst="chord">
            <a:avLst>
              <a:gd name="adj1" fmla="val 5596125"/>
              <a:gd name="adj2" fmla="val 15636145"/>
            </a:avLst>
          </a:prstGeom>
          <a:ln>
            <a:solidFill>
              <a:srgbClr val="0166CD"/>
            </a:solidFill>
          </a:ln>
        </p:spPr>
        <p:style>
          <a:lnRef idx="2">
            <a:schemeClr val="accent2"/>
          </a:lnRef>
          <a:fillRef idx="1">
            <a:schemeClr val="lt1"/>
          </a:fillRef>
          <a:effectRef idx="0">
            <a:schemeClr val="accent2"/>
          </a:effectRef>
          <a:fontRef idx="minor">
            <a:schemeClr val="dk1"/>
          </a:fontRef>
        </p:style>
        <p:txBody>
          <a:bodyPr lIns="87920" tIns="43960" rIns="87920" bIns="43960" spcCol="0" rtlCol="0" anchor="ctr"/>
          <a:lstStyle/>
          <a:p>
            <a:pPr algn="ctr"/>
            <a:endParaRPr lang="es-CO"/>
          </a:p>
        </p:txBody>
      </p:sp>
      <p:sp>
        <p:nvSpPr>
          <p:cNvPr id="3" name="2 Acorde"/>
          <p:cNvSpPr/>
          <p:nvPr/>
        </p:nvSpPr>
        <p:spPr>
          <a:xfrm rot="10976028">
            <a:off x="-2816643" y="860658"/>
            <a:ext cx="5187539" cy="3643028"/>
          </a:xfrm>
          <a:prstGeom prst="chord">
            <a:avLst>
              <a:gd name="adj1" fmla="val 5596125"/>
              <a:gd name="adj2" fmla="val 15636145"/>
            </a:avLst>
          </a:prstGeom>
          <a:solidFill>
            <a:srgbClr val="0166CD"/>
          </a:solidFill>
          <a:ln>
            <a:solidFill>
              <a:srgbClr val="0166CD"/>
            </a:solidFill>
          </a:ln>
        </p:spPr>
        <p:style>
          <a:lnRef idx="3">
            <a:schemeClr val="lt1"/>
          </a:lnRef>
          <a:fillRef idx="1">
            <a:schemeClr val="accent2"/>
          </a:fillRef>
          <a:effectRef idx="1">
            <a:schemeClr val="accent2"/>
          </a:effectRef>
          <a:fontRef idx="minor">
            <a:schemeClr val="lt1"/>
          </a:fontRef>
        </p:style>
        <p:txBody>
          <a:bodyPr lIns="87920" tIns="43960" rIns="87920" bIns="43960" spcCol="0" rtlCol="0" anchor="ctr"/>
          <a:lstStyle/>
          <a:p>
            <a:pPr algn="ctr"/>
            <a:endParaRPr lang="es-CO"/>
          </a:p>
        </p:txBody>
      </p:sp>
      <p:sp>
        <p:nvSpPr>
          <p:cNvPr id="4" name="3 Elipse"/>
          <p:cNvSpPr/>
          <p:nvPr/>
        </p:nvSpPr>
        <p:spPr>
          <a:xfrm>
            <a:off x="2089355" y="1108377"/>
            <a:ext cx="527571" cy="518458"/>
          </a:xfrm>
          <a:prstGeom prst="ellipse">
            <a:avLst/>
          </a:prstGeom>
          <a:solidFill>
            <a:srgbClr val="0166CD"/>
          </a:solidFill>
          <a:ln/>
        </p:spPr>
        <p:style>
          <a:lnRef idx="3">
            <a:schemeClr val="lt1"/>
          </a:lnRef>
          <a:fillRef idx="1">
            <a:schemeClr val="accent2"/>
          </a:fillRef>
          <a:effectRef idx="1">
            <a:schemeClr val="accent2"/>
          </a:effectRef>
          <a:fontRef idx="minor">
            <a:schemeClr val="lt1"/>
          </a:fontRef>
        </p:style>
        <p:txBody>
          <a:bodyPr lIns="87920" tIns="43960" rIns="87920" bIns="43960" spcCol="0" rtlCol="0" anchor="ctr"/>
          <a:lstStyle/>
          <a:p>
            <a:pPr algn="ctr"/>
            <a:r>
              <a:rPr lang="es-CO" sz="3100" dirty="0"/>
              <a:t>1</a:t>
            </a:r>
          </a:p>
        </p:txBody>
      </p:sp>
      <p:sp>
        <p:nvSpPr>
          <p:cNvPr id="5" name="4 Elipse"/>
          <p:cNvSpPr/>
          <p:nvPr/>
        </p:nvSpPr>
        <p:spPr>
          <a:xfrm>
            <a:off x="2503108" y="3090208"/>
            <a:ext cx="523781" cy="518458"/>
          </a:xfrm>
          <a:prstGeom prst="ellipse">
            <a:avLst/>
          </a:prstGeom>
          <a:solidFill>
            <a:srgbClr val="0166CD"/>
          </a:solidFill>
          <a:ln/>
        </p:spPr>
        <p:style>
          <a:lnRef idx="3">
            <a:schemeClr val="lt1"/>
          </a:lnRef>
          <a:fillRef idx="1">
            <a:schemeClr val="accent2"/>
          </a:fillRef>
          <a:effectRef idx="1">
            <a:schemeClr val="accent2"/>
          </a:effectRef>
          <a:fontRef idx="minor">
            <a:schemeClr val="lt1"/>
          </a:fontRef>
        </p:style>
        <p:txBody>
          <a:bodyPr lIns="87920" tIns="43960" rIns="87920" bIns="43960" spcCol="0" rtlCol="0" anchor="ctr"/>
          <a:lstStyle/>
          <a:p>
            <a:pPr algn="ctr"/>
            <a:r>
              <a:rPr lang="es-CO" sz="3100" dirty="0"/>
              <a:t>2</a:t>
            </a:r>
          </a:p>
        </p:txBody>
      </p:sp>
      <p:sp>
        <p:nvSpPr>
          <p:cNvPr id="6" name="5 Marcador de texto"/>
          <p:cNvSpPr>
            <a:spLocks noGrp="1"/>
          </p:cNvSpPr>
          <p:nvPr>
            <p:ph type="body" sz="quarter" idx="4294967295"/>
          </p:nvPr>
        </p:nvSpPr>
        <p:spPr>
          <a:xfrm>
            <a:off x="1172527" y="183525"/>
            <a:ext cx="5260930" cy="675000"/>
          </a:xfrm>
          <a:prstGeom prst="rect">
            <a:avLst/>
          </a:prstGeom>
        </p:spPr>
        <p:txBody>
          <a:bodyPr lIns="87920" tIns="43960" rIns="87920" bIns="43960"/>
          <a:lstStyle/>
          <a:p>
            <a:pPr marL="95250" indent="0" defTabSz="879196">
              <a:lnSpc>
                <a:spcPct val="100000"/>
              </a:lnSpc>
              <a:spcBef>
                <a:spcPts val="0"/>
              </a:spcBef>
              <a:buClr>
                <a:srgbClr val="000000"/>
              </a:buClr>
              <a:buNone/>
              <a:defRPr/>
            </a:pPr>
            <a:r>
              <a:rPr lang="es-ES" sz="3000" kern="1200" dirty="0">
                <a:solidFill>
                  <a:srgbClr val="0166CD"/>
                </a:solidFill>
                <a:latin typeface="Work Sans Light"/>
                <a:ea typeface="+mj-ea"/>
                <a:cs typeface="+mj-cs"/>
                <a:sym typeface="Arial"/>
              </a:rPr>
              <a:t>Requisitos para las Becas </a:t>
            </a:r>
            <a:endParaRPr lang="es-CO" sz="3000" kern="1200" dirty="0">
              <a:solidFill>
                <a:srgbClr val="0166CD"/>
              </a:solidFill>
              <a:latin typeface="Work Sans Light"/>
              <a:ea typeface="+mj-ea"/>
              <a:cs typeface="+mj-cs"/>
              <a:sym typeface="Arial"/>
            </a:endParaRPr>
          </a:p>
        </p:txBody>
      </p:sp>
      <p:sp>
        <p:nvSpPr>
          <p:cNvPr id="7" name="6 Rectángulo"/>
          <p:cNvSpPr/>
          <p:nvPr/>
        </p:nvSpPr>
        <p:spPr>
          <a:xfrm>
            <a:off x="3041883" y="980446"/>
            <a:ext cx="5151092" cy="1812327"/>
          </a:xfrm>
          <a:prstGeom prst="rect">
            <a:avLst/>
          </a:prstGeom>
        </p:spPr>
        <p:txBody>
          <a:bodyPr wrap="square" lIns="87920" tIns="43960" rIns="87920" bIns="43960">
            <a:spAutoFit/>
          </a:bodyPr>
          <a:lstStyle/>
          <a:p>
            <a:pPr lvl="0"/>
            <a:r>
              <a:rPr lang="es-CO" sz="1600" dirty="0">
                <a:solidFill>
                  <a:srgbClr val="0166CD"/>
                </a:solidFill>
                <a:latin typeface="Work Sans" pitchFamily="2" charset="77"/>
              </a:rPr>
              <a:t>Inscribirse al programa académico de pregrado ofertado por la ESAP, de conformidad con lo reglamentariamente establecido, y de acuerdo con el calendario académico nacional para la oferta y desarrollo de los programas curriculares, en lo relacionado con la inscripción, admisión y matrícula. </a:t>
            </a:r>
          </a:p>
        </p:txBody>
      </p:sp>
      <p:sp>
        <p:nvSpPr>
          <p:cNvPr id="8" name="7 Rectángulo"/>
          <p:cNvSpPr/>
          <p:nvPr/>
        </p:nvSpPr>
        <p:spPr>
          <a:xfrm>
            <a:off x="3146911" y="3111898"/>
            <a:ext cx="5046064" cy="1073664"/>
          </a:xfrm>
          <a:prstGeom prst="rect">
            <a:avLst/>
          </a:prstGeom>
        </p:spPr>
        <p:txBody>
          <a:bodyPr wrap="square" lIns="87920" tIns="43960" rIns="87920" bIns="43960">
            <a:spAutoFit/>
          </a:bodyPr>
          <a:lstStyle/>
          <a:p>
            <a:pPr lvl="0"/>
            <a:r>
              <a:rPr lang="es-CO" sz="1600" dirty="0">
                <a:solidFill>
                  <a:srgbClr val="0166CD"/>
                </a:solidFill>
                <a:latin typeface="Work Sans" pitchFamily="2" charset="77"/>
              </a:rPr>
              <a:t>Acreditar mediante certificación o documento expedido por autoridad competente, su condición de servidor público de municipio PDET y no tener sanción disciplinaria y/o fiscal.  </a:t>
            </a:r>
          </a:p>
        </p:txBody>
      </p:sp>
      <p:pic>
        <p:nvPicPr>
          <p:cNvPr id="9" name="Imagen 38"/>
          <p:cNvPicPr>
            <a:picLocks noChangeAspect="1"/>
          </p:cNvPicPr>
          <p:nvPr/>
        </p:nvPicPr>
        <p:blipFill rotWithShape="1">
          <a:blip r:embed="rId3">
            <a:lum bright="100000" contrast="-100000"/>
          </a:blip>
          <a:srcRect r="25185"/>
          <a:stretch/>
        </p:blipFill>
        <p:spPr>
          <a:xfrm flipH="1">
            <a:off x="0" y="1923678"/>
            <a:ext cx="1650035" cy="1322000"/>
          </a:xfrm>
          <a:prstGeom prst="rect">
            <a:avLst/>
          </a:prstGeom>
        </p:spPr>
      </p:pic>
    </p:spTree>
    <p:extLst>
      <p:ext uri="{BB962C8B-B14F-4D97-AF65-F5344CB8AC3E}">
        <p14:creationId xmlns:p14="http://schemas.microsoft.com/office/powerpoint/2010/main" val="3960230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1" name="Google Shape;141;p22"/>
          <p:cNvSpPr txBox="1">
            <a:spLocks noGrp="1"/>
          </p:cNvSpPr>
          <p:nvPr>
            <p:ph type="title"/>
          </p:nvPr>
        </p:nvSpPr>
        <p:spPr>
          <a:xfrm>
            <a:off x="3441085" y="1497253"/>
            <a:ext cx="4752600" cy="643800"/>
          </a:xfrm>
          <a:prstGeom prst="rect">
            <a:avLst/>
          </a:prstGeom>
          <a:noFill/>
          <a:ln>
            <a:noFill/>
          </a:ln>
        </p:spPr>
        <p:txBody>
          <a:bodyPr spcFirstLastPara="1" wrap="square" lIns="68575" tIns="34275" rIns="68575" bIns="34275" anchor="ctr" anchorCtr="0">
            <a:noAutofit/>
          </a:bodyPr>
          <a:lstStyle/>
          <a:p>
            <a:r>
              <a:rPr lang="es-ES_tradnl" sz="3200" dirty="0">
                <a:latin typeface="Work Sans" panose="020B0604020202020204" charset="0"/>
              </a:rPr>
              <a:t>Conclusiones</a:t>
            </a:r>
          </a:p>
        </p:txBody>
      </p:sp>
      <p:sp>
        <p:nvSpPr>
          <p:cNvPr id="142" name="Google Shape;142;p22"/>
          <p:cNvSpPr txBox="1">
            <a:spLocks noGrp="1"/>
          </p:cNvSpPr>
          <p:nvPr>
            <p:ph type="title"/>
          </p:nvPr>
        </p:nvSpPr>
        <p:spPr>
          <a:xfrm>
            <a:off x="641750" y="1317111"/>
            <a:ext cx="2708700" cy="643800"/>
          </a:xfrm>
          <a:prstGeom prst="rect">
            <a:avLst/>
          </a:prstGeom>
          <a:noFill/>
          <a:ln>
            <a:noFill/>
          </a:ln>
        </p:spPr>
        <p:txBody>
          <a:bodyPr spcFirstLastPara="1" wrap="square" lIns="68575" tIns="34275" rIns="68575" bIns="34275" anchor="ctr" anchorCtr="0">
            <a:noAutofit/>
          </a:bodyPr>
          <a:lstStyle/>
          <a:p>
            <a:pPr marL="0" lvl="0" indent="0" algn="r" rtl="0">
              <a:lnSpc>
                <a:spcPct val="90000"/>
              </a:lnSpc>
              <a:spcBef>
                <a:spcPts val="0"/>
              </a:spcBef>
              <a:spcAft>
                <a:spcPts val="0"/>
              </a:spcAft>
              <a:buSzPts val="1400"/>
              <a:buNone/>
            </a:pPr>
            <a:r>
              <a:rPr lang="es-CO" sz="7200" b="1" dirty="0">
                <a:latin typeface="Work Sans"/>
                <a:ea typeface="Work Sans"/>
                <a:cs typeface="Work Sans"/>
                <a:sym typeface="Work Sans"/>
              </a:rPr>
              <a:t>06.</a:t>
            </a:r>
            <a:endParaRPr sz="7200" b="1" dirty="0">
              <a:solidFill>
                <a:srgbClr val="FFFFFF"/>
              </a:solidFill>
              <a:latin typeface="Work Sans"/>
              <a:ea typeface="Work Sans"/>
              <a:cs typeface="Work Sans"/>
              <a:sym typeface="Work Sans"/>
            </a:endParaRPr>
          </a:p>
        </p:txBody>
      </p:sp>
    </p:spTree>
    <p:extLst>
      <p:ext uri="{BB962C8B-B14F-4D97-AF65-F5344CB8AC3E}">
        <p14:creationId xmlns:p14="http://schemas.microsoft.com/office/powerpoint/2010/main" val="38000661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 name="21 Diagrama"/>
          <p:cNvGraphicFramePr/>
          <p:nvPr>
            <p:extLst>
              <p:ext uri="{D42A27DB-BD31-4B8C-83A1-F6EECF244321}">
                <p14:modId xmlns:p14="http://schemas.microsoft.com/office/powerpoint/2010/main" val="469030476"/>
              </p:ext>
            </p:extLst>
          </p:nvPr>
        </p:nvGraphicFramePr>
        <p:xfrm>
          <a:off x="733288" y="967740"/>
          <a:ext cx="8113532" cy="35099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5" name="24 CuadroTexto"/>
          <p:cNvSpPr txBox="1"/>
          <p:nvPr/>
        </p:nvSpPr>
        <p:spPr>
          <a:xfrm>
            <a:off x="4387552" y="386706"/>
            <a:ext cx="864096" cy="1012108"/>
          </a:xfrm>
          <a:prstGeom prst="rect">
            <a:avLst/>
          </a:prstGeom>
          <a:noFill/>
        </p:spPr>
        <p:txBody>
          <a:bodyPr wrap="square" lIns="87920" tIns="43960" rIns="87920" bIns="43960" rtlCol="0">
            <a:spAutoFit/>
          </a:bodyPr>
          <a:lstStyle/>
          <a:p>
            <a:r>
              <a:rPr lang="es-CO" sz="6000" b="1" dirty="0">
                <a:solidFill>
                  <a:srgbClr val="0166CD"/>
                </a:solidFill>
                <a:latin typeface="Work Sans" pitchFamily="2" charset="77"/>
              </a:rPr>
              <a:t>2</a:t>
            </a:r>
          </a:p>
        </p:txBody>
      </p:sp>
      <p:sp>
        <p:nvSpPr>
          <p:cNvPr id="28" name="27 CuadroTexto"/>
          <p:cNvSpPr txBox="1"/>
          <p:nvPr/>
        </p:nvSpPr>
        <p:spPr>
          <a:xfrm>
            <a:off x="1613872" y="397771"/>
            <a:ext cx="864096" cy="1012108"/>
          </a:xfrm>
          <a:prstGeom prst="rect">
            <a:avLst/>
          </a:prstGeom>
          <a:noFill/>
        </p:spPr>
        <p:txBody>
          <a:bodyPr wrap="square" lIns="87920" tIns="43960" rIns="87920" bIns="43960" rtlCol="0">
            <a:spAutoFit/>
          </a:bodyPr>
          <a:lstStyle/>
          <a:p>
            <a:r>
              <a:rPr lang="es-CO" sz="6000" b="1" dirty="0">
                <a:solidFill>
                  <a:srgbClr val="0166CD"/>
                </a:solidFill>
                <a:latin typeface="Work Sans" pitchFamily="2" charset="77"/>
              </a:rPr>
              <a:t>1</a:t>
            </a:r>
          </a:p>
        </p:txBody>
      </p:sp>
      <p:sp>
        <p:nvSpPr>
          <p:cNvPr id="29" name="28 CuadroTexto"/>
          <p:cNvSpPr txBox="1"/>
          <p:nvPr/>
        </p:nvSpPr>
        <p:spPr>
          <a:xfrm>
            <a:off x="7206952" y="407713"/>
            <a:ext cx="864096" cy="1012108"/>
          </a:xfrm>
          <a:prstGeom prst="rect">
            <a:avLst/>
          </a:prstGeom>
          <a:noFill/>
        </p:spPr>
        <p:txBody>
          <a:bodyPr wrap="square" lIns="87920" tIns="43960" rIns="87920" bIns="43960" rtlCol="0">
            <a:spAutoFit/>
          </a:bodyPr>
          <a:lstStyle/>
          <a:p>
            <a:r>
              <a:rPr lang="es-CO" sz="6000" b="1" dirty="0">
                <a:solidFill>
                  <a:srgbClr val="0166CD"/>
                </a:solidFill>
                <a:latin typeface="Work Sans" pitchFamily="2" charset="77"/>
              </a:rPr>
              <a:t>3</a:t>
            </a:r>
          </a:p>
        </p:txBody>
      </p:sp>
      <p:sp>
        <p:nvSpPr>
          <p:cNvPr id="30" name="29 CuadroTexto"/>
          <p:cNvSpPr txBox="1"/>
          <p:nvPr/>
        </p:nvSpPr>
        <p:spPr>
          <a:xfrm>
            <a:off x="3054052" y="3971590"/>
            <a:ext cx="864096" cy="1012108"/>
          </a:xfrm>
          <a:prstGeom prst="rect">
            <a:avLst/>
          </a:prstGeom>
          <a:noFill/>
        </p:spPr>
        <p:txBody>
          <a:bodyPr wrap="square" lIns="87920" tIns="43960" rIns="87920" bIns="43960" rtlCol="0">
            <a:spAutoFit/>
          </a:bodyPr>
          <a:lstStyle/>
          <a:p>
            <a:r>
              <a:rPr lang="es-CO" sz="6000" b="1" dirty="0">
                <a:solidFill>
                  <a:srgbClr val="0166CD"/>
                </a:solidFill>
                <a:latin typeface="Work Sans" pitchFamily="2" charset="77"/>
              </a:rPr>
              <a:t>4</a:t>
            </a:r>
          </a:p>
        </p:txBody>
      </p:sp>
      <p:sp>
        <p:nvSpPr>
          <p:cNvPr id="31" name="30 CuadroTexto"/>
          <p:cNvSpPr txBox="1"/>
          <p:nvPr/>
        </p:nvSpPr>
        <p:spPr>
          <a:xfrm>
            <a:off x="5797252" y="3963970"/>
            <a:ext cx="864096" cy="1012108"/>
          </a:xfrm>
          <a:prstGeom prst="rect">
            <a:avLst/>
          </a:prstGeom>
          <a:noFill/>
        </p:spPr>
        <p:txBody>
          <a:bodyPr wrap="square" lIns="87920" tIns="43960" rIns="87920" bIns="43960" rtlCol="0">
            <a:spAutoFit/>
          </a:bodyPr>
          <a:lstStyle/>
          <a:p>
            <a:r>
              <a:rPr lang="es-CO" sz="6000" b="1" dirty="0">
                <a:solidFill>
                  <a:srgbClr val="0166CD"/>
                </a:solidFill>
                <a:latin typeface="Work Sans" pitchFamily="2" charset="77"/>
              </a:rPr>
              <a:t>5</a:t>
            </a:r>
          </a:p>
        </p:txBody>
      </p:sp>
    </p:spTree>
    <p:extLst>
      <p:ext uri="{BB962C8B-B14F-4D97-AF65-F5344CB8AC3E}">
        <p14:creationId xmlns:p14="http://schemas.microsoft.com/office/powerpoint/2010/main" val="6278281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1" name="Google Shape;141;p22"/>
          <p:cNvSpPr txBox="1">
            <a:spLocks noGrp="1"/>
          </p:cNvSpPr>
          <p:nvPr>
            <p:ph type="title"/>
          </p:nvPr>
        </p:nvSpPr>
        <p:spPr>
          <a:xfrm>
            <a:off x="3761125" y="1960911"/>
            <a:ext cx="4752600" cy="643800"/>
          </a:xfrm>
          <a:prstGeom prst="rect">
            <a:avLst/>
          </a:prstGeom>
          <a:noFill/>
          <a:ln>
            <a:noFill/>
          </a:ln>
        </p:spPr>
        <p:txBody>
          <a:bodyPr spcFirstLastPara="1" wrap="square" lIns="68575" tIns="34275" rIns="68575" bIns="34275" anchor="ctr" anchorCtr="0">
            <a:noAutofit/>
          </a:bodyPr>
          <a:lstStyle/>
          <a:p>
            <a:pPr lvl="0">
              <a:lnSpc>
                <a:spcPct val="115000"/>
              </a:lnSpc>
            </a:pPr>
            <a:r>
              <a:rPr lang="es-ES" sz="3200" dirty="0"/>
              <a:t>Gestión Estratégica</a:t>
            </a:r>
            <a:br>
              <a:rPr lang="es-ES" sz="3200" dirty="0"/>
            </a:br>
            <a:r>
              <a:rPr lang="es-ES" sz="3200" dirty="0"/>
              <a:t>del </a:t>
            </a:r>
            <a:r>
              <a:rPr lang="es-ES" sz="3200" b="1" dirty="0">
                <a:latin typeface="Work Sans SemiBold" pitchFamily="2" charset="77"/>
              </a:rPr>
              <a:t>Talento Humano </a:t>
            </a:r>
            <a:br>
              <a:rPr lang="es-ES" sz="3200" b="1" dirty="0">
                <a:latin typeface="Work Sans SemiBold" pitchFamily="2" charset="77"/>
              </a:rPr>
            </a:br>
            <a:r>
              <a:rPr lang="es-ES" sz="2400" dirty="0"/>
              <a:t>GETH</a:t>
            </a:r>
            <a:endParaRPr lang="es-ES" sz="3200" dirty="0"/>
          </a:p>
        </p:txBody>
      </p:sp>
      <p:sp>
        <p:nvSpPr>
          <p:cNvPr id="142" name="Google Shape;142;p22"/>
          <p:cNvSpPr txBox="1">
            <a:spLocks noGrp="1"/>
          </p:cNvSpPr>
          <p:nvPr>
            <p:ph type="title"/>
          </p:nvPr>
        </p:nvSpPr>
        <p:spPr>
          <a:xfrm>
            <a:off x="641750" y="1317111"/>
            <a:ext cx="2708700" cy="643800"/>
          </a:xfrm>
          <a:prstGeom prst="rect">
            <a:avLst/>
          </a:prstGeom>
          <a:noFill/>
          <a:ln>
            <a:noFill/>
          </a:ln>
        </p:spPr>
        <p:txBody>
          <a:bodyPr spcFirstLastPara="1" wrap="square" lIns="68575" tIns="34275" rIns="68575" bIns="34275" anchor="ctr" anchorCtr="0">
            <a:noAutofit/>
          </a:bodyPr>
          <a:lstStyle/>
          <a:p>
            <a:pPr marL="0" lvl="0" indent="0" algn="r" rtl="0">
              <a:lnSpc>
                <a:spcPct val="90000"/>
              </a:lnSpc>
              <a:spcBef>
                <a:spcPts val="0"/>
              </a:spcBef>
              <a:spcAft>
                <a:spcPts val="0"/>
              </a:spcAft>
              <a:buSzPts val="1400"/>
              <a:buNone/>
            </a:pPr>
            <a:r>
              <a:rPr lang="es-CO" sz="7200" b="1" dirty="0">
                <a:latin typeface="Work Sans"/>
                <a:ea typeface="Work Sans"/>
                <a:cs typeface="Work Sans"/>
                <a:sym typeface="Work Sans"/>
              </a:rPr>
              <a:t>01.</a:t>
            </a:r>
            <a:endParaRPr sz="7200" b="1" dirty="0">
              <a:solidFill>
                <a:srgbClr val="FFFFFF"/>
              </a:solidFill>
              <a:latin typeface="Work Sans"/>
              <a:ea typeface="Work Sans"/>
              <a:cs typeface="Work Sans"/>
              <a:sym typeface="Work Sans"/>
            </a:endParaRPr>
          </a:p>
        </p:txBody>
      </p:sp>
    </p:spTree>
    <p:extLst>
      <p:ext uri="{BB962C8B-B14F-4D97-AF65-F5344CB8AC3E}">
        <p14:creationId xmlns:p14="http://schemas.microsoft.com/office/powerpoint/2010/main" val="22475617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AB00"/>
        </a:solidFill>
        <a:effectLst/>
      </p:bgPr>
    </p:bg>
    <p:spTree>
      <p:nvGrpSpPr>
        <p:cNvPr id="1" name=""/>
        <p:cNvGrpSpPr/>
        <p:nvPr/>
      </p:nvGrpSpPr>
      <p:grpSpPr>
        <a:xfrm>
          <a:off x="0" y="0"/>
          <a:ext cx="0" cy="0"/>
          <a:chOff x="0" y="0"/>
          <a:chExt cx="0" cy="0"/>
        </a:xfrm>
      </p:grpSpPr>
      <p:sp>
        <p:nvSpPr>
          <p:cNvPr id="5" name="Marcador de texto 1">
            <a:extLst>
              <a:ext uri="{FF2B5EF4-FFF2-40B4-BE49-F238E27FC236}">
                <a16:creationId xmlns:a16="http://schemas.microsoft.com/office/drawing/2014/main" id="{C412C33B-F483-6E47-BC8E-9208B9558B5C}"/>
              </a:ext>
            </a:extLst>
          </p:cNvPr>
          <p:cNvSpPr txBox="1">
            <a:spLocks/>
          </p:cNvSpPr>
          <p:nvPr/>
        </p:nvSpPr>
        <p:spPr>
          <a:xfrm>
            <a:off x="1588337" y="2793363"/>
            <a:ext cx="4023513" cy="1865331"/>
          </a:xfrm>
          <a:prstGeom prst="rect">
            <a:avLst/>
          </a:prstGeom>
          <a:noFill/>
          <a:ln>
            <a:noFill/>
          </a:ln>
        </p:spPr>
        <p:txBody>
          <a:bodyPr spcFirstLastPara="1" vert="horz" wrap="square" lIns="51431" tIns="25706" rIns="51431" bIns="25706" rtlCol="0" anchor="t" anchorCtr="0">
            <a:noAutofit/>
          </a:bodyPr>
          <a:lstStyle>
            <a:lvl1pPr marL="609585" lvl="0" indent="-304792" algn="l" defTabSz="914400" rtl="0" eaLnBrk="1" latinLnBrk="0" hangingPunct="1">
              <a:lnSpc>
                <a:spcPct val="90000"/>
              </a:lnSpc>
              <a:spcBef>
                <a:spcPts val="1067"/>
              </a:spcBef>
              <a:spcAft>
                <a:spcPts val="0"/>
              </a:spcAft>
              <a:buSzPts val="1100"/>
              <a:buFont typeface="Work Sans Light"/>
              <a:buNone/>
              <a:defRPr sz="1333" kern="1200">
                <a:solidFill>
                  <a:srgbClr val="0066CD"/>
                </a:solidFill>
                <a:latin typeface="Work Sans"/>
                <a:ea typeface="Work Sans"/>
                <a:cs typeface="Work Sans"/>
                <a:sym typeface="Work Sans"/>
              </a:defRPr>
            </a:lvl1pPr>
            <a:lvl2pPr marL="1219170" lvl="1" indent="-397923" algn="l" defTabSz="914400" rtl="0" eaLnBrk="1" latinLnBrk="0" hangingPunct="1">
              <a:lnSpc>
                <a:spcPct val="90000"/>
              </a:lnSpc>
              <a:spcBef>
                <a:spcPts val="533"/>
              </a:spcBef>
              <a:spcAft>
                <a:spcPts val="0"/>
              </a:spcAft>
              <a:buSzPts val="1100"/>
              <a:buFont typeface="Work Sans Light"/>
              <a:buChar char="•"/>
              <a:defRPr sz="1467" kern="1200">
                <a:solidFill>
                  <a:schemeClr val="tx1"/>
                </a:solidFill>
                <a:latin typeface="Work Sans Light"/>
                <a:ea typeface="Work Sans Light"/>
                <a:cs typeface="Work Sans Light"/>
                <a:sym typeface="Work Sans Light"/>
              </a:defRPr>
            </a:lvl2pPr>
            <a:lvl3pPr marL="1828754" lvl="2" indent="-397923" algn="l" defTabSz="914400" rtl="0" eaLnBrk="1" latinLnBrk="0" hangingPunct="1">
              <a:lnSpc>
                <a:spcPct val="90000"/>
              </a:lnSpc>
              <a:spcBef>
                <a:spcPts val="533"/>
              </a:spcBef>
              <a:spcAft>
                <a:spcPts val="0"/>
              </a:spcAft>
              <a:buSzPts val="1100"/>
              <a:buFont typeface="Work Sans Light"/>
              <a:buChar char="•"/>
              <a:defRPr sz="1467" kern="1200">
                <a:solidFill>
                  <a:schemeClr val="tx1"/>
                </a:solidFill>
                <a:latin typeface="Work Sans Light"/>
                <a:ea typeface="Work Sans Light"/>
                <a:cs typeface="Work Sans Light"/>
                <a:sym typeface="Work Sans Light"/>
              </a:defRPr>
            </a:lvl3pPr>
            <a:lvl4pPr marL="2438339" lvl="3" indent="-397923" algn="l" defTabSz="914400" rtl="0" eaLnBrk="1" latinLnBrk="0" hangingPunct="1">
              <a:lnSpc>
                <a:spcPct val="90000"/>
              </a:lnSpc>
              <a:spcBef>
                <a:spcPts val="533"/>
              </a:spcBef>
              <a:spcAft>
                <a:spcPts val="0"/>
              </a:spcAft>
              <a:buSzPts val="1100"/>
              <a:buFont typeface="Work Sans Light"/>
              <a:buChar char="•"/>
              <a:defRPr sz="1467" kern="1200">
                <a:solidFill>
                  <a:schemeClr val="tx1"/>
                </a:solidFill>
                <a:latin typeface="Work Sans Light"/>
                <a:ea typeface="Work Sans Light"/>
                <a:cs typeface="Work Sans Light"/>
                <a:sym typeface="Work Sans Light"/>
              </a:defRPr>
            </a:lvl4pPr>
            <a:lvl5pPr marL="3047924" lvl="4" indent="-397923" algn="l" defTabSz="914400" rtl="0" eaLnBrk="1" latinLnBrk="0" hangingPunct="1">
              <a:lnSpc>
                <a:spcPct val="90000"/>
              </a:lnSpc>
              <a:spcBef>
                <a:spcPts val="533"/>
              </a:spcBef>
              <a:spcAft>
                <a:spcPts val="0"/>
              </a:spcAft>
              <a:buSzPts val="1100"/>
              <a:buFont typeface="Work Sans Light"/>
              <a:buChar char="•"/>
              <a:defRPr sz="1467" kern="1200">
                <a:solidFill>
                  <a:schemeClr val="tx1"/>
                </a:solidFill>
                <a:latin typeface="Work Sans Light"/>
                <a:ea typeface="Work Sans Light"/>
                <a:cs typeface="Work Sans Light"/>
                <a:sym typeface="Work Sans Light"/>
              </a:defRPr>
            </a:lvl5pPr>
            <a:lvl6pPr marL="3657509" lvl="5" indent="-397923" algn="l" defTabSz="914400" rtl="0" eaLnBrk="1" latinLnBrk="0" hangingPunct="1">
              <a:lnSpc>
                <a:spcPct val="90000"/>
              </a:lnSpc>
              <a:spcBef>
                <a:spcPts val="533"/>
              </a:spcBef>
              <a:spcAft>
                <a:spcPts val="0"/>
              </a:spcAft>
              <a:buSzPts val="1100"/>
              <a:buFont typeface="Work Sans Light"/>
              <a:buChar char="•"/>
              <a:defRPr sz="1467" kern="1200">
                <a:solidFill>
                  <a:schemeClr val="tx1"/>
                </a:solidFill>
                <a:latin typeface="Work Sans Light"/>
                <a:ea typeface="Work Sans Light"/>
                <a:cs typeface="Work Sans Light"/>
                <a:sym typeface="Work Sans Light"/>
              </a:defRPr>
            </a:lvl6pPr>
            <a:lvl7pPr marL="4267093" lvl="6" indent="-397923" algn="l" defTabSz="914400" rtl="0" eaLnBrk="1" latinLnBrk="0" hangingPunct="1">
              <a:lnSpc>
                <a:spcPct val="90000"/>
              </a:lnSpc>
              <a:spcBef>
                <a:spcPts val="533"/>
              </a:spcBef>
              <a:spcAft>
                <a:spcPts val="0"/>
              </a:spcAft>
              <a:buSzPts val="1100"/>
              <a:buFont typeface="Work Sans Light"/>
              <a:buChar char="•"/>
              <a:defRPr sz="1467" kern="1200">
                <a:solidFill>
                  <a:schemeClr val="tx1"/>
                </a:solidFill>
                <a:latin typeface="Work Sans Light"/>
                <a:ea typeface="Work Sans Light"/>
                <a:cs typeface="Work Sans Light"/>
                <a:sym typeface="Work Sans Light"/>
              </a:defRPr>
            </a:lvl7pPr>
            <a:lvl8pPr marL="4876678" lvl="7" indent="-397923" algn="l" defTabSz="914400" rtl="0" eaLnBrk="1" latinLnBrk="0" hangingPunct="1">
              <a:lnSpc>
                <a:spcPct val="90000"/>
              </a:lnSpc>
              <a:spcBef>
                <a:spcPts val="533"/>
              </a:spcBef>
              <a:spcAft>
                <a:spcPts val="0"/>
              </a:spcAft>
              <a:buSzPts val="1100"/>
              <a:buFont typeface="Work Sans Light"/>
              <a:buChar char="•"/>
              <a:defRPr sz="1467" kern="1200">
                <a:solidFill>
                  <a:schemeClr val="tx1"/>
                </a:solidFill>
                <a:latin typeface="Work Sans Light"/>
                <a:ea typeface="Work Sans Light"/>
                <a:cs typeface="Work Sans Light"/>
                <a:sym typeface="Work Sans Light"/>
              </a:defRPr>
            </a:lvl8pPr>
            <a:lvl9pPr marL="5486263" lvl="8" indent="-397923" algn="l" defTabSz="914400" rtl="0" eaLnBrk="1" latinLnBrk="0" hangingPunct="1">
              <a:lnSpc>
                <a:spcPct val="90000"/>
              </a:lnSpc>
              <a:spcBef>
                <a:spcPts val="533"/>
              </a:spcBef>
              <a:spcAft>
                <a:spcPts val="0"/>
              </a:spcAft>
              <a:buSzPts val="1100"/>
              <a:buFont typeface="Work Sans Light"/>
              <a:buChar char="•"/>
              <a:defRPr sz="1467" kern="1200">
                <a:solidFill>
                  <a:schemeClr val="tx1"/>
                </a:solidFill>
                <a:latin typeface="Work Sans Light"/>
                <a:ea typeface="Work Sans Light"/>
                <a:cs typeface="Work Sans Light"/>
                <a:sym typeface="Work Sans Light"/>
              </a:defRPr>
            </a:lvl9pPr>
          </a:lstStyle>
          <a:p>
            <a:pPr marL="0" indent="0" algn="r">
              <a:lnSpc>
                <a:spcPct val="70000"/>
              </a:lnSpc>
              <a:spcBef>
                <a:spcPts val="0"/>
              </a:spcBef>
              <a:buSzTx/>
              <a:defRPr/>
            </a:pPr>
            <a:r>
              <a:rPr lang="es-ES" sz="4950" b="1" dirty="0">
                <a:solidFill>
                  <a:schemeClr val="bg1"/>
                </a:solidFill>
                <a:latin typeface="Work Sans SemiBold" pitchFamily="2" charset="77"/>
                <a:ea typeface="MS PGothic" pitchFamily="34" charset="-128"/>
                <a:cs typeface="Calibri" pitchFamily="34" charset="0"/>
              </a:rPr>
              <a:t>Gracias</a:t>
            </a:r>
          </a:p>
          <a:p>
            <a:pPr marL="0" indent="0" algn="r">
              <a:lnSpc>
                <a:spcPct val="100000"/>
              </a:lnSpc>
              <a:spcBef>
                <a:spcPts val="0"/>
              </a:spcBef>
              <a:buSzTx/>
              <a:defRPr/>
            </a:pPr>
            <a:r>
              <a:rPr lang="es-ES" sz="1200" dirty="0">
                <a:solidFill>
                  <a:schemeClr val="bg1"/>
                </a:solidFill>
                <a:latin typeface="Work Sans" pitchFamily="2" charset="77"/>
                <a:ea typeface="MS PGothic" pitchFamily="34" charset="-128"/>
                <a:cs typeface="Calibri" pitchFamily="34" charset="0"/>
              </a:rPr>
              <a:t>Carrera 6 No 12-62, Bogotá D.C., Colombia</a:t>
            </a:r>
          </a:p>
          <a:p>
            <a:pPr marL="0" indent="0" algn="r">
              <a:lnSpc>
                <a:spcPct val="100000"/>
              </a:lnSpc>
              <a:spcBef>
                <a:spcPts val="0"/>
              </a:spcBef>
              <a:buSzTx/>
              <a:defRPr/>
            </a:pPr>
            <a:r>
              <a:rPr lang="es-ES" sz="1200" dirty="0">
                <a:solidFill>
                  <a:schemeClr val="bg1"/>
                </a:solidFill>
                <a:latin typeface="Work Sans" pitchFamily="2" charset="77"/>
                <a:ea typeface="MS PGothic" pitchFamily="34" charset="-128"/>
                <a:cs typeface="Calibri" pitchFamily="34" charset="0"/>
              </a:rPr>
              <a:t>7395656 Fax: 7395657</a:t>
            </a:r>
          </a:p>
          <a:p>
            <a:pPr marL="0" indent="0" algn="r">
              <a:lnSpc>
                <a:spcPct val="100000"/>
              </a:lnSpc>
              <a:spcBef>
                <a:spcPts val="0"/>
              </a:spcBef>
              <a:buSzTx/>
              <a:defRPr/>
            </a:pPr>
            <a:r>
              <a:rPr lang="es-ES" sz="1200" b="1" dirty="0">
                <a:solidFill>
                  <a:schemeClr val="bg1"/>
                </a:solidFill>
                <a:latin typeface="Work Sans SemiBold" pitchFamily="2" charset="77"/>
                <a:ea typeface="MS PGothic" pitchFamily="34" charset="-128"/>
                <a:cs typeface="Calibri" pitchFamily="34" charset="0"/>
              </a:rPr>
              <a:t>Línea gratuita de atención al usuario: </a:t>
            </a:r>
            <a:r>
              <a:rPr lang="es-ES" sz="1200" dirty="0">
                <a:solidFill>
                  <a:schemeClr val="bg1"/>
                </a:solidFill>
                <a:latin typeface="Work Sans" pitchFamily="2" charset="77"/>
                <a:ea typeface="MS PGothic" pitchFamily="34" charset="-128"/>
                <a:cs typeface="Calibri" pitchFamily="34" charset="0"/>
              </a:rPr>
              <a:t>018000917770</a:t>
            </a:r>
          </a:p>
          <a:p>
            <a:pPr marL="0" indent="0" algn="r">
              <a:lnSpc>
                <a:spcPct val="100000"/>
              </a:lnSpc>
              <a:spcBef>
                <a:spcPts val="0"/>
              </a:spcBef>
              <a:buSzTx/>
              <a:defRPr/>
            </a:pPr>
            <a:r>
              <a:rPr lang="es-ES" sz="1200" dirty="0">
                <a:solidFill>
                  <a:schemeClr val="bg1"/>
                </a:solidFill>
                <a:latin typeface="Work Sans" pitchFamily="2" charset="77"/>
                <a:ea typeface="MS PGothic" pitchFamily="34" charset="-128"/>
                <a:cs typeface="Calibri" pitchFamily="34" charset="0"/>
              </a:rPr>
              <a:t>www.funcionpublica.gov.co</a:t>
            </a:r>
          </a:p>
          <a:p>
            <a:pPr marL="0" indent="0" algn="r">
              <a:lnSpc>
                <a:spcPct val="100000"/>
              </a:lnSpc>
              <a:spcBef>
                <a:spcPts val="0"/>
              </a:spcBef>
              <a:buSzTx/>
              <a:defRPr/>
            </a:pPr>
            <a:r>
              <a:rPr lang="es-ES" sz="1200" dirty="0" err="1">
                <a:solidFill>
                  <a:schemeClr val="bg1"/>
                </a:solidFill>
                <a:latin typeface="Work Sans" pitchFamily="2" charset="77"/>
                <a:ea typeface="MS PGothic" pitchFamily="34" charset="-128"/>
                <a:cs typeface="Calibri" pitchFamily="34" charset="0"/>
              </a:rPr>
              <a:t>eva@funcionpublica.gov.co</a:t>
            </a:r>
            <a:endParaRPr lang="es-CO" sz="1200" dirty="0">
              <a:solidFill>
                <a:schemeClr val="bg1"/>
              </a:solidFill>
              <a:latin typeface="Work Sans" pitchFamily="2" charset="77"/>
              <a:ea typeface="MS PGothic" pitchFamily="34" charset="-128"/>
              <a:cs typeface="Calibri" pitchFamily="34" charset="0"/>
            </a:endParaRPr>
          </a:p>
        </p:txBody>
      </p:sp>
      <p:grpSp>
        <p:nvGrpSpPr>
          <p:cNvPr id="2" name="Grupo 1">
            <a:extLst>
              <a:ext uri="{FF2B5EF4-FFF2-40B4-BE49-F238E27FC236}">
                <a16:creationId xmlns:a16="http://schemas.microsoft.com/office/drawing/2014/main" id="{EC9C8638-B610-454B-9EEA-801EE3858F49}"/>
              </a:ext>
            </a:extLst>
          </p:cNvPr>
          <p:cNvGrpSpPr/>
          <p:nvPr/>
        </p:nvGrpSpPr>
        <p:grpSpPr>
          <a:xfrm>
            <a:off x="3911428" y="-105508"/>
            <a:ext cx="5232572" cy="5354516"/>
            <a:chOff x="5494962" y="4890"/>
            <a:chExt cx="6697038" cy="6853110"/>
          </a:xfrm>
        </p:grpSpPr>
        <p:sp>
          <p:nvSpPr>
            <p:cNvPr id="7" name="Google Shape;20;p3">
              <a:extLst>
                <a:ext uri="{FF2B5EF4-FFF2-40B4-BE49-F238E27FC236}">
                  <a16:creationId xmlns:a16="http://schemas.microsoft.com/office/drawing/2014/main" id="{7ADF3211-7C6E-A14A-84A8-9E33A971263B}"/>
                </a:ext>
              </a:extLst>
            </p:cNvPr>
            <p:cNvSpPr/>
            <p:nvPr/>
          </p:nvSpPr>
          <p:spPr>
            <a:xfrm>
              <a:off x="8639735" y="4890"/>
              <a:ext cx="3552265" cy="6853110"/>
            </a:xfrm>
            <a:prstGeom prst="rect">
              <a:avLst/>
            </a:prstGeom>
            <a:solidFill>
              <a:srgbClr val="DCEAFB"/>
            </a:solidFill>
            <a:ln>
              <a:noFill/>
            </a:ln>
          </p:spPr>
          <p:txBody>
            <a:bodyPr spcFirstLastPara="1" wrap="square" lIns="68533" tIns="34257" rIns="68533" bIns="34257" anchor="ctr" anchorCtr="0">
              <a:noAutofit/>
            </a:bodyPr>
            <a:lstStyle/>
            <a:p>
              <a:pPr algn="ctr"/>
              <a:endParaRPr sz="1050">
                <a:solidFill>
                  <a:schemeClr val="lt1"/>
                </a:solidFill>
              </a:endParaRPr>
            </a:p>
          </p:txBody>
        </p:sp>
        <p:pic>
          <p:nvPicPr>
            <p:cNvPr id="8" name="Imagen 7">
              <a:extLst>
                <a:ext uri="{FF2B5EF4-FFF2-40B4-BE49-F238E27FC236}">
                  <a16:creationId xmlns:a16="http://schemas.microsoft.com/office/drawing/2014/main" id="{10A6B3E1-61F4-D444-B102-8F1F9C8570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94962" y="1944065"/>
              <a:ext cx="4352654" cy="831579"/>
            </a:xfrm>
            <a:prstGeom prst="rect">
              <a:avLst/>
            </a:prstGeom>
          </p:spPr>
        </p:pic>
      </p:grpSp>
    </p:spTree>
    <p:extLst>
      <p:ext uri="{BB962C8B-B14F-4D97-AF65-F5344CB8AC3E}">
        <p14:creationId xmlns:p14="http://schemas.microsoft.com/office/powerpoint/2010/main" val="36284391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pic>
        <p:nvPicPr>
          <p:cNvPr id="1027" name="Picture 3"/>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508635" y="217789"/>
            <a:ext cx="8018145" cy="4773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177210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CuadroTexto 15"/>
          <p:cNvSpPr txBox="1">
            <a:spLocks noChangeArrowheads="1"/>
          </p:cNvSpPr>
          <p:nvPr/>
        </p:nvSpPr>
        <p:spPr bwMode="auto">
          <a:xfrm>
            <a:off x="302477" y="297722"/>
            <a:ext cx="5373110" cy="900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61" tIns="34280" rIns="68561" bIns="3428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defTabSz="342806">
              <a:buNone/>
            </a:pPr>
            <a:r>
              <a:rPr lang="es-CO" sz="3000" kern="1200" dirty="0">
                <a:solidFill>
                  <a:srgbClr val="0166CD"/>
                </a:solidFill>
                <a:latin typeface="Work Sans Light"/>
                <a:ea typeface="+mj-ea"/>
                <a:cs typeface="+mj-cs"/>
              </a:rPr>
              <a:t>¿Qué es Gestión Estratégica del Talento Humano?</a:t>
            </a:r>
          </a:p>
        </p:txBody>
      </p:sp>
      <p:sp>
        <p:nvSpPr>
          <p:cNvPr id="22" name="21 CuadroTexto"/>
          <p:cNvSpPr txBox="1"/>
          <p:nvPr/>
        </p:nvSpPr>
        <p:spPr>
          <a:xfrm>
            <a:off x="808182" y="1464799"/>
            <a:ext cx="2355432" cy="2492978"/>
          </a:xfrm>
          <a:prstGeom prst="roundRect">
            <a:avLst>
              <a:gd name="adj" fmla="val 0"/>
            </a:avLst>
          </a:prstGeom>
          <a:noFill/>
          <a:ln w="28575">
            <a:noFill/>
          </a:ln>
        </p:spPr>
        <p:style>
          <a:lnRef idx="2">
            <a:schemeClr val="accent6"/>
          </a:lnRef>
          <a:fillRef idx="1">
            <a:schemeClr val="lt1"/>
          </a:fillRef>
          <a:effectRef idx="0">
            <a:schemeClr val="accent6"/>
          </a:effectRef>
          <a:fontRef idx="minor">
            <a:schemeClr val="dk1"/>
          </a:fontRef>
        </p:style>
        <p:txBody>
          <a:bodyPr wrap="square" lIns="91428" tIns="45714" rIns="91428" bIns="45714" rtlCol="0" anchor="ctr">
            <a:spAutoFit/>
          </a:bodyPr>
          <a:lstStyle/>
          <a:p>
            <a:pPr algn="ctr"/>
            <a:r>
              <a:rPr lang="es-CO" sz="1200" kern="1400" spc="75" dirty="0">
                <a:solidFill>
                  <a:srgbClr val="0166CD"/>
                </a:solidFill>
                <a:latin typeface="Work Sans" pitchFamily="2" charset="77"/>
                <a:cs typeface="Arial Narrow"/>
              </a:rPr>
              <a:t>Conjunto de buenas prácticas y acciones críticas que contribuyen al cumplimiento de metas organizacionales a través de la atracción, desarrollo y retención del mejor talento humano posible, liderado por el nivel estratégico de la organización y articulado con la planeación institucional</a:t>
            </a:r>
          </a:p>
        </p:txBody>
      </p:sp>
      <p:sp>
        <p:nvSpPr>
          <p:cNvPr id="23" name="22 Flecha derecha"/>
          <p:cNvSpPr/>
          <p:nvPr/>
        </p:nvSpPr>
        <p:spPr>
          <a:xfrm>
            <a:off x="3320870" y="2237932"/>
            <a:ext cx="926347" cy="1447159"/>
          </a:xfrm>
          <a:prstGeom prst="rightArrow">
            <a:avLst/>
          </a:prstGeom>
          <a:solidFill>
            <a:schemeClr val="accent2">
              <a:lumMod val="75000"/>
            </a:schemeClr>
          </a:solidFill>
          <a:ln>
            <a:solidFill>
              <a:schemeClr val="accent2">
                <a:lumMod val="75000"/>
              </a:schemeClr>
            </a:solidFill>
          </a:ln>
        </p:spPr>
        <p:style>
          <a:lnRef idx="2">
            <a:schemeClr val="accent2"/>
          </a:lnRef>
          <a:fillRef idx="1">
            <a:schemeClr val="lt1"/>
          </a:fillRef>
          <a:effectRef idx="0">
            <a:schemeClr val="accent2"/>
          </a:effectRef>
          <a:fontRef idx="minor">
            <a:schemeClr val="dk1"/>
          </a:fontRef>
        </p:style>
        <p:txBody>
          <a:bodyPr lIns="91438" tIns="45719" rIns="91438" bIns="45719" rtlCol="0" anchor="ctr"/>
          <a:lstStyle/>
          <a:p>
            <a:pPr algn="ctr"/>
            <a:endParaRPr lang="es-CO" dirty="0">
              <a:latin typeface="Work Sans" pitchFamily="2" charset="77"/>
            </a:endParaRPr>
          </a:p>
        </p:txBody>
      </p:sp>
      <p:sp>
        <p:nvSpPr>
          <p:cNvPr id="25" name="Google Shape;729;p26"/>
          <p:cNvSpPr/>
          <p:nvPr/>
        </p:nvSpPr>
        <p:spPr>
          <a:xfrm>
            <a:off x="4819433" y="1563846"/>
            <a:ext cx="3115500" cy="2395800"/>
          </a:xfrm>
          <a:prstGeom prst="triangle">
            <a:avLst>
              <a:gd name="adj" fmla="val 50000"/>
            </a:avLst>
          </a:prstGeom>
          <a:solidFill>
            <a:srgbClr val="DCEAFB"/>
          </a:solidFill>
          <a:ln w="38100">
            <a:solidFill>
              <a:srgbClr val="0166CD"/>
            </a:solidFill>
          </a:ln>
        </p:spPr>
        <p:style>
          <a:lnRef idx="2">
            <a:schemeClr val="accent5"/>
          </a:lnRef>
          <a:fillRef idx="1">
            <a:schemeClr val="lt1"/>
          </a:fillRef>
          <a:effectRef idx="0">
            <a:schemeClr val="accent5"/>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4343"/>
              </a:solidFill>
              <a:latin typeface="Work Sans" pitchFamily="2" charset="77"/>
              <a:ea typeface="Montserrat Light"/>
              <a:cs typeface="Montserrat Light"/>
              <a:sym typeface="Montserrat Light"/>
            </a:endParaRPr>
          </a:p>
        </p:txBody>
      </p:sp>
      <p:sp>
        <p:nvSpPr>
          <p:cNvPr id="26" name="Google Shape;730;p26"/>
          <p:cNvSpPr txBox="1"/>
          <p:nvPr/>
        </p:nvSpPr>
        <p:spPr>
          <a:xfrm>
            <a:off x="5583477" y="2629575"/>
            <a:ext cx="1664488" cy="964200"/>
          </a:xfrm>
          <a:prstGeom prst="rect">
            <a:avLst/>
          </a:prstGeom>
          <a:noFill/>
          <a:ln>
            <a:noFill/>
          </a:ln>
        </p:spPr>
        <p:txBody>
          <a:bodyPr spcFirstLastPara="1" wrap="square" lIns="91425" tIns="91425" rIns="91425" bIns="91425" anchor="t" anchorCtr="0">
            <a:noAutofit/>
          </a:bodyPr>
          <a:lstStyle/>
          <a:p>
            <a:pPr algn="ctr" defTabSz="400050">
              <a:lnSpc>
                <a:spcPct val="90000"/>
              </a:lnSpc>
              <a:spcBef>
                <a:spcPct val="0"/>
              </a:spcBef>
              <a:spcAft>
                <a:spcPct val="35000"/>
              </a:spcAft>
            </a:pPr>
            <a:r>
              <a:rPr lang="es-CO" sz="1000" kern="1200" dirty="0">
                <a:solidFill>
                  <a:srgbClr val="0166CD"/>
                </a:solidFill>
                <a:latin typeface="Work Sans" pitchFamily="2" charset="77"/>
              </a:rPr>
              <a:t>Las áreas de talento humano deben jugar un rol estratégico en la Gestión Talento Humano y el desempeño de la organización.</a:t>
            </a:r>
          </a:p>
        </p:txBody>
      </p:sp>
      <p:grpSp>
        <p:nvGrpSpPr>
          <p:cNvPr id="27" name="Google Shape;731;p26"/>
          <p:cNvGrpSpPr/>
          <p:nvPr/>
        </p:nvGrpSpPr>
        <p:grpSpPr>
          <a:xfrm>
            <a:off x="5330995" y="3597126"/>
            <a:ext cx="2936413" cy="945747"/>
            <a:chOff x="3698064" y="3159725"/>
            <a:chExt cx="2449869" cy="789043"/>
          </a:xfrm>
        </p:grpSpPr>
        <p:sp>
          <p:nvSpPr>
            <p:cNvPr id="28" name="Google Shape;732;p26"/>
            <p:cNvSpPr/>
            <p:nvPr/>
          </p:nvSpPr>
          <p:spPr>
            <a:xfrm rot="10800000">
              <a:off x="3698064" y="3575617"/>
              <a:ext cx="1740900" cy="125400"/>
            </a:xfrm>
            <a:prstGeom prst="rightArrow">
              <a:avLst>
                <a:gd name="adj1" fmla="val 25514"/>
                <a:gd name="adj2" fmla="val 64322"/>
              </a:avLst>
            </a:prstGeom>
            <a:solidFill>
              <a:srgbClr val="0166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4343"/>
                </a:solidFill>
                <a:latin typeface="Work Sans" pitchFamily="2" charset="77"/>
                <a:ea typeface="Montserrat Light"/>
                <a:cs typeface="Montserrat Light"/>
                <a:sym typeface="Montserrat Light"/>
              </a:endParaRPr>
            </a:p>
          </p:txBody>
        </p:sp>
        <p:sp>
          <p:nvSpPr>
            <p:cNvPr id="29" name="Google Shape;733;p26"/>
            <p:cNvSpPr txBox="1"/>
            <p:nvPr/>
          </p:nvSpPr>
          <p:spPr>
            <a:xfrm rot="620">
              <a:off x="3771608" y="3655818"/>
              <a:ext cx="1662900" cy="292800"/>
            </a:xfrm>
            <a:prstGeom prst="rect">
              <a:avLst/>
            </a:prstGeom>
            <a:noFill/>
            <a:ln>
              <a:noFill/>
            </a:ln>
          </p:spPr>
          <p:txBody>
            <a:bodyPr spcFirstLastPara="1" wrap="square" lIns="91425" tIns="91425" rIns="91425" bIns="91425" anchor="t" anchorCtr="0">
              <a:noAutofit/>
            </a:bodyPr>
            <a:lstStyle/>
            <a:p>
              <a:pPr lvl="0" algn="ctr">
                <a:lnSpc>
                  <a:spcPct val="115000"/>
                </a:lnSpc>
              </a:pPr>
              <a:r>
                <a:rPr lang="es-CO" sz="800" kern="1200" dirty="0">
                  <a:solidFill>
                    <a:srgbClr val="0166CD"/>
                  </a:solidFill>
                  <a:latin typeface="Work Sans" pitchFamily="2" charset="77"/>
                </a:rPr>
                <a:t>Proceso de planeación a largo plazo del talento humano</a:t>
              </a:r>
              <a:endParaRPr sz="800" dirty="0">
                <a:solidFill>
                  <a:srgbClr val="0166CD"/>
                </a:solidFill>
                <a:latin typeface="Work Sans" pitchFamily="2" charset="77"/>
                <a:ea typeface="Montserrat Light"/>
                <a:cs typeface="Montserrat Light"/>
                <a:sym typeface="Montserrat Light"/>
              </a:endParaRPr>
            </a:p>
          </p:txBody>
        </p:sp>
        <p:sp>
          <p:nvSpPr>
            <p:cNvPr id="30" name="Google Shape;734;p26"/>
            <p:cNvSpPr/>
            <p:nvPr/>
          </p:nvSpPr>
          <p:spPr>
            <a:xfrm>
              <a:off x="5582733" y="3159725"/>
              <a:ext cx="565200" cy="565500"/>
            </a:xfrm>
            <a:prstGeom prst="ellipse">
              <a:avLst/>
            </a:prstGeom>
            <a:solidFill>
              <a:srgbClr val="DCEAFB"/>
            </a:solidFill>
            <a:ln w="38100">
              <a:solidFill>
                <a:srgbClr val="0166CD"/>
              </a:solidFill>
            </a:ln>
          </p:spPr>
          <p:style>
            <a:lnRef idx="2">
              <a:schemeClr val="accent6"/>
            </a:lnRef>
            <a:fillRef idx="1">
              <a:schemeClr val="lt1"/>
            </a:fillRef>
            <a:effectRef idx="0">
              <a:schemeClr val="accent6"/>
            </a:effectRef>
            <a:fontRef idx="minor">
              <a:schemeClr val="dk1"/>
            </a:fontRef>
          </p:style>
          <p:txBody>
            <a:bodyPr spcFirstLastPara="1" wrap="square" lIns="91425" tIns="91425" rIns="91425" bIns="91425" anchor="ctr" anchorCtr="0">
              <a:noAutofit/>
            </a:bodyPr>
            <a:lstStyle/>
            <a:p>
              <a:pPr marL="0" lvl="0" indent="0" algn="ctr" rtl="0">
                <a:spcBef>
                  <a:spcPts val="0"/>
                </a:spcBef>
                <a:spcAft>
                  <a:spcPts val="0"/>
                </a:spcAft>
                <a:buNone/>
              </a:pPr>
              <a:endParaRPr sz="1800" b="1" dirty="0">
                <a:solidFill>
                  <a:schemeClr val="bg1">
                    <a:lumMod val="50000"/>
                  </a:schemeClr>
                </a:solidFill>
                <a:latin typeface="Work Sans" pitchFamily="2" charset="77"/>
                <a:ea typeface="Montserrat"/>
                <a:cs typeface="Montserrat"/>
                <a:sym typeface="Montserrat"/>
              </a:endParaRPr>
            </a:p>
          </p:txBody>
        </p:sp>
      </p:grpSp>
      <p:grpSp>
        <p:nvGrpSpPr>
          <p:cNvPr id="31" name="Google Shape;735;p26"/>
          <p:cNvGrpSpPr/>
          <p:nvPr/>
        </p:nvGrpSpPr>
        <p:grpSpPr>
          <a:xfrm>
            <a:off x="4564035" y="1540413"/>
            <a:ext cx="934605" cy="2734520"/>
            <a:chOff x="3058183" y="1443796"/>
            <a:chExt cx="779747" cy="2281429"/>
          </a:xfrm>
        </p:grpSpPr>
        <p:sp>
          <p:nvSpPr>
            <p:cNvPr id="32" name="Google Shape;736;p26"/>
            <p:cNvSpPr/>
            <p:nvPr/>
          </p:nvSpPr>
          <p:spPr>
            <a:xfrm rot="-3360517">
              <a:off x="2960437" y="2297046"/>
              <a:ext cx="1629676" cy="125310"/>
            </a:xfrm>
            <a:prstGeom prst="rightArrow">
              <a:avLst>
                <a:gd name="adj1" fmla="val 25514"/>
                <a:gd name="adj2" fmla="val 64322"/>
              </a:avLst>
            </a:prstGeom>
            <a:solidFill>
              <a:srgbClr val="0166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lumMod val="10000"/>
                  </a:schemeClr>
                </a:solidFill>
                <a:latin typeface="Work Sans" pitchFamily="2" charset="77"/>
                <a:ea typeface="Montserrat Light"/>
                <a:cs typeface="Montserrat Light"/>
                <a:sym typeface="Montserrat Light"/>
              </a:endParaRPr>
            </a:p>
          </p:txBody>
        </p:sp>
        <p:sp>
          <p:nvSpPr>
            <p:cNvPr id="33" name="Google Shape;737;p26"/>
            <p:cNvSpPr txBox="1"/>
            <p:nvPr/>
          </p:nvSpPr>
          <p:spPr>
            <a:xfrm rot="18234984">
              <a:off x="2664340" y="2129409"/>
              <a:ext cx="1664030" cy="292803"/>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800" dirty="0">
                  <a:solidFill>
                    <a:srgbClr val="0166CD"/>
                  </a:solidFill>
                  <a:latin typeface="Work Sans" pitchFamily="2" charset="77"/>
                  <a:ea typeface="Montserrat Light"/>
                  <a:cs typeface="Montserrat Light"/>
                  <a:sym typeface="Montserrat Light"/>
                </a:rPr>
                <a:t>Articulación estratégica entre las diferentes funciones en la entidad.</a:t>
              </a:r>
              <a:endParaRPr sz="800" dirty="0">
                <a:solidFill>
                  <a:srgbClr val="0166CD"/>
                </a:solidFill>
                <a:latin typeface="Work Sans" pitchFamily="2" charset="77"/>
                <a:ea typeface="Montserrat Light"/>
                <a:cs typeface="Montserrat Light"/>
                <a:sym typeface="Montserrat Light"/>
              </a:endParaRPr>
            </a:p>
          </p:txBody>
        </p:sp>
        <p:sp>
          <p:nvSpPr>
            <p:cNvPr id="34" name="Google Shape;738;p26"/>
            <p:cNvSpPr/>
            <p:nvPr/>
          </p:nvSpPr>
          <p:spPr>
            <a:xfrm>
              <a:off x="3058183" y="3159725"/>
              <a:ext cx="565200" cy="565500"/>
            </a:xfrm>
            <a:prstGeom prst="ellipse">
              <a:avLst/>
            </a:prstGeom>
            <a:solidFill>
              <a:srgbClr val="DCEAFB"/>
            </a:solidFill>
            <a:ln w="38100">
              <a:solidFill>
                <a:srgbClr val="0166CD"/>
              </a:solidFill>
            </a:ln>
          </p:spPr>
          <p:style>
            <a:lnRef idx="2">
              <a:schemeClr val="accent6"/>
            </a:lnRef>
            <a:fillRef idx="1">
              <a:schemeClr val="lt1"/>
            </a:fillRef>
            <a:effectRef idx="0">
              <a:schemeClr val="accent6"/>
            </a:effectRef>
            <a:fontRef idx="minor">
              <a:schemeClr val="dk1"/>
            </a:fontRef>
          </p:style>
          <p:txBody>
            <a:bodyPr spcFirstLastPara="1" wrap="square" lIns="91425" tIns="91425" rIns="91425" bIns="91425" anchor="ctr" anchorCtr="0">
              <a:noAutofit/>
            </a:bodyPr>
            <a:lstStyle/>
            <a:p>
              <a:pPr marL="0" lvl="0" indent="0" algn="ctr" rtl="0">
                <a:spcBef>
                  <a:spcPts val="0"/>
                </a:spcBef>
                <a:spcAft>
                  <a:spcPts val="0"/>
                </a:spcAft>
                <a:buNone/>
              </a:pPr>
              <a:endParaRPr sz="1800" b="1" dirty="0">
                <a:solidFill>
                  <a:schemeClr val="bg1">
                    <a:lumMod val="50000"/>
                  </a:schemeClr>
                </a:solidFill>
                <a:latin typeface="Work Sans" pitchFamily="2" charset="77"/>
                <a:ea typeface="Montserrat"/>
                <a:cs typeface="Montserrat"/>
                <a:sym typeface="Montserrat"/>
              </a:endParaRPr>
            </a:p>
          </p:txBody>
        </p:sp>
      </p:grpSp>
      <p:grpSp>
        <p:nvGrpSpPr>
          <p:cNvPr id="35" name="Google Shape;739;p26"/>
          <p:cNvGrpSpPr/>
          <p:nvPr/>
        </p:nvGrpSpPr>
        <p:grpSpPr>
          <a:xfrm>
            <a:off x="6038940" y="1245922"/>
            <a:ext cx="1768132" cy="2343749"/>
            <a:chOff x="4288708" y="1198100"/>
            <a:chExt cx="1475165" cy="1955405"/>
          </a:xfrm>
        </p:grpSpPr>
        <p:sp>
          <p:nvSpPr>
            <p:cNvPr id="36" name="Google Shape;740;p26"/>
            <p:cNvSpPr/>
            <p:nvPr/>
          </p:nvSpPr>
          <p:spPr>
            <a:xfrm rot="3420919">
              <a:off x="4575050" y="2300047"/>
              <a:ext cx="1581515" cy="125402"/>
            </a:xfrm>
            <a:prstGeom prst="rightArrow">
              <a:avLst>
                <a:gd name="adj1" fmla="val 25514"/>
                <a:gd name="adj2" fmla="val 64322"/>
              </a:avLst>
            </a:prstGeom>
            <a:solidFill>
              <a:srgbClr val="0166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4343"/>
                </a:solidFill>
                <a:latin typeface="Work Sans" pitchFamily="2" charset="77"/>
                <a:ea typeface="Montserrat Light"/>
                <a:cs typeface="Montserrat Light"/>
                <a:sym typeface="Montserrat Light"/>
              </a:endParaRPr>
            </a:p>
          </p:txBody>
        </p:sp>
        <p:sp>
          <p:nvSpPr>
            <p:cNvPr id="37" name="Google Shape;741;p26"/>
            <p:cNvSpPr/>
            <p:nvPr/>
          </p:nvSpPr>
          <p:spPr>
            <a:xfrm>
              <a:off x="4288708" y="1198100"/>
              <a:ext cx="565200" cy="565500"/>
            </a:xfrm>
            <a:prstGeom prst="ellipse">
              <a:avLst/>
            </a:prstGeom>
            <a:solidFill>
              <a:srgbClr val="DCEAFB"/>
            </a:solidFill>
            <a:ln w="38100">
              <a:solidFill>
                <a:srgbClr val="0166CD"/>
              </a:solidFill>
            </a:ln>
          </p:spPr>
          <p:style>
            <a:lnRef idx="2">
              <a:schemeClr val="accent6"/>
            </a:lnRef>
            <a:fillRef idx="1">
              <a:schemeClr val="lt1"/>
            </a:fillRef>
            <a:effectRef idx="0">
              <a:schemeClr val="accent6"/>
            </a:effectRef>
            <a:fontRef idx="minor">
              <a:schemeClr val="dk1"/>
            </a:fontRef>
          </p:style>
          <p:txBody>
            <a:bodyPr spcFirstLastPara="1" wrap="square" lIns="91425" tIns="91425" rIns="91425" bIns="91425" anchor="ctr" anchorCtr="0">
              <a:noAutofit/>
            </a:bodyPr>
            <a:lstStyle/>
            <a:p>
              <a:pPr marL="0" lvl="0" indent="0" algn="ctr" rtl="0">
                <a:spcBef>
                  <a:spcPts val="0"/>
                </a:spcBef>
                <a:spcAft>
                  <a:spcPts val="0"/>
                </a:spcAft>
                <a:buNone/>
              </a:pPr>
              <a:endParaRPr sz="1800" b="1" dirty="0">
                <a:solidFill>
                  <a:schemeClr val="bg1">
                    <a:lumMod val="50000"/>
                  </a:schemeClr>
                </a:solidFill>
                <a:latin typeface="Work Sans" pitchFamily="2" charset="77"/>
                <a:ea typeface="Montserrat"/>
                <a:cs typeface="Montserrat"/>
                <a:sym typeface="Montserrat"/>
              </a:endParaRPr>
            </a:p>
          </p:txBody>
        </p:sp>
        <p:sp>
          <p:nvSpPr>
            <p:cNvPr id="38" name="Google Shape;742;p26"/>
            <p:cNvSpPr txBox="1"/>
            <p:nvPr/>
          </p:nvSpPr>
          <p:spPr>
            <a:xfrm rot="3420634">
              <a:off x="4780523" y="2055673"/>
              <a:ext cx="1673878" cy="292822"/>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800" dirty="0">
                  <a:solidFill>
                    <a:srgbClr val="0166CD"/>
                  </a:solidFill>
                  <a:latin typeface="Work Sans" pitchFamily="2" charset="77"/>
                  <a:ea typeface="Montserrat Light"/>
                  <a:cs typeface="Montserrat Light"/>
                  <a:sym typeface="Montserrat Light"/>
                </a:rPr>
                <a:t>Alineación </a:t>
              </a:r>
              <a:r>
                <a:rPr lang="en" sz="800" dirty="0" err="1">
                  <a:solidFill>
                    <a:srgbClr val="0166CD"/>
                  </a:solidFill>
                  <a:latin typeface="Work Sans" pitchFamily="2" charset="77"/>
                  <a:ea typeface="Montserrat Light"/>
                  <a:cs typeface="Montserrat Light"/>
                  <a:sym typeface="Montserrat Light"/>
                </a:rPr>
                <a:t>objetivos</a:t>
              </a:r>
              <a:r>
                <a:rPr lang="en" sz="800" dirty="0">
                  <a:solidFill>
                    <a:srgbClr val="0166CD"/>
                  </a:solidFill>
                  <a:latin typeface="Work Sans" pitchFamily="2" charset="77"/>
                  <a:ea typeface="Montserrat Light"/>
                  <a:cs typeface="Montserrat Light"/>
                  <a:sym typeface="Montserrat Light"/>
                </a:rPr>
                <a:t>   </a:t>
              </a:r>
              <a:r>
                <a:rPr lang="en" sz="800" dirty="0" err="1">
                  <a:solidFill>
                    <a:srgbClr val="0166CD"/>
                  </a:solidFill>
                  <a:latin typeface="Work Sans" pitchFamily="2" charset="77"/>
                  <a:ea typeface="Montserrat Light"/>
                  <a:cs typeface="Montserrat Light"/>
                  <a:sym typeface="Montserrat Light"/>
                </a:rPr>
                <a:t>institucionales</a:t>
              </a:r>
              <a:r>
                <a:rPr lang="en" sz="800" dirty="0">
                  <a:solidFill>
                    <a:srgbClr val="0166CD"/>
                  </a:solidFill>
                  <a:latin typeface="Work Sans" pitchFamily="2" charset="77"/>
                  <a:ea typeface="Montserrat Light"/>
                  <a:cs typeface="Montserrat Light"/>
                  <a:sym typeface="Montserrat Light"/>
                </a:rPr>
                <a:t> y personales</a:t>
              </a:r>
              <a:endParaRPr sz="800" dirty="0">
                <a:solidFill>
                  <a:srgbClr val="0166CD"/>
                </a:solidFill>
                <a:latin typeface="Work Sans" pitchFamily="2" charset="77"/>
                <a:ea typeface="Montserrat Light"/>
                <a:cs typeface="Montserrat Light"/>
                <a:sym typeface="Montserrat Light"/>
              </a:endParaRPr>
            </a:p>
          </p:txBody>
        </p:sp>
      </p:grpSp>
      <p:grpSp>
        <p:nvGrpSpPr>
          <p:cNvPr id="39" name="Google Shape;1125;p39"/>
          <p:cNvGrpSpPr/>
          <p:nvPr/>
        </p:nvGrpSpPr>
        <p:grpSpPr>
          <a:xfrm>
            <a:off x="6181872" y="1391933"/>
            <a:ext cx="391553" cy="375594"/>
            <a:chOff x="5241175" y="4959100"/>
            <a:chExt cx="539775" cy="517775"/>
          </a:xfrm>
          <a:solidFill>
            <a:srgbClr val="0166CD"/>
          </a:solidFill>
        </p:grpSpPr>
        <p:sp>
          <p:nvSpPr>
            <p:cNvPr id="40" name="Google Shape;1126;p39"/>
            <p:cNvSpPr/>
            <p:nvPr/>
          </p:nvSpPr>
          <p:spPr>
            <a:xfrm>
              <a:off x="5575150" y="4959100"/>
              <a:ext cx="161225" cy="178300"/>
            </a:xfrm>
            <a:custGeom>
              <a:avLst/>
              <a:gdLst/>
              <a:ahLst/>
              <a:cxnLst/>
              <a:rect l="l" t="t" r="r" b="b"/>
              <a:pathLst>
                <a:path w="6449" h="7132" extrusionOk="0">
                  <a:moveTo>
                    <a:pt x="4641" y="0"/>
                  </a:moveTo>
                  <a:lnTo>
                    <a:pt x="4470" y="25"/>
                  </a:lnTo>
                  <a:lnTo>
                    <a:pt x="4299" y="49"/>
                  </a:lnTo>
                  <a:lnTo>
                    <a:pt x="4128" y="98"/>
                  </a:lnTo>
                  <a:lnTo>
                    <a:pt x="3957" y="147"/>
                  </a:lnTo>
                  <a:lnTo>
                    <a:pt x="3786" y="220"/>
                  </a:lnTo>
                  <a:lnTo>
                    <a:pt x="3640" y="318"/>
                  </a:lnTo>
                  <a:lnTo>
                    <a:pt x="3517" y="415"/>
                  </a:lnTo>
                  <a:lnTo>
                    <a:pt x="3395" y="538"/>
                  </a:lnTo>
                  <a:lnTo>
                    <a:pt x="3273" y="660"/>
                  </a:lnTo>
                  <a:lnTo>
                    <a:pt x="3175" y="806"/>
                  </a:lnTo>
                  <a:lnTo>
                    <a:pt x="3078" y="953"/>
                  </a:lnTo>
                  <a:lnTo>
                    <a:pt x="3005" y="1099"/>
                  </a:lnTo>
                  <a:lnTo>
                    <a:pt x="2931" y="1270"/>
                  </a:lnTo>
                  <a:lnTo>
                    <a:pt x="2907" y="1441"/>
                  </a:lnTo>
                  <a:lnTo>
                    <a:pt x="2882" y="1612"/>
                  </a:lnTo>
                  <a:lnTo>
                    <a:pt x="2858" y="1808"/>
                  </a:lnTo>
                  <a:lnTo>
                    <a:pt x="2882" y="2076"/>
                  </a:lnTo>
                  <a:lnTo>
                    <a:pt x="2956" y="2345"/>
                  </a:lnTo>
                  <a:lnTo>
                    <a:pt x="3053" y="2589"/>
                  </a:lnTo>
                  <a:lnTo>
                    <a:pt x="3175" y="2809"/>
                  </a:lnTo>
                  <a:lnTo>
                    <a:pt x="0" y="6546"/>
                  </a:lnTo>
                  <a:lnTo>
                    <a:pt x="367" y="6814"/>
                  </a:lnTo>
                  <a:lnTo>
                    <a:pt x="709" y="7132"/>
                  </a:lnTo>
                  <a:lnTo>
                    <a:pt x="3884" y="3419"/>
                  </a:lnTo>
                  <a:lnTo>
                    <a:pt x="4055" y="3493"/>
                  </a:lnTo>
                  <a:lnTo>
                    <a:pt x="4250" y="3542"/>
                  </a:lnTo>
                  <a:lnTo>
                    <a:pt x="4445" y="3566"/>
                  </a:lnTo>
                  <a:lnTo>
                    <a:pt x="4641" y="3590"/>
                  </a:lnTo>
                  <a:lnTo>
                    <a:pt x="4836" y="3566"/>
                  </a:lnTo>
                  <a:lnTo>
                    <a:pt x="5007" y="3542"/>
                  </a:lnTo>
                  <a:lnTo>
                    <a:pt x="5178" y="3517"/>
                  </a:lnTo>
                  <a:lnTo>
                    <a:pt x="5349" y="3444"/>
                  </a:lnTo>
                  <a:lnTo>
                    <a:pt x="5496" y="3371"/>
                  </a:lnTo>
                  <a:lnTo>
                    <a:pt x="5642" y="3273"/>
                  </a:lnTo>
                  <a:lnTo>
                    <a:pt x="5789" y="3175"/>
                  </a:lnTo>
                  <a:lnTo>
                    <a:pt x="5911" y="3053"/>
                  </a:lnTo>
                  <a:lnTo>
                    <a:pt x="6033" y="2931"/>
                  </a:lnTo>
                  <a:lnTo>
                    <a:pt x="6131" y="2809"/>
                  </a:lnTo>
                  <a:lnTo>
                    <a:pt x="6228" y="2638"/>
                  </a:lnTo>
                  <a:lnTo>
                    <a:pt x="6302" y="2491"/>
                  </a:lnTo>
                  <a:lnTo>
                    <a:pt x="6350" y="2320"/>
                  </a:lnTo>
                  <a:lnTo>
                    <a:pt x="6399" y="2149"/>
                  </a:lnTo>
                  <a:lnTo>
                    <a:pt x="6424" y="1979"/>
                  </a:lnTo>
                  <a:lnTo>
                    <a:pt x="6448" y="1808"/>
                  </a:lnTo>
                  <a:lnTo>
                    <a:pt x="6424" y="1612"/>
                  </a:lnTo>
                  <a:lnTo>
                    <a:pt x="6399" y="1441"/>
                  </a:lnTo>
                  <a:lnTo>
                    <a:pt x="6350" y="1270"/>
                  </a:lnTo>
                  <a:lnTo>
                    <a:pt x="6302" y="1099"/>
                  </a:lnTo>
                  <a:lnTo>
                    <a:pt x="6228" y="953"/>
                  </a:lnTo>
                  <a:lnTo>
                    <a:pt x="6131" y="806"/>
                  </a:lnTo>
                  <a:lnTo>
                    <a:pt x="6033" y="660"/>
                  </a:lnTo>
                  <a:lnTo>
                    <a:pt x="5911" y="538"/>
                  </a:lnTo>
                  <a:lnTo>
                    <a:pt x="5789" y="415"/>
                  </a:lnTo>
                  <a:lnTo>
                    <a:pt x="5642" y="318"/>
                  </a:lnTo>
                  <a:lnTo>
                    <a:pt x="5496" y="220"/>
                  </a:lnTo>
                  <a:lnTo>
                    <a:pt x="5349" y="147"/>
                  </a:lnTo>
                  <a:lnTo>
                    <a:pt x="5178" y="98"/>
                  </a:lnTo>
                  <a:lnTo>
                    <a:pt x="5007" y="49"/>
                  </a:lnTo>
                  <a:lnTo>
                    <a:pt x="4836" y="25"/>
                  </a:lnTo>
                  <a:lnTo>
                    <a:pt x="4641"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lumMod val="25000"/>
                  </a:schemeClr>
                </a:solidFill>
                <a:latin typeface="Work Sans" pitchFamily="2" charset="77"/>
              </a:endParaRPr>
            </a:p>
          </p:txBody>
        </p:sp>
        <p:sp>
          <p:nvSpPr>
            <p:cNvPr id="41" name="Google Shape;1127;p39"/>
            <p:cNvSpPr/>
            <p:nvPr/>
          </p:nvSpPr>
          <p:spPr>
            <a:xfrm>
              <a:off x="5330925" y="4985350"/>
              <a:ext cx="128250" cy="148400"/>
            </a:xfrm>
            <a:custGeom>
              <a:avLst/>
              <a:gdLst/>
              <a:ahLst/>
              <a:cxnLst/>
              <a:rect l="l" t="t" r="r" b="b"/>
              <a:pathLst>
                <a:path w="5130" h="5936" extrusionOk="0">
                  <a:moveTo>
                    <a:pt x="1563" y="0"/>
                  </a:moveTo>
                  <a:lnTo>
                    <a:pt x="1392" y="25"/>
                  </a:lnTo>
                  <a:lnTo>
                    <a:pt x="1221" y="74"/>
                  </a:lnTo>
                  <a:lnTo>
                    <a:pt x="1075" y="147"/>
                  </a:lnTo>
                  <a:lnTo>
                    <a:pt x="904" y="220"/>
                  </a:lnTo>
                  <a:lnTo>
                    <a:pt x="757" y="318"/>
                  </a:lnTo>
                  <a:lnTo>
                    <a:pt x="635" y="416"/>
                  </a:lnTo>
                  <a:lnTo>
                    <a:pt x="513" y="538"/>
                  </a:lnTo>
                  <a:lnTo>
                    <a:pt x="391" y="660"/>
                  </a:lnTo>
                  <a:lnTo>
                    <a:pt x="293" y="806"/>
                  </a:lnTo>
                  <a:lnTo>
                    <a:pt x="196" y="953"/>
                  </a:lnTo>
                  <a:lnTo>
                    <a:pt x="122" y="1099"/>
                  </a:lnTo>
                  <a:lnTo>
                    <a:pt x="74" y="1270"/>
                  </a:lnTo>
                  <a:lnTo>
                    <a:pt x="25" y="1466"/>
                  </a:lnTo>
                  <a:lnTo>
                    <a:pt x="0" y="1637"/>
                  </a:lnTo>
                  <a:lnTo>
                    <a:pt x="0" y="1808"/>
                  </a:lnTo>
                  <a:lnTo>
                    <a:pt x="0" y="2003"/>
                  </a:lnTo>
                  <a:lnTo>
                    <a:pt x="25" y="2174"/>
                  </a:lnTo>
                  <a:lnTo>
                    <a:pt x="74" y="2345"/>
                  </a:lnTo>
                  <a:lnTo>
                    <a:pt x="147" y="2492"/>
                  </a:lnTo>
                  <a:lnTo>
                    <a:pt x="220" y="2663"/>
                  </a:lnTo>
                  <a:lnTo>
                    <a:pt x="318" y="2785"/>
                  </a:lnTo>
                  <a:lnTo>
                    <a:pt x="415" y="2931"/>
                  </a:lnTo>
                  <a:lnTo>
                    <a:pt x="538" y="3053"/>
                  </a:lnTo>
                  <a:lnTo>
                    <a:pt x="660" y="3175"/>
                  </a:lnTo>
                  <a:lnTo>
                    <a:pt x="806" y="3273"/>
                  </a:lnTo>
                  <a:lnTo>
                    <a:pt x="953" y="3371"/>
                  </a:lnTo>
                  <a:lnTo>
                    <a:pt x="1099" y="3444"/>
                  </a:lnTo>
                  <a:lnTo>
                    <a:pt x="1270" y="3493"/>
                  </a:lnTo>
                  <a:lnTo>
                    <a:pt x="1466" y="3542"/>
                  </a:lnTo>
                  <a:lnTo>
                    <a:pt x="1710" y="3566"/>
                  </a:lnTo>
                  <a:lnTo>
                    <a:pt x="1979" y="3566"/>
                  </a:lnTo>
                  <a:lnTo>
                    <a:pt x="2223" y="3517"/>
                  </a:lnTo>
                  <a:lnTo>
                    <a:pt x="2467" y="3444"/>
                  </a:lnTo>
                  <a:lnTo>
                    <a:pt x="4396" y="5935"/>
                  </a:lnTo>
                  <a:lnTo>
                    <a:pt x="4738" y="5642"/>
                  </a:lnTo>
                  <a:lnTo>
                    <a:pt x="5129" y="5374"/>
                  </a:lnTo>
                  <a:lnTo>
                    <a:pt x="3200" y="2858"/>
                  </a:lnTo>
                  <a:lnTo>
                    <a:pt x="3322" y="2687"/>
                  </a:lnTo>
                  <a:lnTo>
                    <a:pt x="3419" y="2516"/>
                  </a:lnTo>
                  <a:lnTo>
                    <a:pt x="3493" y="2321"/>
                  </a:lnTo>
                  <a:lnTo>
                    <a:pt x="3542" y="2101"/>
                  </a:lnTo>
                  <a:lnTo>
                    <a:pt x="3566" y="1930"/>
                  </a:lnTo>
                  <a:lnTo>
                    <a:pt x="3566" y="1734"/>
                  </a:lnTo>
                  <a:lnTo>
                    <a:pt x="3566" y="1564"/>
                  </a:lnTo>
                  <a:lnTo>
                    <a:pt x="3517" y="1393"/>
                  </a:lnTo>
                  <a:lnTo>
                    <a:pt x="3468" y="1222"/>
                  </a:lnTo>
                  <a:lnTo>
                    <a:pt x="3419" y="1075"/>
                  </a:lnTo>
                  <a:lnTo>
                    <a:pt x="3346" y="904"/>
                  </a:lnTo>
                  <a:lnTo>
                    <a:pt x="3249" y="758"/>
                  </a:lnTo>
                  <a:lnTo>
                    <a:pt x="3151" y="635"/>
                  </a:lnTo>
                  <a:lnTo>
                    <a:pt x="3029" y="513"/>
                  </a:lnTo>
                  <a:lnTo>
                    <a:pt x="2907" y="391"/>
                  </a:lnTo>
                  <a:lnTo>
                    <a:pt x="2760" y="294"/>
                  </a:lnTo>
                  <a:lnTo>
                    <a:pt x="2614" y="196"/>
                  </a:lnTo>
                  <a:lnTo>
                    <a:pt x="2443" y="123"/>
                  </a:lnTo>
                  <a:lnTo>
                    <a:pt x="2272" y="74"/>
                  </a:lnTo>
                  <a:lnTo>
                    <a:pt x="2101" y="25"/>
                  </a:lnTo>
                  <a:lnTo>
                    <a:pt x="1930"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lumMod val="25000"/>
                  </a:schemeClr>
                </a:solidFill>
                <a:latin typeface="Work Sans" pitchFamily="2" charset="77"/>
              </a:endParaRPr>
            </a:p>
          </p:txBody>
        </p:sp>
        <p:sp>
          <p:nvSpPr>
            <p:cNvPr id="42" name="Google Shape;1128;p39"/>
            <p:cNvSpPr/>
            <p:nvPr/>
          </p:nvSpPr>
          <p:spPr>
            <a:xfrm>
              <a:off x="5241175" y="5241175"/>
              <a:ext cx="180125" cy="109325"/>
            </a:xfrm>
            <a:custGeom>
              <a:avLst/>
              <a:gdLst/>
              <a:ahLst/>
              <a:cxnLst/>
              <a:rect l="l" t="t" r="r" b="b"/>
              <a:pathLst>
                <a:path w="7205" h="4373" extrusionOk="0">
                  <a:moveTo>
                    <a:pt x="6839" y="1"/>
                  </a:moveTo>
                  <a:lnTo>
                    <a:pt x="3224" y="1491"/>
                  </a:lnTo>
                  <a:lnTo>
                    <a:pt x="3102" y="1368"/>
                  </a:lnTo>
                  <a:lnTo>
                    <a:pt x="2980" y="1246"/>
                  </a:lnTo>
                  <a:lnTo>
                    <a:pt x="2858" y="1124"/>
                  </a:lnTo>
                  <a:lnTo>
                    <a:pt x="2687" y="1026"/>
                  </a:lnTo>
                  <a:lnTo>
                    <a:pt x="2540" y="953"/>
                  </a:lnTo>
                  <a:lnTo>
                    <a:pt x="2369" y="880"/>
                  </a:lnTo>
                  <a:lnTo>
                    <a:pt x="2198" y="831"/>
                  </a:lnTo>
                  <a:lnTo>
                    <a:pt x="2027" y="807"/>
                  </a:lnTo>
                  <a:lnTo>
                    <a:pt x="1856" y="782"/>
                  </a:lnTo>
                  <a:lnTo>
                    <a:pt x="1685" y="807"/>
                  </a:lnTo>
                  <a:lnTo>
                    <a:pt x="1514" y="807"/>
                  </a:lnTo>
                  <a:lnTo>
                    <a:pt x="1343" y="856"/>
                  </a:lnTo>
                  <a:lnTo>
                    <a:pt x="1172" y="904"/>
                  </a:lnTo>
                  <a:lnTo>
                    <a:pt x="1026" y="978"/>
                  </a:lnTo>
                  <a:lnTo>
                    <a:pt x="879" y="1051"/>
                  </a:lnTo>
                  <a:lnTo>
                    <a:pt x="733" y="1149"/>
                  </a:lnTo>
                  <a:lnTo>
                    <a:pt x="586" y="1271"/>
                  </a:lnTo>
                  <a:lnTo>
                    <a:pt x="464" y="1393"/>
                  </a:lnTo>
                  <a:lnTo>
                    <a:pt x="342" y="1515"/>
                  </a:lnTo>
                  <a:lnTo>
                    <a:pt x="244" y="1686"/>
                  </a:lnTo>
                  <a:lnTo>
                    <a:pt x="171" y="1832"/>
                  </a:lnTo>
                  <a:lnTo>
                    <a:pt x="98" y="2003"/>
                  </a:lnTo>
                  <a:lnTo>
                    <a:pt x="49" y="2174"/>
                  </a:lnTo>
                  <a:lnTo>
                    <a:pt x="25" y="2345"/>
                  </a:lnTo>
                  <a:lnTo>
                    <a:pt x="0" y="2516"/>
                  </a:lnTo>
                  <a:lnTo>
                    <a:pt x="0" y="2687"/>
                  </a:lnTo>
                  <a:lnTo>
                    <a:pt x="25" y="2858"/>
                  </a:lnTo>
                  <a:lnTo>
                    <a:pt x="73" y="3029"/>
                  </a:lnTo>
                  <a:lnTo>
                    <a:pt x="122" y="3200"/>
                  </a:lnTo>
                  <a:lnTo>
                    <a:pt x="195" y="3347"/>
                  </a:lnTo>
                  <a:lnTo>
                    <a:pt x="269" y="3518"/>
                  </a:lnTo>
                  <a:lnTo>
                    <a:pt x="366" y="3640"/>
                  </a:lnTo>
                  <a:lnTo>
                    <a:pt x="464" y="3786"/>
                  </a:lnTo>
                  <a:lnTo>
                    <a:pt x="611" y="3908"/>
                  </a:lnTo>
                  <a:lnTo>
                    <a:pt x="733" y="4031"/>
                  </a:lnTo>
                  <a:lnTo>
                    <a:pt x="904" y="4128"/>
                  </a:lnTo>
                  <a:lnTo>
                    <a:pt x="1050" y="4201"/>
                  </a:lnTo>
                  <a:lnTo>
                    <a:pt x="1221" y="4275"/>
                  </a:lnTo>
                  <a:lnTo>
                    <a:pt x="1392" y="4324"/>
                  </a:lnTo>
                  <a:lnTo>
                    <a:pt x="1563" y="4348"/>
                  </a:lnTo>
                  <a:lnTo>
                    <a:pt x="1734" y="4372"/>
                  </a:lnTo>
                  <a:lnTo>
                    <a:pt x="1905" y="4372"/>
                  </a:lnTo>
                  <a:lnTo>
                    <a:pt x="2076" y="4348"/>
                  </a:lnTo>
                  <a:lnTo>
                    <a:pt x="2247" y="4299"/>
                  </a:lnTo>
                  <a:lnTo>
                    <a:pt x="2418" y="4250"/>
                  </a:lnTo>
                  <a:lnTo>
                    <a:pt x="2565" y="4201"/>
                  </a:lnTo>
                  <a:lnTo>
                    <a:pt x="2711" y="4104"/>
                  </a:lnTo>
                  <a:lnTo>
                    <a:pt x="2858" y="4006"/>
                  </a:lnTo>
                  <a:lnTo>
                    <a:pt x="3004" y="3908"/>
                  </a:lnTo>
                  <a:lnTo>
                    <a:pt x="3126" y="3786"/>
                  </a:lnTo>
                  <a:lnTo>
                    <a:pt x="3248" y="3640"/>
                  </a:lnTo>
                  <a:lnTo>
                    <a:pt x="3346" y="3493"/>
                  </a:lnTo>
                  <a:lnTo>
                    <a:pt x="3468" y="3200"/>
                  </a:lnTo>
                  <a:lnTo>
                    <a:pt x="3541" y="2931"/>
                  </a:lnTo>
                  <a:lnTo>
                    <a:pt x="3590" y="2638"/>
                  </a:lnTo>
                  <a:lnTo>
                    <a:pt x="3566" y="2345"/>
                  </a:lnTo>
                  <a:lnTo>
                    <a:pt x="7205" y="856"/>
                  </a:lnTo>
                  <a:lnTo>
                    <a:pt x="6985" y="440"/>
                  </a:lnTo>
                  <a:lnTo>
                    <a:pt x="6839"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lumMod val="25000"/>
                  </a:schemeClr>
                </a:solidFill>
                <a:latin typeface="Work Sans" pitchFamily="2" charset="77"/>
              </a:endParaRPr>
            </a:p>
          </p:txBody>
        </p:sp>
        <p:sp>
          <p:nvSpPr>
            <p:cNvPr id="43" name="Google Shape;1129;p39"/>
            <p:cNvSpPr/>
            <p:nvPr/>
          </p:nvSpPr>
          <p:spPr>
            <a:xfrm>
              <a:off x="5461575" y="5316900"/>
              <a:ext cx="89175" cy="159975"/>
            </a:xfrm>
            <a:custGeom>
              <a:avLst/>
              <a:gdLst/>
              <a:ahLst/>
              <a:cxnLst/>
              <a:rect l="l" t="t" r="r" b="b"/>
              <a:pathLst>
                <a:path w="3567" h="6399" extrusionOk="0">
                  <a:moveTo>
                    <a:pt x="1491" y="0"/>
                  </a:moveTo>
                  <a:lnTo>
                    <a:pt x="1393" y="2858"/>
                  </a:lnTo>
                  <a:lnTo>
                    <a:pt x="1198" y="2907"/>
                  </a:lnTo>
                  <a:lnTo>
                    <a:pt x="1002" y="3004"/>
                  </a:lnTo>
                  <a:lnTo>
                    <a:pt x="807" y="3102"/>
                  </a:lnTo>
                  <a:lnTo>
                    <a:pt x="636" y="3224"/>
                  </a:lnTo>
                  <a:lnTo>
                    <a:pt x="489" y="3346"/>
                  </a:lnTo>
                  <a:lnTo>
                    <a:pt x="392" y="3493"/>
                  </a:lnTo>
                  <a:lnTo>
                    <a:pt x="269" y="3639"/>
                  </a:lnTo>
                  <a:lnTo>
                    <a:pt x="196" y="3786"/>
                  </a:lnTo>
                  <a:lnTo>
                    <a:pt x="123" y="3932"/>
                  </a:lnTo>
                  <a:lnTo>
                    <a:pt x="74" y="4103"/>
                  </a:lnTo>
                  <a:lnTo>
                    <a:pt x="25" y="4274"/>
                  </a:lnTo>
                  <a:lnTo>
                    <a:pt x="1" y="4445"/>
                  </a:lnTo>
                  <a:lnTo>
                    <a:pt x="1" y="4616"/>
                  </a:lnTo>
                  <a:lnTo>
                    <a:pt x="1" y="4787"/>
                  </a:lnTo>
                  <a:lnTo>
                    <a:pt x="25" y="4958"/>
                  </a:lnTo>
                  <a:lnTo>
                    <a:pt x="74" y="5129"/>
                  </a:lnTo>
                  <a:lnTo>
                    <a:pt x="123" y="5276"/>
                  </a:lnTo>
                  <a:lnTo>
                    <a:pt x="196" y="5447"/>
                  </a:lnTo>
                  <a:lnTo>
                    <a:pt x="294" y="5593"/>
                  </a:lnTo>
                  <a:lnTo>
                    <a:pt x="416" y="5740"/>
                  </a:lnTo>
                  <a:lnTo>
                    <a:pt x="538" y="5886"/>
                  </a:lnTo>
                  <a:lnTo>
                    <a:pt x="660" y="6008"/>
                  </a:lnTo>
                  <a:lnTo>
                    <a:pt x="807" y="6106"/>
                  </a:lnTo>
                  <a:lnTo>
                    <a:pt x="953" y="6179"/>
                  </a:lnTo>
                  <a:lnTo>
                    <a:pt x="1124" y="6252"/>
                  </a:lnTo>
                  <a:lnTo>
                    <a:pt x="1271" y="6326"/>
                  </a:lnTo>
                  <a:lnTo>
                    <a:pt x="1442" y="6350"/>
                  </a:lnTo>
                  <a:lnTo>
                    <a:pt x="1613" y="6375"/>
                  </a:lnTo>
                  <a:lnTo>
                    <a:pt x="1784" y="6399"/>
                  </a:lnTo>
                  <a:lnTo>
                    <a:pt x="1955" y="6375"/>
                  </a:lnTo>
                  <a:lnTo>
                    <a:pt x="2126" y="6350"/>
                  </a:lnTo>
                  <a:lnTo>
                    <a:pt x="2297" y="6301"/>
                  </a:lnTo>
                  <a:lnTo>
                    <a:pt x="2468" y="6252"/>
                  </a:lnTo>
                  <a:lnTo>
                    <a:pt x="2614" y="6179"/>
                  </a:lnTo>
                  <a:lnTo>
                    <a:pt x="2785" y="6082"/>
                  </a:lnTo>
                  <a:lnTo>
                    <a:pt x="2932" y="5984"/>
                  </a:lnTo>
                  <a:lnTo>
                    <a:pt x="3054" y="5862"/>
                  </a:lnTo>
                  <a:lnTo>
                    <a:pt x="3176" y="5715"/>
                  </a:lnTo>
                  <a:lnTo>
                    <a:pt x="3273" y="5569"/>
                  </a:lnTo>
                  <a:lnTo>
                    <a:pt x="3371" y="5422"/>
                  </a:lnTo>
                  <a:lnTo>
                    <a:pt x="3444" y="5276"/>
                  </a:lnTo>
                  <a:lnTo>
                    <a:pt x="3493" y="5105"/>
                  </a:lnTo>
                  <a:lnTo>
                    <a:pt x="3542" y="4934"/>
                  </a:lnTo>
                  <a:lnTo>
                    <a:pt x="3567" y="4763"/>
                  </a:lnTo>
                  <a:lnTo>
                    <a:pt x="3567" y="4592"/>
                  </a:lnTo>
                  <a:lnTo>
                    <a:pt x="3567" y="4421"/>
                  </a:lnTo>
                  <a:lnTo>
                    <a:pt x="3542" y="4250"/>
                  </a:lnTo>
                  <a:lnTo>
                    <a:pt x="3493" y="4079"/>
                  </a:lnTo>
                  <a:lnTo>
                    <a:pt x="3420" y="3908"/>
                  </a:lnTo>
                  <a:lnTo>
                    <a:pt x="3347" y="3761"/>
                  </a:lnTo>
                  <a:lnTo>
                    <a:pt x="3273" y="3615"/>
                  </a:lnTo>
                  <a:lnTo>
                    <a:pt x="3151" y="3468"/>
                  </a:lnTo>
                  <a:lnTo>
                    <a:pt x="2980" y="3273"/>
                  </a:lnTo>
                  <a:lnTo>
                    <a:pt x="2761" y="3102"/>
                  </a:lnTo>
                  <a:lnTo>
                    <a:pt x="2541" y="2980"/>
                  </a:lnTo>
                  <a:lnTo>
                    <a:pt x="2321" y="2907"/>
                  </a:lnTo>
                  <a:lnTo>
                    <a:pt x="2419" y="25"/>
                  </a:lnTo>
                  <a:lnTo>
                    <a:pt x="2419" y="25"/>
                  </a:lnTo>
                  <a:lnTo>
                    <a:pt x="2126" y="49"/>
                  </a:lnTo>
                  <a:lnTo>
                    <a:pt x="1808" y="25"/>
                  </a:lnTo>
                  <a:lnTo>
                    <a:pt x="1491"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lumMod val="25000"/>
                  </a:schemeClr>
                </a:solidFill>
                <a:latin typeface="Work Sans" pitchFamily="2" charset="77"/>
              </a:endParaRPr>
            </a:p>
          </p:txBody>
        </p:sp>
        <p:sp>
          <p:nvSpPr>
            <p:cNvPr id="44" name="Google Shape;1130;p39"/>
            <p:cNvSpPr/>
            <p:nvPr/>
          </p:nvSpPr>
          <p:spPr>
            <a:xfrm>
              <a:off x="5619100" y="5194175"/>
              <a:ext cx="161850" cy="89775"/>
            </a:xfrm>
            <a:custGeom>
              <a:avLst/>
              <a:gdLst/>
              <a:ahLst/>
              <a:cxnLst/>
              <a:rect l="l" t="t" r="r" b="b"/>
              <a:pathLst>
                <a:path w="6474" h="3591" extrusionOk="0">
                  <a:moveTo>
                    <a:pt x="4592" y="0"/>
                  </a:moveTo>
                  <a:lnTo>
                    <a:pt x="4422" y="25"/>
                  </a:lnTo>
                  <a:lnTo>
                    <a:pt x="4251" y="73"/>
                  </a:lnTo>
                  <a:lnTo>
                    <a:pt x="4080" y="122"/>
                  </a:lnTo>
                  <a:lnTo>
                    <a:pt x="3884" y="196"/>
                  </a:lnTo>
                  <a:lnTo>
                    <a:pt x="3713" y="293"/>
                  </a:lnTo>
                  <a:lnTo>
                    <a:pt x="3567" y="391"/>
                  </a:lnTo>
                  <a:lnTo>
                    <a:pt x="3420" y="513"/>
                  </a:lnTo>
                  <a:lnTo>
                    <a:pt x="3298" y="660"/>
                  </a:lnTo>
                  <a:lnTo>
                    <a:pt x="3200" y="806"/>
                  </a:lnTo>
                  <a:lnTo>
                    <a:pt x="3103" y="953"/>
                  </a:lnTo>
                  <a:lnTo>
                    <a:pt x="3029" y="1124"/>
                  </a:lnTo>
                  <a:lnTo>
                    <a:pt x="99" y="757"/>
                  </a:lnTo>
                  <a:lnTo>
                    <a:pt x="74" y="1221"/>
                  </a:lnTo>
                  <a:lnTo>
                    <a:pt x="1" y="1661"/>
                  </a:lnTo>
                  <a:lnTo>
                    <a:pt x="2907" y="2027"/>
                  </a:lnTo>
                  <a:lnTo>
                    <a:pt x="2932" y="2223"/>
                  </a:lnTo>
                  <a:lnTo>
                    <a:pt x="3005" y="2418"/>
                  </a:lnTo>
                  <a:lnTo>
                    <a:pt x="3078" y="2565"/>
                  </a:lnTo>
                  <a:lnTo>
                    <a:pt x="3152" y="2736"/>
                  </a:lnTo>
                  <a:lnTo>
                    <a:pt x="3249" y="2882"/>
                  </a:lnTo>
                  <a:lnTo>
                    <a:pt x="3371" y="3004"/>
                  </a:lnTo>
                  <a:lnTo>
                    <a:pt x="3493" y="3126"/>
                  </a:lnTo>
                  <a:lnTo>
                    <a:pt x="3616" y="3248"/>
                  </a:lnTo>
                  <a:lnTo>
                    <a:pt x="3762" y="3346"/>
                  </a:lnTo>
                  <a:lnTo>
                    <a:pt x="3909" y="3419"/>
                  </a:lnTo>
                  <a:lnTo>
                    <a:pt x="4080" y="3493"/>
                  </a:lnTo>
                  <a:lnTo>
                    <a:pt x="4251" y="3541"/>
                  </a:lnTo>
                  <a:lnTo>
                    <a:pt x="4422" y="3566"/>
                  </a:lnTo>
                  <a:lnTo>
                    <a:pt x="4592" y="3590"/>
                  </a:lnTo>
                  <a:lnTo>
                    <a:pt x="4763" y="3590"/>
                  </a:lnTo>
                  <a:lnTo>
                    <a:pt x="4934" y="3566"/>
                  </a:lnTo>
                  <a:lnTo>
                    <a:pt x="5105" y="3541"/>
                  </a:lnTo>
                  <a:lnTo>
                    <a:pt x="5276" y="3468"/>
                  </a:lnTo>
                  <a:lnTo>
                    <a:pt x="5447" y="3419"/>
                  </a:lnTo>
                  <a:lnTo>
                    <a:pt x="5618" y="3322"/>
                  </a:lnTo>
                  <a:lnTo>
                    <a:pt x="5765" y="3224"/>
                  </a:lnTo>
                  <a:lnTo>
                    <a:pt x="5887" y="3102"/>
                  </a:lnTo>
                  <a:lnTo>
                    <a:pt x="6009" y="2980"/>
                  </a:lnTo>
                  <a:lnTo>
                    <a:pt x="6131" y="2858"/>
                  </a:lnTo>
                  <a:lnTo>
                    <a:pt x="6204" y="2711"/>
                  </a:lnTo>
                  <a:lnTo>
                    <a:pt x="6302" y="2565"/>
                  </a:lnTo>
                  <a:lnTo>
                    <a:pt x="6351" y="2394"/>
                  </a:lnTo>
                  <a:lnTo>
                    <a:pt x="6400" y="2223"/>
                  </a:lnTo>
                  <a:lnTo>
                    <a:pt x="6449" y="2076"/>
                  </a:lnTo>
                  <a:lnTo>
                    <a:pt x="6473" y="1881"/>
                  </a:lnTo>
                  <a:lnTo>
                    <a:pt x="6473" y="1710"/>
                  </a:lnTo>
                  <a:lnTo>
                    <a:pt x="6449" y="1539"/>
                  </a:lnTo>
                  <a:lnTo>
                    <a:pt x="6424" y="1368"/>
                  </a:lnTo>
                  <a:lnTo>
                    <a:pt x="6351" y="1197"/>
                  </a:lnTo>
                  <a:lnTo>
                    <a:pt x="6278" y="1026"/>
                  </a:lnTo>
                  <a:lnTo>
                    <a:pt x="6204" y="855"/>
                  </a:lnTo>
                  <a:lnTo>
                    <a:pt x="6107" y="708"/>
                  </a:lnTo>
                  <a:lnTo>
                    <a:pt x="5985" y="586"/>
                  </a:lnTo>
                  <a:lnTo>
                    <a:pt x="5862" y="464"/>
                  </a:lnTo>
                  <a:lnTo>
                    <a:pt x="5740" y="342"/>
                  </a:lnTo>
                  <a:lnTo>
                    <a:pt x="5594" y="269"/>
                  </a:lnTo>
                  <a:lnTo>
                    <a:pt x="5447" y="171"/>
                  </a:lnTo>
                  <a:lnTo>
                    <a:pt x="5276" y="122"/>
                  </a:lnTo>
                  <a:lnTo>
                    <a:pt x="5105" y="73"/>
                  </a:lnTo>
                  <a:lnTo>
                    <a:pt x="4934" y="25"/>
                  </a:lnTo>
                  <a:lnTo>
                    <a:pt x="4763" y="25"/>
                  </a:lnTo>
                  <a:lnTo>
                    <a:pt x="4592"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lumMod val="25000"/>
                  </a:schemeClr>
                </a:solidFill>
                <a:latin typeface="Work Sans" pitchFamily="2" charset="77"/>
              </a:endParaRPr>
            </a:p>
          </p:txBody>
        </p:sp>
        <p:sp>
          <p:nvSpPr>
            <p:cNvPr id="45" name="Google Shape;1131;p39"/>
            <p:cNvSpPr/>
            <p:nvPr/>
          </p:nvSpPr>
          <p:spPr>
            <a:xfrm>
              <a:off x="5420075" y="5116000"/>
              <a:ext cx="189300" cy="189925"/>
            </a:xfrm>
            <a:custGeom>
              <a:avLst/>
              <a:gdLst/>
              <a:ahLst/>
              <a:cxnLst/>
              <a:rect l="l" t="t" r="r" b="b"/>
              <a:pathLst>
                <a:path w="7572" h="7597" extrusionOk="0">
                  <a:moveTo>
                    <a:pt x="3786" y="1"/>
                  </a:moveTo>
                  <a:lnTo>
                    <a:pt x="3395" y="25"/>
                  </a:lnTo>
                  <a:lnTo>
                    <a:pt x="3028" y="74"/>
                  </a:lnTo>
                  <a:lnTo>
                    <a:pt x="2662" y="172"/>
                  </a:lnTo>
                  <a:lnTo>
                    <a:pt x="2320" y="294"/>
                  </a:lnTo>
                  <a:lnTo>
                    <a:pt x="1978" y="465"/>
                  </a:lnTo>
                  <a:lnTo>
                    <a:pt x="1661" y="660"/>
                  </a:lnTo>
                  <a:lnTo>
                    <a:pt x="1392" y="880"/>
                  </a:lnTo>
                  <a:lnTo>
                    <a:pt x="1123" y="1124"/>
                  </a:lnTo>
                  <a:lnTo>
                    <a:pt x="879" y="1393"/>
                  </a:lnTo>
                  <a:lnTo>
                    <a:pt x="659" y="1686"/>
                  </a:lnTo>
                  <a:lnTo>
                    <a:pt x="464" y="1979"/>
                  </a:lnTo>
                  <a:lnTo>
                    <a:pt x="293" y="2321"/>
                  </a:lnTo>
                  <a:lnTo>
                    <a:pt x="171" y="2663"/>
                  </a:lnTo>
                  <a:lnTo>
                    <a:pt x="73" y="3029"/>
                  </a:lnTo>
                  <a:lnTo>
                    <a:pt x="24" y="3420"/>
                  </a:lnTo>
                  <a:lnTo>
                    <a:pt x="0" y="3787"/>
                  </a:lnTo>
                  <a:lnTo>
                    <a:pt x="24" y="4177"/>
                  </a:lnTo>
                  <a:lnTo>
                    <a:pt x="73" y="4568"/>
                  </a:lnTo>
                  <a:lnTo>
                    <a:pt x="171" y="4934"/>
                  </a:lnTo>
                  <a:lnTo>
                    <a:pt x="293" y="5276"/>
                  </a:lnTo>
                  <a:lnTo>
                    <a:pt x="464" y="5594"/>
                  </a:lnTo>
                  <a:lnTo>
                    <a:pt x="659" y="5911"/>
                  </a:lnTo>
                  <a:lnTo>
                    <a:pt x="879" y="6204"/>
                  </a:lnTo>
                  <a:lnTo>
                    <a:pt x="1123" y="6473"/>
                  </a:lnTo>
                  <a:lnTo>
                    <a:pt x="1392" y="6717"/>
                  </a:lnTo>
                  <a:lnTo>
                    <a:pt x="1661" y="6937"/>
                  </a:lnTo>
                  <a:lnTo>
                    <a:pt x="1978" y="7133"/>
                  </a:lnTo>
                  <a:lnTo>
                    <a:pt x="2320" y="7279"/>
                  </a:lnTo>
                  <a:lnTo>
                    <a:pt x="2662" y="7426"/>
                  </a:lnTo>
                  <a:lnTo>
                    <a:pt x="3028" y="7499"/>
                  </a:lnTo>
                  <a:lnTo>
                    <a:pt x="3395" y="7572"/>
                  </a:lnTo>
                  <a:lnTo>
                    <a:pt x="3786" y="7597"/>
                  </a:lnTo>
                  <a:lnTo>
                    <a:pt x="4176" y="7572"/>
                  </a:lnTo>
                  <a:lnTo>
                    <a:pt x="4567" y="7499"/>
                  </a:lnTo>
                  <a:lnTo>
                    <a:pt x="4909" y="7426"/>
                  </a:lnTo>
                  <a:lnTo>
                    <a:pt x="5275" y="7279"/>
                  </a:lnTo>
                  <a:lnTo>
                    <a:pt x="5593" y="7133"/>
                  </a:lnTo>
                  <a:lnTo>
                    <a:pt x="5910" y="6937"/>
                  </a:lnTo>
                  <a:lnTo>
                    <a:pt x="6203" y="6717"/>
                  </a:lnTo>
                  <a:lnTo>
                    <a:pt x="6472" y="6473"/>
                  </a:lnTo>
                  <a:lnTo>
                    <a:pt x="6716" y="6204"/>
                  </a:lnTo>
                  <a:lnTo>
                    <a:pt x="6936" y="5911"/>
                  </a:lnTo>
                  <a:lnTo>
                    <a:pt x="7132" y="5594"/>
                  </a:lnTo>
                  <a:lnTo>
                    <a:pt x="7278" y="5276"/>
                  </a:lnTo>
                  <a:lnTo>
                    <a:pt x="7425" y="4934"/>
                  </a:lnTo>
                  <a:lnTo>
                    <a:pt x="7498" y="4568"/>
                  </a:lnTo>
                  <a:lnTo>
                    <a:pt x="7571" y="4177"/>
                  </a:lnTo>
                  <a:lnTo>
                    <a:pt x="7571" y="3787"/>
                  </a:lnTo>
                  <a:lnTo>
                    <a:pt x="7571" y="3420"/>
                  </a:lnTo>
                  <a:lnTo>
                    <a:pt x="7498" y="3029"/>
                  </a:lnTo>
                  <a:lnTo>
                    <a:pt x="7425" y="2663"/>
                  </a:lnTo>
                  <a:lnTo>
                    <a:pt x="7278" y="2321"/>
                  </a:lnTo>
                  <a:lnTo>
                    <a:pt x="7132" y="1979"/>
                  </a:lnTo>
                  <a:lnTo>
                    <a:pt x="6936" y="1686"/>
                  </a:lnTo>
                  <a:lnTo>
                    <a:pt x="6716" y="1393"/>
                  </a:lnTo>
                  <a:lnTo>
                    <a:pt x="6472" y="1124"/>
                  </a:lnTo>
                  <a:lnTo>
                    <a:pt x="6203" y="880"/>
                  </a:lnTo>
                  <a:lnTo>
                    <a:pt x="5910" y="660"/>
                  </a:lnTo>
                  <a:lnTo>
                    <a:pt x="5593" y="465"/>
                  </a:lnTo>
                  <a:lnTo>
                    <a:pt x="5275" y="294"/>
                  </a:lnTo>
                  <a:lnTo>
                    <a:pt x="4909" y="172"/>
                  </a:lnTo>
                  <a:lnTo>
                    <a:pt x="4567" y="74"/>
                  </a:lnTo>
                  <a:lnTo>
                    <a:pt x="4176" y="25"/>
                  </a:lnTo>
                  <a:lnTo>
                    <a:pt x="3786"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lumMod val="25000"/>
                  </a:schemeClr>
                </a:solidFill>
                <a:latin typeface="Work Sans" pitchFamily="2" charset="77"/>
              </a:endParaRPr>
            </a:p>
          </p:txBody>
        </p:sp>
      </p:grpSp>
      <p:grpSp>
        <p:nvGrpSpPr>
          <p:cNvPr id="46" name="Google Shape;991;p39"/>
          <p:cNvGrpSpPr/>
          <p:nvPr/>
        </p:nvGrpSpPr>
        <p:grpSpPr>
          <a:xfrm>
            <a:off x="7860960" y="3751325"/>
            <a:ext cx="147945" cy="369410"/>
            <a:chOff x="3386850" y="2264625"/>
            <a:chExt cx="203950" cy="509250"/>
          </a:xfrm>
          <a:solidFill>
            <a:srgbClr val="0166CD"/>
          </a:solidFill>
        </p:grpSpPr>
        <p:sp>
          <p:nvSpPr>
            <p:cNvPr id="47" name="Google Shape;992;p39"/>
            <p:cNvSpPr/>
            <p:nvPr/>
          </p:nvSpPr>
          <p:spPr>
            <a:xfrm>
              <a:off x="3386850" y="2370850"/>
              <a:ext cx="203950" cy="403025"/>
            </a:xfrm>
            <a:custGeom>
              <a:avLst/>
              <a:gdLst/>
              <a:ahLst/>
              <a:cxnLst/>
              <a:rect l="l" t="t" r="r" b="b"/>
              <a:pathLst>
                <a:path w="8158" h="16121" extrusionOk="0">
                  <a:moveTo>
                    <a:pt x="3249" y="1"/>
                  </a:moveTo>
                  <a:lnTo>
                    <a:pt x="3004" y="50"/>
                  </a:lnTo>
                  <a:lnTo>
                    <a:pt x="2785" y="99"/>
                  </a:lnTo>
                  <a:lnTo>
                    <a:pt x="2565" y="172"/>
                  </a:lnTo>
                  <a:lnTo>
                    <a:pt x="2369" y="269"/>
                  </a:lnTo>
                  <a:lnTo>
                    <a:pt x="2174" y="367"/>
                  </a:lnTo>
                  <a:lnTo>
                    <a:pt x="1979" y="465"/>
                  </a:lnTo>
                  <a:lnTo>
                    <a:pt x="1808" y="587"/>
                  </a:lnTo>
                  <a:lnTo>
                    <a:pt x="1637" y="734"/>
                  </a:lnTo>
                  <a:lnTo>
                    <a:pt x="1490" y="880"/>
                  </a:lnTo>
                  <a:lnTo>
                    <a:pt x="1344" y="1027"/>
                  </a:lnTo>
                  <a:lnTo>
                    <a:pt x="1075" y="1369"/>
                  </a:lnTo>
                  <a:lnTo>
                    <a:pt x="855" y="1784"/>
                  </a:lnTo>
                  <a:lnTo>
                    <a:pt x="660" y="2199"/>
                  </a:lnTo>
                  <a:lnTo>
                    <a:pt x="489" y="2687"/>
                  </a:lnTo>
                  <a:lnTo>
                    <a:pt x="342" y="3176"/>
                  </a:lnTo>
                  <a:lnTo>
                    <a:pt x="245" y="3738"/>
                  </a:lnTo>
                  <a:lnTo>
                    <a:pt x="147" y="4299"/>
                  </a:lnTo>
                  <a:lnTo>
                    <a:pt x="74" y="4910"/>
                  </a:lnTo>
                  <a:lnTo>
                    <a:pt x="49" y="5545"/>
                  </a:lnTo>
                  <a:lnTo>
                    <a:pt x="25" y="6204"/>
                  </a:lnTo>
                  <a:lnTo>
                    <a:pt x="0" y="6888"/>
                  </a:lnTo>
                  <a:lnTo>
                    <a:pt x="25" y="7035"/>
                  </a:lnTo>
                  <a:lnTo>
                    <a:pt x="49" y="7181"/>
                  </a:lnTo>
                  <a:lnTo>
                    <a:pt x="98" y="7328"/>
                  </a:lnTo>
                  <a:lnTo>
                    <a:pt x="171" y="7425"/>
                  </a:lnTo>
                  <a:lnTo>
                    <a:pt x="269" y="7523"/>
                  </a:lnTo>
                  <a:lnTo>
                    <a:pt x="391" y="7596"/>
                  </a:lnTo>
                  <a:lnTo>
                    <a:pt x="513" y="7645"/>
                  </a:lnTo>
                  <a:lnTo>
                    <a:pt x="660" y="7670"/>
                  </a:lnTo>
                  <a:lnTo>
                    <a:pt x="806" y="7645"/>
                  </a:lnTo>
                  <a:lnTo>
                    <a:pt x="928" y="7596"/>
                  </a:lnTo>
                  <a:lnTo>
                    <a:pt x="1051" y="7523"/>
                  </a:lnTo>
                  <a:lnTo>
                    <a:pt x="1148" y="7425"/>
                  </a:lnTo>
                  <a:lnTo>
                    <a:pt x="1222" y="7328"/>
                  </a:lnTo>
                  <a:lnTo>
                    <a:pt x="1270" y="7181"/>
                  </a:lnTo>
                  <a:lnTo>
                    <a:pt x="1295" y="7035"/>
                  </a:lnTo>
                  <a:lnTo>
                    <a:pt x="1319" y="6888"/>
                  </a:lnTo>
                  <a:lnTo>
                    <a:pt x="1344" y="6278"/>
                  </a:lnTo>
                  <a:lnTo>
                    <a:pt x="1417" y="5569"/>
                  </a:lnTo>
                  <a:lnTo>
                    <a:pt x="1515" y="4861"/>
                  </a:lnTo>
                  <a:lnTo>
                    <a:pt x="1637" y="4153"/>
                  </a:lnTo>
                  <a:lnTo>
                    <a:pt x="1759" y="3542"/>
                  </a:lnTo>
                  <a:lnTo>
                    <a:pt x="1881" y="3029"/>
                  </a:lnTo>
                  <a:lnTo>
                    <a:pt x="2003" y="2687"/>
                  </a:lnTo>
                  <a:lnTo>
                    <a:pt x="2052" y="2614"/>
                  </a:lnTo>
                  <a:lnTo>
                    <a:pt x="2101" y="2590"/>
                  </a:lnTo>
                  <a:lnTo>
                    <a:pt x="2101" y="2639"/>
                  </a:lnTo>
                  <a:lnTo>
                    <a:pt x="2125" y="2736"/>
                  </a:lnTo>
                  <a:lnTo>
                    <a:pt x="2125" y="3151"/>
                  </a:lnTo>
                  <a:lnTo>
                    <a:pt x="2076" y="4568"/>
                  </a:lnTo>
                  <a:lnTo>
                    <a:pt x="1954" y="6595"/>
                  </a:lnTo>
                  <a:lnTo>
                    <a:pt x="1832" y="8866"/>
                  </a:lnTo>
                  <a:lnTo>
                    <a:pt x="1539" y="13165"/>
                  </a:lnTo>
                  <a:lnTo>
                    <a:pt x="1392" y="15119"/>
                  </a:lnTo>
                  <a:lnTo>
                    <a:pt x="1392" y="15290"/>
                  </a:lnTo>
                  <a:lnTo>
                    <a:pt x="1417" y="15461"/>
                  </a:lnTo>
                  <a:lnTo>
                    <a:pt x="1466" y="15607"/>
                  </a:lnTo>
                  <a:lnTo>
                    <a:pt x="1563" y="15754"/>
                  </a:lnTo>
                  <a:lnTo>
                    <a:pt x="1661" y="15900"/>
                  </a:lnTo>
                  <a:lnTo>
                    <a:pt x="1783" y="15998"/>
                  </a:lnTo>
                  <a:lnTo>
                    <a:pt x="1930" y="16071"/>
                  </a:lnTo>
                  <a:lnTo>
                    <a:pt x="2101" y="16120"/>
                  </a:lnTo>
                  <a:lnTo>
                    <a:pt x="2394" y="16120"/>
                  </a:lnTo>
                  <a:lnTo>
                    <a:pt x="2516" y="16071"/>
                  </a:lnTo>
                  <a:lnTo>
                    <a:pt x="2662" y="15998"/>
                  </a:lnTo>
                  <a:lnTo>
                    <a:pt x="2785" y="15925"/>
                  </a:lnTo>
                  <a:lnTo>
                    <a:pt x="2882" y="15803"/>
                  </a:lnTo>
                  <a:lnTo>
                    <a:pt x="2956" y="15680"/>
                  </a:lnTo>
                  <a:lnTo>
                    <a:pt x="3029" y="15534"/>
                  </a:lnTo>
                  <a:lnTo>
                    <a:pt x="3053" y="15387"/>
                  </a:lnTo>
                  <a:lnTo>
                    <a:pt x="3713" y="8549"/>
                  </a:lnTo>
                  <a:lnTo>
                    <a:pt x="3737" y="8476"/>
                  </a:lnTo>
                  <a:lnTo>
                    <a:pt x="3786" y="8354"/>
                  </a:lnTo>
                  <a:lnTo>
                    <a:pt x="3835" y="8305"/>
                  </a:lnTo>
                  <a:lnTo>
                    <a:pt x="3884" y="8231"/>
                  </a:lnTo>
                  <a:lnTo>
                    <a:pt x="3981" y="8207"/>
                  </a:lnTo>
                  <a:lnTo>
                    <a:pt x="4079" y="8183"/>
                  </a:lnTo>
                  <a:lnTo>
                    <a:pt x="4177" y="8207"/>
                  </a:lnTo>
                  <a:lnTo>
                    <a:pt x="4274" y="8231"/>
                  </a:lnTo>
                  <a:lnTo>
                    <a:pt x="4323" y="8305"/>
                  </a:lnTo>
                  <a:lnTo>
                    <a:pt x="4372" y="8354"/>
                  </a:lnTo>
                  <a:lnTo>
                    <a:pt x="4421" y="8476"/>
                  </a:lnTo>
                  <a:lnTo>
                    <a:pt x="4445" y="8549"/>
                  </a:lnTo>
                  <a:lnTo>
                    <a:pt x="5105" y="15387"/>
                  </a:lnTo>
                  <a:lnTo>
                    <a:pt x="5129" y="15534"/>
                  </a:lnTo>
                  <a:lnTo>
                    <a:pt x="5202" y="15680"/>
                  </a:lnTo>
                  <a:lnTo>
                    <a:pt x="5276" y="15803"/>
                  </a:lnTo>
                  <a:lnTo>
                    <a:pt x="5373" y="15925"/>
                  </a:lnTo>
                  <a:lnTo>
                    <a:pt x="5496" y="15998"/>
                  </a:lnTo>
                  <a:lnTo>
                    <a:pt x="5642" y="16071"/>
                  </a:lnTo>
                  <a:lnTo>
                    <a:pt x="5764" y="16120"/>
                  </a:lnTo>
                  <a:lnTo>
                    <a:pt x="6057" y="16120"/>
                  </a:lnTo>
                  <a:lnTo>
                    <a:pt x="6228" y="16071"/>
                  </a:lnTo>
                  <a:lnTo>
                    <a:pt x="6375" y="15998"/>
                  </a:lnTo>
                  <a:lnTo>
                    <a:pt x="6497" y="15900"/>
                  </a:lnTo>
                  <a:lnTo>
                    <a:pt x="6595" y="15754"/>
                  </a:lnTo>
                  <a:lnTo>
                    <a:pt x="6692" y="15607"/>
                  </a:lnTo>
                  <a:lnTo>
                    <a:pt x="6741" y="15461"/>
                  </a:lnTo>
                  <a:lnTo>
                    <a:pt x="6766" y="15290"/>
                  </a:lnTo>
                  <a:lnTo>
                    <a:pt x="6766" y="15119"/>
                  </a:lnTo>
                  <a:lnTo>
                    <a:pt x="6619" y="13165"/>
                  </a:lnTo>
                  <a:lnTo>
                    <a:pt x="6350" y="8915"/>
                  </a:lnTo>
                  <a:lnTo>
                    <a:pt x="6204" y="6619"/>
                  </a:lnTo>
                  <a:lnTo>
                    <a:pt x="6106" y="4617"/>
                  </a:lnTo>
                  <a:lnTo>
                    <a:pt x="6057" y="3176"/>
                  </a:lnTo>
                  <a:lnTo>
                    <a:pt x="6057" y="2761"/>
                  </a:lnTo>
                  <a:lnTo>
                    <a:pt x="6057" y="2590"/>
                  </a:lnTo>
                  <a:lnTo>
                    <a:pt x="6106" y="2590"/>
                  </a:lnTo>
                  <a:lnTo>
                    <a:pt x="6155" y="2687"/>
                  </a:lnTo>
                  <a:lnTo>
                    <a:pt x="6253" y="3005"/>
                  </a:lnTo>
                  <a:lnTo>
                    <a:pt x="6399" y="3493"/>
                  </a:lnTo>
                  <a:lnTo>
                    <a:pt x="6521" y="4128"/>
                  </a:lnTo>
                  <a:lnTo>
                    <a:pt x="6643" y="4837"/>
                  </a:lnTo>
                  <a:lnTo>
                    <a:pt x="6741" y="5569"/>
                  </a:lnTo>
                  <a:lnTo>
                    <a:pt x="6814" y="6278"/>
                  </a:lnTo>
                  <a:lnTo>
                    <a:pt x="6839" y="6888"/>
                  </a:lnTo>
                  <a:lnTo>
                    <a:pt x="6863" y="7035"/>
                  </a:lnTo>
                  <a:lnTo>
                    <a:pt x="6888" y="7181"/>
                  </a:lnTo>
                  <a:lnTo>
                    <a:pt x="6936" y="7328"/>
                  </a:lnTo>
                  <a:lnTo>
                    <a:pt x="7010" y="7425"/>
                  </a:lnTo>
                  <a:lnTo>
                    <a:pt x="7107" y="7523"/>
                  </a:lnTo>
                  <a:lnTo>
                    <a:pt x="7230" y="7596"/>
                  </a:lnTo>
                  <a:lnTo>
                    <a:pt x="7352" y="7645"/>
                  </a:lnTo>
                  <a:lnTo>
                    <a:pt x="7498" y="7670"/>
                  </a:lnTo>
                  <a:lnTo>
                    <a:pt x="7645" y="7645"/>
                  </a:lnTo>
                  <a:lnTo>
                    <a:pt x="7767" y="7596"/>
                  </a:lnTo>
                  <a:lnTo>
                    <a:pt x="7889" y="7523"/>
                  </a:lnTo>
                  <a:lnTo>
                    <a:pt x="7987" y="7425"/>
                  </a:lnTo>
                  <a:lnTo>
                    <a:pt x="8060" y="7328"/>
                  </a:lnTo>
                  <a:lnTo>
                    <a:pt x="8109" y="7181"/>
                  </a:lnTo>
                  <a:lnTo>
                    <a:pt x="8133" y="7035"/>
                  </a:lnTo>
                  <a:lnTo>
                    <a:pt x="8158" y="6888"/>
                  </a:lnTo>
                  <a:lnTo>
                    <a:pt x="8133" y="5520"/>
                  </a:lnTo>
                  <a:lnTo>
                    <a:pt x="8109" y="4885"/>
                  </a:lnTo>
                  <a:lnTo>
                    <a:pt x="8060" y="4299"/>
                  </a:lnTo>
                  <a:lnTo>
                    <a:pt x="7987" y="3713"/>
                  </a:lnTo>
                  <a:lnTo>
                    <a:pt x="7889" y="3176"/>
                  </a:lnTo>
                  <a:lnTo>
                    <a:pt x="7767" y="2663"/>
                  </a:lnTo>
                  <a:lnTo>
                    <a:pt x="7620" y="2174"/>
                  </a:lnTo>
                  <a:lnTo>
                    <a:pt x="7425" y="1759"/>
                  </a:lnTo>
                  <a:lnTo>
                    <a:pt x="7205" y="1369"/>
                  </a:lnTo>
                  <a:lnTo>
                    <a:pt x="7083" y="1173"/>
                  </a:lnTo>
                  <a:lnTo>
                    <a:pt x="6936" y="1002"/>
                  </a:lnTo>
                  <a:lnTo>
                    <a:pt x="6790" y="856"/>
                  </a:lnTo>
                  <a:lnTo>
                    <a:pt x="6643" y="709"/>
                  </a:lnTo>
                  <a:lnTo>
                    <a:pt x="6472" y="563"/>
                  </a:lnTo>
                  <a:lnTo>
                    <a:pt x="6277" y="440"/>
                  </a:lnTo>
                  <a:lnTo>
                    <a:pt x="6082" y="343"/>
                  </a:lnTo>
                  <a:lnTo>
                    <a:pt x="5886" y="245"/>
                  </a:lnTo>
                  <a:lnTo>
                    <a:pt x="5666" y="172"/>
                  </a:lnTo>
                  <a:lnTo>
                    <a:pt x="5422" y="99"/>
                  </a:lnTo>
                  <a:lnTo>
                    <a:pt x="5178" y="50"/>
                  </a:lnTo>
                  <a:lnTo>
                    <a:pt x="4909" y="1"/>
                  </a:lnTo>
                  <a:lnTo>
                    <a:pt x="4714" y="74"/>
                  </a:lnTo>
                  <a:lnTo>
                    <a:pt x="4519" y="147"/>
                  </a:lnTo>
                  <a:lnTo>
                    <a:pt x="4299" y="196"/>
                  </a:lnTo>
                  <a:lnTo>
                    <a:pt x="3859" y="196"/>
                  </a:lnTo>
                  <a:lnTo>
                    <a:pt x="3664" y="147"/>
                  </a:lnTo>
                  <a:lnTo>
                    <a:pt x="3444" y="99"/>
                  </a:lnTo>
                  <a:lnTo>
                    <a:pt x="3249"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Work Sans" pitchFamily="2" charset="77"/>
              </a:endParaRPr>
            </a:p>
          </p:txBody>
        </p:sp>
        <p:sp>
          <p:nvSpPr>
            <p:cNvPr id="48" name="Google Shape;993;p39"/>
            <p:cNvSpPr/>
            <p:nvPr/>
          </p:nvSpPr>
          <p:spPr>
            <a:xfrm>
              <a:off x="3446075" y="2264625"/>
              <a:ext cx="85500" cy="94050"/>
            </a:xfrm>
            <a:custGeom>
              <a:avLst/>
              <a:gdLst/>
              <a:ahLst/>
              <a:cxnLst/>
              <a:rect l="l" t="t" r="r" b="b"/>
              <a:pathLst>
                <a:path w="3420" h="3762" extrusionOk="0">
                  <a:moveTo>
                    <a:pt x="1539" y="0"/>
                  </a:moveTo>
                  <a:lnTo>
                    <a:pt x="1368" y="25"/>
                  </a:lnTo>
                  <a:lnTo>
                    <a:pt x="1197" y="49"/>
                  </a:lnTo>
                  <a:lnTo>
                    <a:pt x="1051" y="122"/>
                  </a:lnTo>
                  <a:lnTo>
                    <a:pt x="904" y="171"/>
                  </a:lnTo>
                  <a:lnTo>
                    <a:pt x="757" y="269"/>
                  </a:lnTo>
                  <a:lnTo>
                    <a:pt x="611" y="342"/>
                  </a:lnTo>
                  <a:lnTo>
                    <a:pt x="489" y="464"/>
                  </a:lnTo>
                  <a:lnTo>
                    <a:pt x="391" y="586"/>
                  </a:lnTo>
                  <a:lnTo>
                    <a:pt x="293" y="708"/>
                  </a:lnTo>
                  <a:lnTo>
                    <a:pt x="196" y="855"/>
                  </a:lnTo>
                  <a:lnTo>
                    <a:pt x="122" y="1002"/>
                  </a:lnTo>
                  <a:lnTo>
                    <a:pt x="74" y="1148"/>
                  </a:lnTo>
                  <a:lnTo>
                    <a:pt x="25" y="1319"/>
                  </a:lnTo>
                  <a:lnTo>
                    <a:pt x="0" y="1514"/>
                  </a:lnTo>
                  <a:lnTo>
                    <a:pt x="0" y="1710"/>
                  </a:lnTo>
                  <a:lnTo>
                    <a:pt x="0" y="1905"/>
                  </a:lnTo>
                  <a:lnTo>
                    <a:pt x="25" y="2101"/>
                  </a:lnTo>
                  <a:lnTo>
                    <a:pt x="74" y="2272"/>
                  </a:lnTo>
                  <a:lnTo>
                    <a:pt x="122" y="2467"/>
                  </a:lnTo>
                  <a:lnTo>
                    <a:pt x="196" y="2638"/>
                  </a:lnTo>
                  <a:lnTo>
                    <a:pt x="293" y="2809"/>
                  </a:lnTo>
                  <a:lnTo>
                    <a:pt x="391" y="2980"/>
                  </a:lnTo>
                  <a:lnTo>
                    <a:pt x="489" y="3126"/>
                  </a:lnTo>
                  <a:lnTo>
                    <a:pt x="611" y="3273"/>
                  </a:lnTo>
                  <a:lnTo>
                    <a:pt x="757" y="3395"/>
                  </a:lnTo>
                  <a:lnTo>
                    <a:pt x="904" y="3493"/>
                  </a:lnTo>
                  <a:lnTo>
                    <a:pt x="1051" y="3590"/>
                  </a:lnTo>
                  <a:lnTo>
                    <a:pt x="1197" y="3664"/>
                  </a:lnTo>
                  <a:lnTo>
                    <a:pt x="1368" y="3713"/>
                  </a:lnTo>
                  <a:lnTo>
                    <a:pt x="1539" y="3761"/>
                  </a:lnTo>
                  <a:lnTo>
                    <a:pt x="1881" y="3761"/>
                  </a:lnTo>
                  <a:lnTo>
                    <a:pt x="2052" y="3713"/>
                  </a:lnTo>
                  <a:lnTo>
                    <a:pt x="2223" y="3664"/>
                  </a:lnTo>
                  <a:lnTo>
                    <a:pt x="2369" y="3590"/>
                  </a:lnTo>
                  <a:lnTo>
                    <a:pt x="2516" y="3493"/>
                  </a:lnTo>
                  <a:lnTo>
                    <a:pt x="2662" y="3395"/>
                  </a:lnTo>
                  <a:lnTo>
                    <a:pt x="2809" y="3273"/>
                  </a:lnTo>
                  <a:lnTo>
                    <a:pt x="2931" y="3126"/>
                  </a:lnTo>
                  <a:lnTo>
                    <a:pt x="3029" y="2980"/>
                  </a:lnTo>
                  <a:lnTo>
                    <a:pt x="3127" y="2809"/>
                  </a:lnTo>
                  <a:lnTo>
                    <a:pt x="3224" y="2638"/>
                  </a:lnTo>
                  <a:lnTo>
                    <a:pt x="3297" y="2467"/>
                  </a:lnTo>
                  <a:lnTo>
                    <a:pt x="3346" y="2272"/>
                  </a:lnTo>
                  <a:lnTo>
                    <a:pt x="3395" y="2101"/>
                  </a:lnTo>
                  <a:lnTo>
                    <a:pt x="3420" y="1905"/>
                  </a:lnTo>
                  <a:lnTo>
                    <a:pt x="3420" y="1710"/>
                  </a:lnTo>
                  <a:lnTo>
                    <a:pt x="3420" y="1514"/>
                  </a:lnTo>
                  <a:lnTo>
                    <a:pt x="3395" y="1319"/>
                  </a:lnTo>
                  <a:lnTo>
                    <a:pt x="3346" y="1148"/>
                  </a:lnTo>
                  <a:lnTo>
                    <a:pt x="3297" y="1002"/>
                  </a:lnTo>
                  <a:lnTo>
                    <a:pt x="3224" y="855"/>
                  </a:lnTo>
                  <a:lnTo>
                    <a:pt x="3127" y="708"/>
                  </a:lnTo>
                  <a:lnTo>
                    <a:pt x="3029" y="586"/>
                  </a:lnTo>
                  <a:lnTo>
                    <a:pt x="2931" y="464"/>
                  </a:lnTo>
                  <a:lnTo>
                    <a:pt x="2809" y="342"/>
                  </a:lnTo>
                  <a:lnTo>
                    <a:pt x="2662" y="269"/>
                  </a:lnTo>
                  <a:lnTo>
                    <a:pt x="2516" y="171"/>
                  </a:lnTo>
                  <a:lnTo>
                    <a:pt x="2369" y="122"/>
                  </a:lnTo>
                  <a:lnTo>
                    <a:pt x="2223" y="49"/>
                  </a:lnTo>
                  <a:lnTo>
                    <a:pt x="2052" y="25"/>
                  </a:lnTo>
                  <a:lnTo>
                    <a:pt x="1881"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Work Sans" pitchFamily="2" charset="77"/>
              </a:endParaRPr>
            </a:p>
          </p:txBody>
        </p:sp>
      </p:grpSp>
      <p:grpSp>
        <p:nvGrpSpPr>
          <p:cNvPr id="49" name="Google Shape;959;p39"/>
          <p:cNvGrpSpPr/>
          <p:nvPr/>
        </p:nvGrpSpPr>
        <p:grpSpPr>
          <a:xfrm>
            <a:off x="4819433" y="3760553"/>
            <a:ext cx="259548" cy="367633"/>
            <a:chOff x="3984000" y="1594200"/>
            <a:chExt cx="357800" cy="506800"/>
          </a:xfrm>
          <a:solidFill>
            <a:srgbClr val="0166CD"/>
          </a:solidFill>
        </p:grpSpPr>
        <p:sp>
          <p:nvSpPr>
            <p:cNvPr id="50" name="Google Shape;960;p39"/>
            <p:cNvSpPr/>
            <p:nvPr/>
          </p:nvSpPr>
          <p:spPr>
            <a:xfrm>
              <a:off x="3984000" y="1597875"/>
              <a:ext cx="44575" cy="503125"/>
            </a:xfrm>
            <a:custGeom>
              <a:avLst/>
              <a:gdLst/>
              <a:ahLst/>
              <a:cxnLst/>
              <a:rect l="l" t="t" r="r" b="b"/>
              <a:pathLst>
                <a:path w="1783" h="20125" extrusionOk="0">
                  <a:moveTo>
                    <a:pt x="391" y="0"/>
                  </a:moveTo>
                  <a:lnTo>
                    <a:pt x="293" y="25"/>
                  </a:lnTo>
                  <a:lnTo>
                    <a:pt x="220" y="73"/>
                  </a:lnTo>
                  <a:lnTo>
                    <a:pt x="147" y="147"/>
                  </a:lnTo>
                  <a:lnTo>
                    <a:pt x="98" y="220"/>
                  </a:lnTo>
                  <a:lnTo>
                    <a:pt x="49" y="293"/>
                  </a:lnTo>
                  <a:lnTo>
                    <a:pt x="24" y="391"/>
                  </a:lnTo>
                  <a:lnTo>
                    <a:pt x="0" y="489"/>
                  </a:lnTo>
                  <a:lnTo>
                    <a:pt x="0" y="20125"/>
                  </a:lnTo>
                  <a:lnTo>
                    <a:pt x="1783" y="20125"/>
                  </a:lnTo>
                  <a:lnTo>
                    <a:pt x="1783" y="489"/>
                  </a:lnTo>
                  <a:lnTo>
                    <a:pt x="1783" y="391"/>
                  </a:lnTo>
                  <a:lnTo>
                    <a:pt x="1734" y="293"/>
                  </a:lnTo>
                  <a:lnTo>
                    <a:pt x="1710" y="220"/>
                  </a:lnTo>
                  <a:lnTo>
                    <a:pt x="1636" y="147"/>
                  </a:lnTo>
                  <a:lnTo>
                    <a:pt x="1563" y="73"/>
                  </a:lnTo>
                  <a:lnTo>
                    <a:pt x="1490" y="25"/>
                  </a:lnTo>
                  <a:lnTo>
                    <a:pt x="1392"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Work Sans" pitchFamily="2" charset="77"/>
              </a:endParaRPr>
            </a:p>
          </p:txBody>
        </p:sp>
        <p:sp>
          <p:nvSpPr>
            <p:cNvPr id="51" name="Google Shape;961;p39"/>
            <p:cNvSpPr/>
            <p:nvPr/>
          </p:nvSpPr>
          <p:spPr>
            <a:xfrm>
              <a:off x="4041375" y="1594200"/>
              <a:ext cx="300425" cy="229600"/>
            </a:xfrm>
            <a:custGeom>
              <a:avLst/>
              <a:gdLst/>
              <a:ahLst/>
              <a:cxnLst/>
              <a:rect l="l" t="t" r="r" b="b"/>
              <a:pathLst>
                <a:path w="12017" h="9184" extrusionOk="0">
                  <a:moveTo>
                    <a:pt x="2541" y="1"/>
                  </a:moveTo>
                  <a:lnTo>
                    <a:pt x="2174" y="25"/>
                  </a:lnTo>
                  <a:lnTo>
                    <a:pt x="1808" y="74"/>
                  </a:lnTo>
                  <a:lnTo>
                    <a:pt x="1442" y="123"/>
                  </a:lnTo>
                  <a:lnTo>
                    <a:pt x="1100" y="245"/>
                  </a:lnTo>
                  <a:lnTo>
                    <a:pt x="734" y="367"/>
                  </a:lnTo>
                  <a:lnTo>
                    <a:pt x="367" y="538"/>
                  </a:lnTo>
                  <a:lnTo>
                    <a:pt x="1" y="758"/>
                  </a:lnTo>
                  <a:lnTo>
                    <a:pt x="1" y="8427"/>
                  </a:lnTo>
                  <a:lnTo>
                    <a:pt x="367" y="8207"/>
                  </a:lnTo>
                  <a:lnTo>
                    <a:pt x="734" y="8036"/>
                  </a:lnTo>
                  <a:lnTo>
                    <a:pt x="1100" y="7889"/>
                  </a:lnTo>
                  <a:lnTo>
                    <a:pt x="1442" y="7792"/>
                  </a:lnTo>
                  <a:lnTo>
                    <a:pt x="1808" y="7718"/>
                  </a:lnTo>
                  <a:lnTo>
                    <a:pt x="2174" y="7694"/>
                  </a:lnTo>
                  <a:lnTo>
                    <a:pt x="2541" y="7670"/>
                  </a:lnTo>
                  <a:lnTo>
                    <a:pt x="2883" y="7694"/>
                  </a:lnTo>
                  <a:lnTo>
                    <a:pt x="3249" y="7718"/>
                  </a:lnTo>
                  <a:lnTo>
                    <a:pt x="3615" y="7767"/>
                  </a:lnTo>
                  <a:lnTo>
                    <a:pt x="3982" y="7840"/>
                  </a:lnTo>
                  <a:lnTo>
                    <a:pt x="4324" y="7914"/>
                  </a:lnTo>
                  <a:lnTo>
                    <a:pt x="5056" y="8134"/>
                  </a:lnTo>
                  <a:lnTo>
                    <a:pt x="5765" y="8353"/>
                  </a:lnTo>
                  <a:lnTo>
                    <a:pt x="6497" y="8573"/>
                  </a:lnTo>
                  <a:lnTo>
                    <a:pt x="7206" y="8793"/>
                  </a:lnTo>
                  <a:lnTo>
                    <a:pt x="7938" y="8988"/>
                  </a:lnTo>
                  <a:lnTo>
                    <a:pt x="8305" y="9062"/>
                  </a:lnTo>
                  <a:lnTo>
                    <a:pt x="8647" y="9110"/>
                  </a:lnTo>
                  <a:lnTo>
                    <a:pt x="9013" y="9159"/>
                  </a:lnTo>
                  <a:lnTo>
                    <a:pt x="9379" y="9184"/>
                  </a:lnTo>
                  <a:lnTo>
                    <a:pt x="9746" y="9159"/>
                  </a:lnTo>
                  <a:lnTo>
                    <a:pt x="10088" y="9135"/>
                  </a:lnTo>
                  <a:lnTo>
                    <a:pt x="10454" y="9086"/>
                  </a:lnTo>
                  <a:lnTo>
                    <a:pt x="10820" y="8988"/>
                  </a:lnTo>
                  <a:lnTo>
                    <a:pt x="11187" y="8866"/>
                  </a:lnTo>
                  <a:lnTo>
                    <a:pt x="11529" y="8695"/>
                  </a:lnTo>
                  <a:lnTo>
                    <a:pt x="11699" y="8598"/>
                  </a:lnTo>
                  <a:lnTo>
                    <a:pt x="11822" y="8500"/>
                  </a:lnTo>
                  <a:lnTo>
                    <a:pt x="11895" y="8378"/>
                  </a:lnTo>
                  <a:lnTo>
                    <a:pt x="11968" y="8256"/>
                  </a:lnTo>
                  <a:lnTo>
                    <a:pt x="12017" y="8134"/>
                  </a:lnTo>
                  <a:lnTo>
                    <a:pt x="12017" y="8011"/>
                  </a:lnTo>
                  <a:lnTo>
                    <a:pt x="11968" y="7914"/>
                  </a:lnTo>
                  <a:lnTo>
                    <a:pt x="11919" y="7816"/>
                  </a:lnTo>
                  <a:lnTo>
                    <a:pt x="11529" y="7425"/>
                  </a:lnTo>
                  <a:lnTo>
                    <a:pt x="11138" y="6961"/>
                  </a:lnTo>
                  <a:lnTo>
                    <a:pt x="10771" y="6473"/>
                  </a:lnTo>
                  <a:lnTo>
                    <a:pt x="10381" y="5960"/>
                  </a:lnTo>
                  <a:lnTo>
                    <a:pt x="10307" y="5813"/>
                  </a:lnTo>
                  <a:lnTo>
                    <a:pt x="10259" y="5667"/>
                  </a:lnTo>
                  <a:lnTo>
                    <a:pt x="10234" y="5496"/>
                  </a:lnTo>
                  <a:lnTo>
                    <a:pt x="10210" y="5300"/>
                  </a:lnTo>
                  <a:lnTo>
                    <a:pt x="10234" y="5130"/>
                  </a:lnTo>
                  <a:lnTo>
                    <a:pt x="10259" y="4959"/>
                  </a:lnTo>
                  <a:lnTo>
                    <a:pt x="10307" y="4788"/>
                  </a:lnTo>
                  <a:lnTo>
                    <a:pt x="10381" y="4617"/>
                  </a:lnTo>
                  <a:lnTo>
                    <a:pt x="10771" y="3884"/>
                  </a:lnTo>
                  <a:lnTo>
                    <a:pt x="11138" y="3127"/>
                  </a:lnTo>
                  <a:lnTo>
                    <a:pt x="11529" y="2345"/>
                  </a:lnTo>
                  <a:lnTo>
                    <a:pt x="11919" y="1490"/>
                  </a:lnTo>
                  <a:lnTo>
                    <a:pt x="11993" y="1320"/>
                  </a:lnTo>
                  <a:lnTo>
                    <a:pt x="12017" y="1173"/>
                  </a:lnTo>
                  <a:lnTo>
                    <a:pt x="12017" y="1051"/>
                  </a:lnTo>
                  <a:lnTo>
                    <a:pt x="11968" y="978"/>
                  </a:lnTo>
                  <a:lnTo>
                    <a:pt x="11895" y="953"/>
                  </a:lnTo>
                  <a:lnTo>
                    <a:pt x="11822" y="929"/>
                  </a:lnTo>
                  <a:lnTo>
                    <a:pt x="11699" y="978"/>
                  </a:lnTo>
                  <a:lnTo>
                    <a:pt x="11529" y="1026"/>
                  </a:lnTo>
                  <a:lnTo>
                    <a:pt x="11187" y="1197"/>
                  </a:lnTo>
                  <a:lnTo>
                    <a:pt x="10820" y="1320"/>
                  </a:lnTo>
                  <a:lnTo>
                    <a:pt x="10454" y="1417"/>
                  </a:lnTo>
                  <a:lnTo>
                    <a:pt x="10088" y="1466"/>
                  </a:lnTo>
                  <a:lnTo>
                    <a:pt x="9746" y="1515"/>
                  </a:lnTo>
                  <a:lnTo>
                    <a:pt x="9379" y="1515"/>
                  </a:lnTo>
                  <a:lnTo>
                    <a:pt x="9013" y="1490"/>
                  </a:lnTo>
                  <a:lnTo>
                    <a:pt x="8647" y="1466"/>
                  </a:lnTo>
                  <a:lnTo>
                    <a:pt x="8305" y="1393"/>
                  </a:lnTo>
                  <a:lnTo>
                    <a:pt x="7938" y="1320"/>
                  </a:lnTo>
                  <a:lnTo>
                    <a:pt x="7206" y="1149"/>
                  </a:lnTo>
                  <a:lnTo>
                    <a:pt x="6497" y="929"/>
                  </a:lnTo>
                  <a:lnTo>
                    <a:pt x="5765" y="685"/>
                  </a:lnTo>
                  <a:lnTo>
                    <a:pt x="5056" y="465"/>
                  </a:lnTo>
                  <a:lnTo>
                    <a:pt x="4324" y="269"/>
                  </a:lnTo>
                  <a:lnTo>
                    <a:pt x="3982" y="172"/>
                  </a:lnTo>
                  <a:lnTo>
                    <a:pt x="3615" y="98"/>
                  </a:lnTo>
                  <a:lnTo>
                    <a:pt x="3249" y="50"/>
                  </a:lnTo>
                  <a:lnTo>
                    <a:pt x="2883" y="25"/>
                  </a:lnTo>
                  <a:lnTo>
                    <a:pt x="2541"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Work Sans" pitchFamily="2" charset="77"/>
              </a:endParaRPr>
            </a:p>
          </p:txBody>
        </p:sp>
      </p:grpSp>
      <p:sp>
        <p:nvSpPr>
          <p:cNvPr id="2" name="Rectángulo 1">
            <a:extLst>
              <a:ext uri="{FF2B5EF4-FFF2-40B4-BE49-F238E27FC236}">
                <a16:creationId xmlns:a16="http://schemas.microsoft.com/office/drawing/2014/main" id="{8100A5ED-3C84-144A-B419-CF224B95E846}"/>
              </a:ext>
            </a:extLst>
          </p:cNvPr>
          <p:cNvSpPr/>
          <p:nvPr/>
        </p:nvSpPr>
        <p:spPr>
          <a:xfrm>
            <a:off x="658523" y="1245922"/>
            <a:ext cx="2645031" cy="3431181"/>
          </a:xfrm>
          <a:prstGeom prst="rect">
            <a:avLst/>
          </a:prstGeom>
          <a:noFill/>
          <a:ln w="38100">
            <a:solidFill>
              <a:srgbClr val="0166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52" name="Rectángulo 51">
            <a:extLst>
              <a:ext uri="{FF2B5EF4-FFF2-40B4-BE49-F238E27FC236}">
                <a16:creationId xmlns:a16="http://schemas.microsoft.com/office/drawing/2014/main" id="{32C55EE0-9999-264E-A2FE-49C21C754751}"/>
              </a:ext>
            </a:extLst>
          </p:cNvPr>
          <p:cNvSpPr/>
          <p:nvPr/>
        </p:nvSpPr>
        <p:spPr>
          <a:xfrm>
            <a:off x="662704" y="4176654"/>
            <a:ext cx="2640850" cy="500449"/>
          </a:xfrm>
          <a:prstGeom prst="rect">
            <a:avLst/>
          </a:prstGeom>
          <a:solidFill>
            <a:srgbClr val="0166CD"/>
          </a:solidFill>
          <a:ln>
            <a:solidFill>
              <a:srgbClr val="0166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solidFill>
                <a:srgbClr val="0166CD"/>
              </a:solidFill>
            </a:endParaRPr>
          </a:p>
        </p:txBody>
      </p:sp>
      <p:sp>
        <p:nvSpPr>
          <p:cNvPr id="53" name="23 CuadroTexto">
            <a:extLst>
              <a:ext uri="{FF2B5EF4-FFF2-40B4-BE49-F238E27FC236}">
                <a16:creationId xmlns:a16="http://schemas.microsoft.com/office/drawing/2014/main" id="{92AAE4D5-A977-BC4E-97DA-D2112EB035F3}"/>
              </a:ext>
            </a:extLst>
          </p:cNvPr>
          <p:cNvSpPr txBox="1"/>
          <p:nvPr/>
        </p:nvSpPr>
        <p:spPr>
          <a:xfrm>
            <a:off x="658523" y="4245918"/>
            <a:ext cx="2645031" cy="346249"/>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lIns="68580" tIns="34290" rIns="68580" bIns="34290" rtlCol="0">
            <a:spAutoFit/>
          </a:bodyPr>
          <a:lstStyle/>
          <a:p>
            <a:pPr algn="ctr"/>
            <a:r>
              <a:rPr lang="es-CO" sz="1800" b="1" dirty="0">
                <a:solidFill>
                  <a:schemeClr val="bg1"/>
                </a:solidFill>
                <a:latin typeface="Work Sans" pitchFamily="2" charset="77"/>
              </a:rPr>
              <a:t>Mejorar</a:t>
            </a:r>
          </a:p>
        </p:txBody>
      </p:sp>
    </p:spTree>
    <p:extLst>
      <p:ext uri="{BB962C8B-B14F-4D97-AF65-F5344CB8AC3E}">
        <p14:creationId xmlns:p14="http://schemas.microsoft.com/office/powerpoint/2010/main" val="42138445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p:cNvPicPr>
            <a:picLocks noChangeAspect="1" noChangeArrowheads="1"/>
          </p:cNvPicPr>
          <p:nvPr/>
        </p:nvPicPr>
        <p:blipFill>
          <a:blip r:embed="rId2">
            <a:duotone>
              <a:prstClr val="black"/>
              <a:schemeClr val="accent1">
                <a:tint val="45000"/>
                <a:satMod val="400000"/>
              </a:schemeClr>
            </a:duotone>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a:off x="374073" y="662974"/>
            <a:ext cx="7356764" cy="4480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19 Rectángulo"/>
          <p:cNvSpPr/>
          <p:nvPr/>
        </p:nvSpPr>
        <p:spPr>
          <a:xfrm>
            <a:off x="7470911" y="1828131"/>
            <a:ext cx="1673089" cy="544379"/>
          </a:xfrm>
          <a:prstGeom prst="rect">
            <a:avLst/>
          </a:prstGeom>
        </p:spPr>
        <p:txBody>
          <a:bodyPr wrap="square" lIns="51434" tIns="25717" rIns="51434" bIns="25717">
            <a:spAutoFit/>
          </a:bodyPr>
          <a:lstStyle/>
          <a:p>
            <a:pPr defTabSz="257169"/>
            <a:r>
              <a:rPr lang="es-CO" sz="1600" b="1" dirty="0">
                <a:solidFill>
                  <a:srgbClr val="0166CD"/>
                </a:solidFill>
                <a:latin typeface="Work Sans" pitchFamily="2" charset="77"/>
              </a:rPr>
              <a:t>Resultados Esperados</a:t>
            </a:r>
          </a:p>
        </p:txBody>
      </p:sp>
      <p:sp>
        <p:nvSpPr>
          <p:cNvPr id="21" name="20 Rectángulo"/>
          <p:cNvSpPr/>
          <p:nvPr/>
        </p:nvSpPr>
        <p:spPr>
          <a:xfrm>
            <a:off x="7470911" y="3634075"/>
            <a:ext cx="1172546" cy="298158"/>
          </a:xfrm>
          <a:prstGeom prst="rect">
            <a:avLst/>
          </a:prstGeom>
        </p:spPr>
        <p:txBody>
          <a:bodyPr wrap="square" lIns="51434" tIns="25717" rIns="51434" bIns="25717">
            <a:spAutoFit/>
          </a:bodyPr>
          <a:lstStyle/>
          <a:p>
            <a:pPr defTabSz="257169"/>
            <a:r>
              <a:rPr lang="es-CO" sz="1600" b="1" dirty="0">
                <a:solidFill>
                  <a:srgbClr val="0166CD"/>
                </a:solidFill>
                <a:latin typeface="Work Sans" pitchFamily="2" charset="77"/>
              </a:rPr>
              <a:t>Pilares </a:t>
            </a:r>
          </a:p>
        </p:txBody>
      </p:sp>
      <p:sp>
        <p:nvSpPr>
          <p:cNvPr id="22" name="CuadroTexto 15"/>
          <p:cNvSpPr txBox="1">
            <a:spLocks noChangeArrowheads="1"/>
          </p:cNvSpPr>
          <p:nvPr/>
        </p:nvSpPr>
        <p:spPr bwMode="auto">
          <a:xfrm>
            <a:off x="380143" y="278640"/>
            <a:ext cx="7350693" cy="467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51434" tIns="25717" rIns="51434" bIns="25717">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a:buNone/>
            </a:pPr>
            <a:r>
              <a:rPr lang="es-CO" sz="3000" kern="1200" dirty="0">
                <a:solidFill>
                  <a:srgbClr val="0166CD"/>
                </a:solidFill>
                <a:latin typeface="Work Sans Light"/>
                <a:ea typeface="+mj-ea"/>
                <a:cs typeface="+mj-cs"/>
              </a:rPr>
              <a:t>Marco de la Política de Empleo Público</a:t>
            </a:r>
          </a:p>
        </p:txBody>
      </p:sp>
    </p:spTree>
    <p:extLst>
      <p:ext uri="{BB962C8B-B14F-4D97-AF65-F5344CB8AC3E}">
        <p14:creationId xmlns:p14="http://schemas.microsoft.com/office/powerpoint/2010/main" val="13912971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335B0CE9-EA4C-AD43-B311-93A473798578}"/>
              </a:ext>
            </a:extLst>
          </p:cNvPr>
          <p:cNvSpPr/>
          <p:nvPr/>
        </p:nvSpPr>
        <p:spPr>
          <a:xfrm>
            <a:off x="4038065" y="-136634"/>
            <a:ext cx="5105935" cy="53918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6" name="1 Título"/>
          <p:cNvSpPr>
            <a:spLocks noGrp="1"/>
          </p:cNvSpPr>
          <p:nvPr>
            <p:ph type="title"/>
          </p:nvPr>
        </p:nvSpPr>
        <p:spPr>
          <a:xfrm>
            <a:off x="298650" y="708586"/>
            <a:ext cx="3411046" cy="1594624"/>
          </a:xfrm>
        </p:spPr>
        <p:txBody>
          <a:bodyPr>
            <a:noAutofit/>
          </a:bodyPr>
          <a:lstStyle/>
          <a:p>
            <a:r>
              <a:rPr lang="es-ES_tradnl" sz="2400" kern="1200" dirty="0">
                <a:solidFill>
                  <a:srgbClr val="0166CD"/>
                </a:solidFill>
                <a:ea typeface="+mj-ea"/>
                <a:cs typeface="+mj-cs"/>
                <a:sym typeface="Arial"/>
              </a:rPr>
              <a:t>Impacto de la Gestión del Talento Humano en el Desempeño Integral Municipal</a:t>
            </a:r>
            <a:endParaRPr lang="es-CO" sz="2400" kern="1200" dirty="0">
              <a:solidFill>
                <a:srgbClr val="0166CD"/>
              </a:solidFill>
              <a:ea typeface="+mj-ea"/>
              <a:cs typeface="+mj-cs"/>
              <a:sym typeface="Arial"/>
            </a:endParaRPr>
          </a:p>
        </p:txBody>
      </p:sp>
      <p:sp>
        <p:nvSpPr>
          <p:cNvPr id="7" name="2 Marcador de texto"/>
          <p:cNvSpPr>
            <a:spLocks noGrp="1"/>
          </p:cNvSpPr>
          <p:nvPr>
            <p:ph type="body" sz="half" idx="2"/>
          </p:nvPr>
        </p:nvSpPr>
        <p:spPr>
          <a:xfrm>
            <a:off x="1064088" y="2428246"/>
            <a:ext cx="2645608" cy="1808619"/>
          </a:xfrm>
        </p:spPr>
        <p:txBody>
          <a:bodyPr/>
          <a:lstStyle/>
          <a:p>
            <a:pPr marL="9525" indent="0" algn="r"/>
            <a:r>
              <a:rPr lang="es-CO" sz="1200" dirty="0">
                <a:latin typeface="Work Sans" pitchFamily="2" charset="77"/>
              </a:rPr>
              <a:t>En la medida que se adelantan más y mejores acciones en TH se observa un mejor desempeño integral de los municipios, tanto en 13 ciudades capitales como en municipios priorizados de paz, en cuanto a gestión de recursos orientada a resultados (Capacidad Administrativa y Desempeño Fiscal).</a:t>
            </a:r>
          </a:p>
        </p:txBody>
      </p:sp>
      <p:sp>
        <p:nvSpPr>
          <p:cNvPr id="10" name="11 CuadroTexto"/>
          <p:cNvSpPr txBox="1"/>
          <p:nvPr/>
        </p:nvSpPr>
        <p:spPr>
          <a:xfrm>
            <a:off x="198347" y="4630442"/>
            <a:ext cx="3839718" cy="307777"/>
          </a:xfrm>
          <a:prstGeom prst="rect">
            <a:avLst/>
          </a:prstGeom>
          <a:noFill/>
        </p:spPr>
        <p:txBody>
          <a:bodyPr wrap="square" rtlCol="0">
            <a:spAutoFit/>
          </a:bodyPr>
          <a:lstStyle/>
          <a:p>
            <a:r>
              <a:rPr lang="es-CO" sz="700" dirty="0">
                <a:solidFill>
                  <a:srgbClr val="0166CD"/>
                </a:solidFill>
                <a:latin typeface="Work Sans" pitchFamily="2" charset="77"/>
              </a:rPr>
              <a:t>Fuente: Nueva Medición del Desempeño Municipal, 2016 – DNP. </a:t>
            </a:r>
          </a:p>
          <a:p>
            <a:r>
              <a:rPr lang="es-CO" sz="700" dirty="0">
                <a:solidFill>
                  <a:srgbClr val="0166CD"/>
                </a:solidFill>
                <a:latin typeface="Work Sans" pitchFamily="2" charset="77"/>
              </a:rPr>
              <a:t>Dimensión de Talento Humano, 2017 – FURAG II. </a:t>
            </a:r>
          </a:p>
        </p:txBody>
      </p:sp>
      <p:pic>
        <p:nvPicPr>
          <p:cNvPr id="2" name="Imagen 1"/>
          <p:cNvPicPr>
            <a:picLocks noChangeAspect="1"/>
          </p:cNvPicPr>
          <p:nvPr/>
        </p:nvPicPr>
        <p:blipFill>
          <a:blip r:embed="rId2"/>
          <a:stretch>
            <a:fillRect/>
          </a:stretch>
        </p:blipFill>
        <p:spPr>
          <a:xfrm>
            <a:off x="4143648" y="271009"/>
            <a:ext cx="4800106" cy="4719086"/>
          </a:xfrm>
          <a:prstGeom prst="rect">
            <a:avLst/>
          </a:prstGeom>
        </p:spPr>
      </p:pic>
    </p:spTree>
    <p:extLst>
      <p:ext uri="{BB962C8B-B14F-4D97-AF65-F5344CB8AC3E}">
        <p14:creationId xmlns:p14="http://schemas.microsoft.com/office/powerpoint/2010/main" val="12845678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495C92B5-DE37-5C4A-8026-48AD69E65443}"/>
              </a:ext>
            </a:extLst>
          </p:cNvPr>
          <p:cNvSpPr/>
          <p:nvPr/>
        </p:nvSpPr>
        <p:spPr>
          <a:xfrm>
            <a:off x="-178676" y="1740703"/>
            <a:ext cx="9501352" cy="26131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24" name="Picture 2"/>
          <p:cNvPicPr>
            <a:picLocks noChangeAspect="1" noChangeArrowheads="1"/>
          </p:cNvPicPr>
          <p:nvPr/>
        </p:nvPicPr>
        <p:blipFill>
          <a:blip r:embed="rId2">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2316" y="1896679"/>
            <a:ext cx="4440310" cy="23566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 name="Picture 3"/>
          <p:cNvPicPr>
            <a:picLocks noChangeAspect="1" noChangeArrowheads="1"/>
          </p:cNvPicPr>
          <p:nvPr/>
        </p:nvPicPr>
        <p:blipFill>
          <a:blip r:embed="rId3">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548188" y="1899337"/>
            <a:ext cx="4506165" cy="23608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6" name="CuadroTexto 15"/>
          <p:cNvSpPr txBox="1">
            <a:spLocks noChangeArrowheads="1"/>
          </p:cNvSpPr>
          <p:nvPr/>
        </p:nvSpPr>
        <p:spPr bwMode="auto">
          <a:xfrm>
            <a:off x="0" y="1170816"/>
            <a:ext cx="9143999" cy="535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6" tIns="45718" rIns="91436" bIns="45718">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algn="ctr" defTabSz="457178">
              <a:spcBef>
                <a:spcPts val="0"/>
              </a:spcBef>
              <a:buNone/>
            </a:pPr>
            <a:r>
              <a:rPr lang="es-CO" sz="1600" b="1" dirty="0">
                <a:solidFill>
                  <a:srgbClr val="0166CD"/>
                </a:solidFill>
                <a:latin typeface="Work Sans" pitchFamily="2" charset="77"/>
              </a:rPr>
              <a:t>Índice de efectividad del gobierno y su relación</a:t>
            </a:r>
          </a:p>
          <a:p>
            <a:pPr algn="ctr" defTabSz="457178">
              <a:spcBef>
                <a:spcPts val="0"/>
              </a:spcBef>
              <a:buNone/>
            </a:pPr>
            <a:r>
              <a:rPr lang="es-CO" sz="1600" b="1" dirty="0">
                <a:solidFill>
                  <a:srgbClr val="0166CD"/>
                </a:solidFill>
                <a:latin typeface="Work Sans" pitchFamily="2" charset="77"/>
              </a:rPr>
              <a:t> con el Índice de Desarrollo del Servicio Civil</a:t>
            </a:r>
          </a:p>
        </p:txBody>
      </p:sp>
      <p:sp>
        <p:nvSpPr>
          <p:cNvPr id="27" name="CuadroTexto 15"/>
          <p:cNvSpPr txBox="1">
            <a:spLocks noChangeArrowheads="1"/>
          </p:cNvSpPr>
          <p:nvPr/>
        </p:nvSpPr>
        <p:spPr bwMode="auto">
          <a:xfrm>
            <a:off x="294291" y="309055"/>
            <a:ext cx="8507794" cy="757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6" tIns="45718" rIns="91436" bIns="45718">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algn="ctr" defTabSz="457178">
              <a:spcBef>
                <a:spcPts val="0"/>
              </a:spcBef>
              <a:buNone/>
            </a:pPr>
            <a:r>
              <a:rPr lang="es-CO" sz="2400" kern="1200" dirty="0">
                <a:solidFill>
                  <a:srgbClr val="0166CD"/>
                </a:solidFill>
                <a:latin typeface="Work Sans Light"/>
                <a:ea typeface="+mj-ea"/>
                <a:cs typeface="+mj-cs"/>
              </a:rPr>
              <a:t>Situación de la gestión del talento humano en Colombia</a:t>
            </a:r>
          </a:p>
          <a:p>
            <a:pPr algn="ctr" defTabSz="457178">
              <a:spcBef>
                <a:spcPts val="0"/>
              </a:spcBef>
              <a:buNone/>
            </a:pPr>
            <a:r>
              <a:rPr lang="es-CO" sz="2400" kern="1200" dirty="0">
                <a:solidFill>
                  <a:srgbClr val="0166CD"/>
                </a:solidFill>
                <a:latin typeface="Work Sans Light"/>
                <a:ea typeface="+mj-ea"/>
                <a:cs typeface="+mj-cs"/>
              </a:rPr>
              <a:t> en relación con Latinoamérica y el mundo</a:t>
            </a:r>
          </a:p>
        </p:txBody>
      </p:sp>
      <p:sp>
        <p:nvSpPr>
          <p:cNvPr id="28" name="12 CuadroTexto"/>
          <p:cNvSpPr txBox="1"/>
          <p:nvPr/>
        </p:nvSpPr>
        <p:spPr>
          <a:xfrm>
            <a:off x="65913" y="4836951"/>
            <a:ext cx="7262560" cy="215440"/>
          </a:xfrm>
          <a:prstGeom prst="rect">
            <a:avLst/>
          </a:prstGeom>
          <a:noFill/>
        </p:spPr>
        <p:txBody>
          <a:bodyPr wrap="none" lIns="121917" tIns="60958" rIns="121917" bIns="60958" rtlCol="0">
            <a:spAutoFit/>
          </a:bodyPr>
          <a:lstStyle/>
          <a:p>
            <a:r>
              <a:rPr lang="es-CO" sz="600" dirty="0">
                <a:solidFill>
                  <a:srgbClr val="0166CD"/>
                </a:solidFill>
                <a:latin typeface="Work Sans" pitchFamily="2" charset="77"/>
              </a:rPr>
              <a:t>Fuente: Cortázar Velarde, J.C., Lafuente, M &amp; </a:t>
            </a:r>
            <a:r>
              <a:rPr lang="es-CO" sz="600" dirty="0" err="1">
                <a:solidFill>
                  <a:srgbClr val="0166CD"/>
                </a:solidFill>
                <a:latin typeface="Work Sans" pitchFamily="2" charset="77"/>
              </a:rPr>
              <a:t>Sanginés</a:t>
            </a:r>
            <a:r>
              <a:rPr lang="es-CO" sz="600" dirty="0">
                <a:solidFill>
                  <a:srgbClr val="0166CD"/>
                </a:solidFill>
                <a:latin typeface="Work Sans" pitchFamily="2" charset="77"/>
              </a:rPr>
              <a:t>, M. (Eds.) Al Servicio del Ciudadano: Una Década de Reformas del Servicio Civil en América Latina (2004-2013). BID Publicaciones.</a:t>
            </a:r>
          </a:p>
        </p:txBody>
      </p:sp>
      <p:sp>
        <p:nvSpPr>
          <p:cNvPr id="29" name="CuadroTexto 15"/>
          <p:cNvSpPr txBox="1">
            <a:spLocks noChangeArrowheads="1"/>
          </p:cNvSpPr>
          <p:nvPr/>
        </p:nvSpPr>
        <p:spPr bwMode="auto">
          <a:xfrm>
            <a:off x="125985" y="4353821"/>
            <a:ext cx="4422203" cy="369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6" tIns="45718" rIns="91436" bIns="45718">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algn="ctr" defTabSz="457178">
              <a:buNone/>
            </a:pPr>
            <a:r>
              <a:rPr lang="es-CO" sz="2000" b="1" dirty="0">
                <a:solidFill>
                  <a:srgbClr val="0166CD"/>
                </a:solidFill>
                <a:latin typeface="Work Sans" pitchFamily="2" charset="77"/>
              </a:rPr>
              <a:t>2004</a:t>
            </a:r>
          </a:p>
        </p:txBody>
      </p:sp>
      <p:sp>
        <p:nvSpPr>
          <p:cNvPr id="30" name="CuadroTexto 15"/>
          <p:cNvSpPr txBox="1">
            <a:spLocks noChangeArrowheads="1"/>
          </p:cNvSpPr>
          <p:nvPr/>
        </p:nvSpPr>
        <p:spPr bwMode="auto">
          <a:xfrm>
            <a:off x="5843364" y="4388181"/>
            <a:ext cx="2348672" cy="369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6" tIns="45718" rIns="91436" bIns="45718">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algn="ctr" defTabSz="457178">
              <a:buNone/>
            </a:pPr>
            <a:r>
              <a:rPr lang="es-CO" sz="2000" b="1" dirty="0">
                <a:solidFill>
                  <a:srgbClr val="0166CD"/>
                </a:solidFill>
                <a:latin typeface="Work Sans" pitchFamily="2" charset="77"/>
              </a:rPr>
              <a:t>2011-2013</a:t>
            </a:r>
          </a:p>
        </p:txBody>
      </p:sp>
    </p:spTree>
    <p:extLst>
      <p:ext uri="{BB962C8B-B14F-4D97-AF65-F5344CB8AC3E}">
        <p14:creationId xmlns:p14="http://schemas.microsoft.com/office/powerpoint/2010/main" val="18935841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19 Rectángulo"/>
          <p:cNvSpPr/>
          <p:nvPr/>
        </p:nvSpPr>
        <p:spPr>
          <a:xfrm>
            <a:off x="365760" y="299800"/>
            <a:ext cx="7109460" cy="1015663"/>
          </a:xfrm>
          <a:prstGeom prst="rect">
            <a:avLst/>
          </a:prstGeom>
        </p:spPr>
        <p:txBody>
          <a:bodyPr wrap="square">
            <a:spAutoFit/>
          </a:bodyPr>
          <a:lstStyle/>
          <a:p>
            <a:r>
              <a:rPr lang="es-CO" sz="3000" kern="1200" dirty="0">
                <a:solidFill>
                  <a:srgbClr val="0166CD"/>
                </a:solidFill>
                <a:latin typeface="Work Sans Light"/>
                <a:ea typeface="+mj-ea"/>
                <a:cs typeface="+mj-cs"/>
              </a:rPr>
              <a:t>Comparación Índice de Desarrollo Civil con el Control de la corrupción</a:t>
            </a:r>
          </a:p>
        </p:txBody>
      </p:sp>
      <p:graphicFrame>
        <p:nvGraphicFramePr>
          <p:cNvPr id="22" name="21 Gráfico"/>
          <p:cNvGraphicFramePr>
            <a:graphicFrameLocks/>
          </p:cNvGraphicFramePr>
          <p:nvPr>
            <p:extLst>
              <p:ext uri="{D42A27DB-BD31-4B8C-83A1-F6EECF244321}">
                <p14:modId xmlns:p14="http://schemas.microsoft.com/office/powerpoint/2010/main" val="2353168068"/>
              </p:ext>
            </p:extLst>
          </p:nvPr>
        </p:nvGraphicFramePr>
        <p:xfrm>
          <a:off x="870108" y="1315463"/>
          <a:ext cx="7403783" cy="3524250"/>
        </p:xfrm>
        <a:graphic>
          <a:graphicData uri="http://schemas.openxmlformats.org/drawingml/2006/chart">
            <c:chart xmlns:c="http://schemas.openxmlformats.org/drawingml/2006/chart" xmlns:r="http://schemas.openxmlformats.org/officeDocument/2006/relationships" r:id="rId2"/>
          </a:graphicData>
        </a:graphic>
      </p:graphicFrame>
      <p:sp>
        <p:nvSpPr>
          <p:cNvPr id="23" name="22 CuadroTexto"/>
          <p:cNvSpPr txBox="1"/>
          <p:nvPr/>
        </p:nvSpPr>
        <p:spPr>
          <a:xfrm>
            <a:off x="243840" y="4793947"/>
            <a:ext cx="2979420" cy="200055"/>
          </a:xfrm>
          <a:prstGeom prst="rect">
            <a:avLst/>
          </a:prstGeom>
          <a:noFill/>
        </p:spPr>
        <p:txBody>
          <a:bodyPr wrap="square" rtlCol="0">
            <a:spAutoFit/>
          </a:bodyPr>
          <a:lstStyle/>
          <a:p>
            <a:r>
              <a:rPr lang="es-CO" sz="700" dirty="0">
                <a:solidFill>
                  <a:srgbClr val="0166CD"/>
                </a:solidFill>
                <a:latin typeface="Work Sans" pitchFamily="2" charset="77"/>
              </a:rPr>
              <a:t>Fuente: Banco Mundial y Banco Interamericano de Desarrollo </a:t>
            </a:r>
          </a:p>
        </p:txBody>
      </p:sp>
    </p:spTree>
    <p:extLst>
      <p:ext uri="{BB962C8B-B14F-4D97-AF65-F5344CB8AC3E}">
        <p14:creationId xmlns:p14="http://schemas.microsoft.com/office/powerpoint/2010/main" val="3370724131"/>
      </p:ext>
    </p:extLst>
  </p:cSld>
  <p:clrMapOvr>
    <a:masterClrMapping/>
  </p:clrMapOvr>
</p:sld>
</file>

<file path=ppt/theme/theme1.xml><?xml version="1.0" encoding="utf-8"?>
<a:theme xmlns:a="http://schemas.openxmlformats.org/drawingml/2006/main" name="Presidencia de Colomba">
  <a:themeElements>
    <a:clrScheme name="Presidencia">
      <a:dk1>
        <a:srgbClr val="073763"/>
      </a:dk1>
      <a:lt1>
        <a:srgbClr val="FFFFFF"/>
      </a:lt1>
      <a:dk2>
        <a:srgbClr val="3C78D8"/>
      </a:dk2>
      <a:lt2>
        <a:srgbClr val="A4C2F4"/>
      </a:lt2>
      <a:accent1>
        <a:srgbClr val="E4EDFE"/>
      </a:accent1>
      <a:accent2>
        <a:srgbClr val="B7CFFF"/>
      </a:accent2>
      <a:accent3>
        <a:srgbClr val="88ACF8"/>
      </a:accent3>
      <a:accent4>
        <a:srgbClr val="5B8BFF"/>
      </a:accent4>
      <a:accent5>
        <a:srgbClr val="6D98FF"/>
      </a:accent5>
      <a:accent6>
        <a:srgbClr val="2A54A7"/>
      </a:accent6>
      <a:hlink>
        <a:srgbClr val="F45721"/>
      </a:hlink>
      <a:folHlink>
        <a:srgbClr val="FFA06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1093</TotalTime>
  <Words>1757</Words>
  <Application>Microsoft Macintosh PowerPoint</Application>
  <PresentationFormat>Presentación en pantalla (16:9)</PresentationFormat>
  <Paragraphs>287</Paragraphs>
  <Slides>30</Slides>
  <Notes>10</Notes>
  <HiddenSlides>0</HiddenSlides>
  <MMClips>0</MMClips>
  <ScaleCrop>false</ScaleCrop>
  <HeadingPairs>
    <vt:vector size="6" baseType="variant">
      <vt:variant>
        <vt:lpstr>Fuentes usadas</vt:lpstr>
      </vt:variant>
      <vt:variant>
        <vt:i4>10</vt:i4>
      </vt:variant>
      <vt:variant>
        <vt:lpstr>Tema</vt:lpstr>
      </vt:variant>
      <vt:variant>
        <vt:i4>2</vt:i4>
      </vt:variant>
      <vt:variant>
        <vt:lpstr>Títulos de diapositiva</vt:lpstr>
      </vt:variant>
      <vt:variant>
        <vt:i4>30</vt:i4>
      </vt:variant>
    </vt:vector>
  </HeadingPairs>
  <TitlesOfParts>
    <vt:vector size="42" baseType="lpstr">
      <vt:lpstr>Work Sans</vt:lpstr>
      <vt:lpstr>Montserrat</vt:lpstr>
      <vt:lpstr>Calibri</vt:lpstr>
      <vt:lpstr>Arial</vt:lpstr>
      <vt:lpstr>Montserrat Light</vt:lpstr>
      <vt:lpstr>Calibri Light</vt:lpstr>
      <vt:lpstr>Arial Narrow</vt:lpstr>
      <vt:lpstr>MS PGothic</vt:lpstr>
      <vt:lpstr>Work Sans SemiBold</vt:lpstr>
      <vt:lpstr>Work Sans Light</vt:lpstr>
      <vt:lpstr>Presidencia de Colomba</vt:lpstr>
      <vt:lpstr>Tema de Office</vt:lpstr>
      <vt:lpstr>Oferta para el Fortalecimiento del Empleo Público</vt:lpstr>
      <vt:lpstr>Contenido</vt:lpstr>
      <vt:lpstr>Gestión Estratégica del Talento Humano  GETH</vt:lpstr>
      <vt:lpstr>Presentación de PowerPoint</vt:lpstr>
      <vt:lpstr>Presentación de PowerPoint</vt:lpstr>
      <vt:lpstr>Presentación de PowerPoint</vt:lpstr>
      <vt:lpstr>Impacto de la Gestión del Talento Humano en el Desempeño Integral Municipal</vt:lpstr>
      <vt:lpstr>Presentación de PowerPoint</vt:lpstr>
      <vt:lpstr>Presentación de PowerPoint</vt:lpstr>
      <vt:lpstr>Empleo público                 en los PDET:    Fundamentos normativos</vt:lpstr>
      <vt:lpstr>Normatividad</vt:lpstr>
      <vt:lpstr>Presentación de PowerPoint</vt:lpstr>
      <vt:lpstr>Presentación de PowerPoint</vt:lpstr>
      <vt:lpstr>Diagnóstico municipios PDET</vt:lpstr>
      <vt:lpstr>Presentación de PowerPoint</vt:lpstr>
      <vt:lpstr>Presentación de PowerPoint</vt:lpstr>
      <vt:lpstr>Distribución por género, edad, escolaridad</vt:lpstr>
      <vt:lpstr>Presentación de PowerPoint</vt:lpstr>
      <vt:lpstr>Proceso de convocatoria concurso público de méritos</vt:lpstr>
      <vt:lpstr>Presentación de PowerPoint</vt:lpstr>
      <vt:lpstr>Presentación de PowerPoint</vt:lpstr>
      <vt:lpstr>Presentación de PowerPoint</vt:lpstr>
      <vt:lpstr>Ruta de Profesionalización</vt:lpstr>
      <vt:lpstr>Presentación de PowerPoint</vt:lpstr>
      <vt:lpstr>Presentación de PowerPoint</vt:lpstr>
      <vt:lpstr>Presentación de PowerPoint</vt:lpstr>
      <vt:lpstr>Presentación de PowerPoint</vt:lpstr>
      <vt:lpstr>Conclusiones</vt:lpstr>
      <vt:lpstr>Presentación de PowerPoint</vt:lpstr>
      <vt:lpstr>Presentación de PowerPoint</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Andres Felipe Ayala Castañeda</dc:creator>
  <cp:lastModifiedBy>William Javier Pinto Soler</cp:lastModifiedBy>
  <cp:revision>89</cp:revision>
  <dcterms:modified xsi:type="dcterms:W3CDTF">2018-12-19T22:59:09Z</dcterms:modified>
</cp:coreProperties>
</file>