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79" r:id="rId4"/>
    <p:sldId id="281" r:id="rId5"/>
    <p:sldId id="277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ork Sans" panose="020B0604020202020204" charset="0"/>
      <p:regular r:id="rId17"/>
      <p:bold r:id="rId18"/>
    </p:embeddedFont>
    <p:embeddedFont>
      <p:font typeface="Work Sans Light" panose="020B0604020202020204" charset="0"/>
      <p:regular r:id="rId19"/>
    </p:embeddedFont>
    <p:embeddedFont>
      <p:font typeface="Work Sans Medium" panose="020B0604020202020204" charset="0"/>
      <p:regular r:id="rId20"/>
    </p:embeddedFont>
    <p:embeddedFont>
      <p:font typeface="Work Sans SemiBold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16"/>
  </p:normalViewPr>
  <p:slideViewPr>
    <p:cSldViewPr snapToGrid="0" snapToObjects="1" showGuides="1">
      <p:cViewPr varScale="1">
        <p:scale>
          <a:sx n="138" d="100"/>
          <a:sy n="138" d="100"/>
        </p:scale>
        <p:origin x="75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192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11337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5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3217550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>
                <a:solidFill>
                  <a:srgbClr val="FFFFFF"/>
                </a:solidFill>
              </a:rPr>
              <a:t>IV</a:t>
            </a:r>
            <a:r>
              <a:rPr lang="es-CO" sz="1500" b="0" i="0" u="none" strike="noStrike" cap="none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Trimestre 2021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Estratégico Institucional y Plan de Acción Anual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0" y="0"/>
            <a:ext cx="9144000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          </a:t>
            </a:r>
            <a:r>
              <a:rPr lang="es-MX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Aspectos Generales Planeación Institucional </a:t>
            </a:r>
            <a:endParaRPr lang="es-CO" sz="1800" b="1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lista de verificación icono gratis">
            <a:extLst>
              <a:ext uri="{FF2B5EF4-FFF2-40B4-BE49-F238E27FC236}">
                <a16:creationId xmlns:a16="http://schemas.microsoft.com/office/drawing/2014/main" id="{0E5C2014-9D7E-425B-8311-EA8C1F5D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" y="0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6304" b="33756"/>
          <a:stretch/>
        </p:blipFill>
        <p:spPr>
          <a:xfrm>
            <a:off x="255532" y="2100518"/>
            <a:ext cx="8731833" cy="2210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11" y="1041861"/>
            <a:ext cx="8597943" cy="50783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just"/>
            <a:r>
              <a:rPr lang="es-ES_tradnl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 entregables los cuales responden a compromisos derivados del Plan Nacional de Desarrollo, el Plan Marco de Implementación del acuerdo de Paz, documentos CONPES, Planes del Decreto 612 de 2018, iniciativas sectoriales, entre otros.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8297" y="4490840"/>
            <a:ext cx="595160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(72%)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5004" y="4489351"/>
            <a:ext cx="595160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(28%)</a:t>
            </a:r>
          </a:p>
        </p:txBody>
      </p:sp>
    </p:spTree>
    <p:extLst>
      <p:ext uri="{BB962C8B-B14F-4D97-AF65-F5344CB8AC3E}">
        <p14:creationId xmlns:p14="http://schemas.microsoft.com/office/powerpoint/2010/main" val="25180778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1" y="81"/>
            <a:ext cx="9153845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          </a:t>
            </a:r>
            <a:r>
              <a:rPr lang="es-CO" sz="1800" b="1" dirty="0">
                <a:solidFill>
                  <a:schemeClr val="bg1"/>
                </a:solidFill>
              </a:rPr>
              <a:t>Informe Cumplimiento Planeación </a:t>
            </a:r>
            <a:r>
              <a:rPr lang="en-US" sz="1800" b="1" dirty="0">
                <a:solidFill>
                  <a:schemeClr val="bg1"/>
                </a:solidFill>
              </a:rPr>
              <a:t>Ins</a:t>
            </a:r>
            <a:r>
              <a:rPr lang="es-CO" sz="1800" b="1" dirty="0">
                <a:solidFill>
                  <a:schemeClr val="bg1"/>
                </a:solidFill>
              </a:rPr>
              <a:t>titucional </a:t>
            </a:r>
            <a:r>
              <a:rPr lang="en-US" sz="1800" b="1" dirty="0">
                <a:solidFill>
                  <a:schemeClr val="bg1"/>
                </a:solidFill>
              </a:rPr>
              <a:t>2021 - </a:t>
            </a:r>
            <a:r>
              <a:rPr lang="es-CO" sz="1800" b="1" dirty="0">
                <a:solidFill>
                  <a:schemeClr val="bg1"/>
                </a:solidFill>
              </a:rPr>
              <a:t>Septiembre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9640" y="14342"/>
            <a:ext cx="463289" cy="418755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6" b="97917" l="2857" r="96905">
                        <a14:foregroundMark x1="39286" y1="39815" x2="39286" y2="39815"/>
                        <a14:foregroundMark x1="39286" y1="70602" x2="39286" y2="70602"/>
                        <a14:foregroundMark x1="35952" y1="86111" x2="35952" y2="86111"/>
                        <a14:foregroundMark x1="15714" y1="86111" x2="15714" y2="86111"/>
                        <a14:foregroundMark x1="58333" y1="84954" x2="58333" y2="84954"/>
                        <a14:foregroundMark x1="74762" y1="84259" x2="74762" y2="84259"/>
                        <a14:foregroundMark x1="62143" y1="29398" x2="62143" y2="29398"/>
                        <a14:foregroundMark x1="62143" y1="34259" x2="62143" y2="34259"/>
                        <a14:foregroundMark x1="85476" y1="35417" x2="85476" y2="35417"/>
                        <a14:foregroundMark x1="85000" y1="29398" x2="85000" y2="29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640" y="14343"/>
            <a:ext cx="423909" cy="4360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91459" y="878851"/>
            <a:ext cx="8289765" cy="2966742"/>
            <a:chOff x="291459" y="878851"/>
            <a:chExt cx="8289765" cy="2966742"/>
          </a:xfrm>
        </p:grpSpPr>
        <p:sp>
          <p:nvSpPr>
            <p:cNvPr id="31" name="CuadroTexto 10"/>
            <p:cNvSpPr txBox="1"/>
            <p:nvPr/>
          </p:nvSpPr>
          <p:spPr>
            <a:xfrm>
              <a:off x="5206615" y="878851"/>
              <a:ext cx="3374609" cy="672517"/>
            </a:xfrm>
            <a:prstGeom prst="blockArc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>
                <a:buChar char="•"/>
                <a:defRPr>
                  <a:solidFill>
                    <a:schemeClr val="accent6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s-CO" sz="1600" b="1" dirty="0"/>
                <a:t>% Avance Plan de Acción Anual</a:t>
              </a:r>
            </a:p>
          </p:txBody>
        </p:sp>
        <p:grpSp>
          <p:nvGrpSpPr>
            <p:cNvPr id="33" name="Grupo 17"/>
            <p:cNvGrpSpPr/>
            <p:nvPr/>
          </p:nvGrpSpPr>
          <p:grpSpPr>
            <a:xfrm>
              <a:off x="3047897" y="3537816"/>
              <a:ext cx="4053840" cy="307777"/>
              <a:chOff x="2790305" y="3928497"/>
              <a:chExt cx="4053840" cy="307777"/>
            </a:xfrm>
          </p:grpSpPr>
          <p:sp>
            <p:nvSpPr>
              <p:cNvPr id="41" name="CuadroTexto 12"/>
              <p:cNvSpPr txBox="1"/>
              <p:nvPr/>
            </p:nvSpPr>
            <p:spPr>
              <a:xfrm>
                <a:off x="2887914" y="3928497"/>
                <a:ext cx="3956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>
                    <a:solidFill>
                      <a:srgbClr val="D09E00"/>
                    </a:solidFill>
                  </a:rPr>
                  <a:t>% de avance              </a:t>
                </a:r>
                <a:r>
                  <a:rPr lang="es-CO" b="1" dirty="0">
                    <a:solidFill>
                      <a:schemeClr val="accent6"/>
                    </a:solidFill>
                  </a:rPr>
                  <a:t>% Programado</a:t>
                </a:r>
              </a:p>
            </p:txBody>
          </p:sp>
          <p:sp>
            <p:nvSpPr>
              <p:cNvPr id="42" name="Elipse 11"/>
              <p:cNvSpPr/>
              <p:nvPr/>
            </p:nvSpPr>
            <p:spPr>
              <a:xfrm>
                <a:off x="2790305" y="4028311"/>
                <a:ext cx="97609" cy="108147"/>
              </a:xfrm>
              <a:prstGeom prst="ellipse">
                <a:avLst/>
              </a:prstGeom>
              <a:solidFill>
                <a:srgbClr val="D09E00"/>
              </a:solidFill>
              <a:ln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43" name="Conector recto 15"/>
              <p:cNvCxnSpPr/>
              <p:nvPr/>
            </p:nvCxnSpPr>
            <p:spPr>
              <a:xfrm>
                <a:off x="4363028" y="4115330"/>
                <a:ext cx="288000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uadroTexto 10"/>
            <p:cNvSpPr txBox="1"/>
            <p:nvPr/>
          </p:nvSpPr>
          <p:spPr>
            <a:xfrm>
              <a:off x="291459" y="895737"/>
              <a:ext cx="4398434" cy="338550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>
                <a:buChar char="•"/>
                <a:defRPr>
                  <a:solidFill>
                    <a:schemeClr val="accent6"/>
                  </a:solidFill>
                </a:defRPr>
              </a:lvl1pPr>
            </a:lstStyle>
            <a:p>
              <a:pPr marL="0" indent="0">
                <a:buNone/>
              </a:pPr>
              <a:r>
                <a:rPr lang="es-CO" sz="1600" b="1" dirty="0"/>
                <a:t>% Avance Plan Estratégico Institucional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E277196-0838-49DB-B059-9DAFE9A0E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27"/>
          <a:stretch/>
        </p:blipFill>
        <p:spPr>
          <a:xfrm>
            <a:off x="131861" y="1295058"/>
            <a:ext cx="8839200" cy="20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90</Words>
  <Application>Microsoft Office PowerPoint</Application>
  <PresentationFormat>Presentación en pantalla (16:9)</PresentationFormat>
  <Paragraphs>11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Calibri</vt:lpstr>
      <vt:lpstr>Work Sans</vt:lpstr>
      <vt:lpstr>MS PGothic</vt:lpstr>
      <vt:lpstr>Arial Narrow</vt:lpstr>
      <vt:lpstr>Work Sans Light</vt:lpstr>
      <vt:lpstr>Wingdings</vt:lpstr>
      <vt:lpstr>Work Sans Medium</vt:lpstr>
      <vt:lpstr>Work Sans SemiBold</vt:lpstr>
      <vt:lpstr>Presidencia de Colomba</vt:lpstr>
      <vt:lpstr>Presentación de PowerPoint</vt:lpstr>
      <vt:lpstr>Seguimiento Plan Estratégico Institucional y Plan de Acción Anual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plan de acción anual y plan estratégico institucional tercer trimestre2021</dc:title>
  <dc:subject>Documento que presenta los porcentajes de avance del plan de acción anual y el plan estretégic institucional del Departamento Administrativo de la Función Pública correspondiente al primer trimestre de la vigencia 2021.</dc:subject>
  <dc:creator>Departamento Administrativo de la Función Pública</dc:creator>
  <cp:keywords>seguimiento, planeación, plan de accipon, plan</cp:keywords>
  <cp:lastModifiedBy>Karol Wilfredo Camargo Vargas</cp:lastModifiedBy>
  <cp:revision>20</cp:revision>
  <dcterms:modified xsi:type="dcterms:W3CDTF">2022-05-04T15:09:29Z</dcterms:modified>
</cp:coreProperties>
</file>