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82" r:id="rId3"/>
    <p:sldId id="284" r:id="rId4"/>
    <p:sldId id="275" r:id="rId5"/>
    <p:sldId id="257" r:id="rId6"/>
    <p:sldId id="268" r:id="rId7"/>
    <p:sldId id="269" r:id="rId8"/>
    <p:sldId id="270" r:id="rId9"/>
    <p:sldId id="279" r:id="rId10"/>
    <p:sldId id="273" r:id="rId11"/>
    <p:sldId id="274" r:id="rId12"/>
    <p:sldId id="276" r:id="rId13"/>
    <p:sldId id="278" r:id="rId14"/>
    <p:sldId id="277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888"/>
    <a:srgbClr val="4D4D4D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1920" y="7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87467" y="1881314"/>
            <a:ext cx="4443385" cy="1366493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7467" y="3190077"/>
            <a:ext cx="4909632" cy="701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28408" y="817091"/>
            <a:ext cx="1242537" cy="1064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1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4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850" y="180579"/>
            <a:ext cx="5488928" cy="43348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436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57200" y="1372192"/>
            <a:ext cx="4001013" cy="210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 marL="1828800" indent="0">
              <a:buNone/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Modificar texto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13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19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Rectángulo 5"/>
          <p:cNvSpPr/>
          <p:nvPr userDrawn="1"/>
        </p:nvSpPr>
        <p:spPr>
          <a:xfrm>
            <a:off x="7493000" y="88491"/>
            <a:ext cx="1541441" cy="488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92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4488" y="2582862"/>
            <a:ext cx="433546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19138" y="980281"/>
            <a:ext cx="3236912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154488" y="3090467"/>
            <a:ext cx="4335462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167188" y="3777850"/>
            <a:ext cx="4233862" cy="35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1" name="Marcador de contenido 3"/>
          <p:cNvSpPr>
            <a:spLocks noGrp="1"/>
          </p:cNvSpPr>
          <p:nvPr>
            <p:ph sz="half" idx="14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1838434" y="167084"/>
            <a:ext cx="2885966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15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148138" y="1585517"/>
            <a:ext cx="4335462" cy="8846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cxnSp>
        <p:nvCxnSpPr>
          <p:cNvPr id="16" name="Conector recto 15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6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ítulo 1"/>
          <p:cNvSpPr txBox="1">
            <a:spLocks/>
          </p:cNvSpPr>
          <p:nvPr userDrawn="1"/>
        </p:nvSpPr>
        <p:spPr>
          <a:xfrm>
            <a:off x="1847850" y="180579"/>
            <a:ext cx="5488928" cy="4334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538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49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1816099"/>
            <a:ext cx="3008313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1403350"/>
            <a:ext cx="5111750" cy="26225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4D4D4D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4D4D4D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rgbClr val="4D4D4D"/>
                </a:solidFill>
                <a:latin typeface="Helvetica"/>
                <a:cs typeface="Helvetic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4" y="2308224"/>
            <a:ext cx="3008313" cy="13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67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19/06/2024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246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19/06/2024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08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 userDrawn="1"/>
        </p:nvSpPr>
        <p:spPr>
          <a:xfrm>
            <a:off x="3784600" y="2139950"/>
            <a:ext cx="5118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Carrera 6 No. 12-62 </a:t>
            </a:r>
          </a:p>
          <a:p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Bogotá, D.C. Colombia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Teléfono: </a:t>
            </a:r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601 7395656  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Fax: </a:t>
            </a:r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601 7395657 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Código Postal: </a:t>
            </a:r>
            <a:r>
              <a:rPr lang="es-ES" sz="1600" b="1" dirty="0">
                <a:solidFill>
                  <a:srgbClr val="4D4D4D"/>
                </a:solidFill>
                <a:latin typeface="Helvetica"/>
                <a:cs typeface="Helvetica"/>
              </a:rPr>
              <a:t>111711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	</a:t>
            </a: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Internet: </a:t>
            </a:r>
            <a:r>
              <a:rPr lang="es-ES" sz="1600" b="1" dirty="0" err="1">
                <a:solidFill>
                  <a:srgbClr val="4D4D4D"/>
                </a:solidFill>
                <a:latin typeface="Helvetica"/>
                <a:cs typeface="Helvetica"/>
              </a:rPr>
              <a:t>www.funcionpublica.gov.co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Email: </a:t>
            </a:r>
            <a:r>
              <a:rPr lang="es-ES" sz="1600" b="1" dirty="0" err="1">
                <a:solidFill>
                  <a:srgbClr val="4D4D4D"/>
                </a:solidFill>
                <a:latin typeface="Helvetica"/>
                <a:cs typeface="Helvetica"/>
              </a:rPr>
              <a:t>eva@funcionpublica.gov.co</a:t>
            </a:r>
            <a:endParaRPr lang="es-ES" sz="1600" b="1" dirty="0">
              <a:solidFill>
                <a:srgbClr val="4D4D4D"/>
              </a:solidFill>
              <a:latin typeface="Helvetica"/>
              <a:cs typeface="Helvetica"/>
            </a:endParaRPr>
          </a:p>
        </p:txBody>
      </p:sp>
      <p:pic>
        <p:nvPicPr>
          <p:cNvPr id="11" name="Imagen 10" descr="2023-05-16_Logo_f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933450"/>
            <a:ext cx="2088421" cy="10477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1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pPr/>
              <a:t>19/06/2024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2023-05-16_Presentacion_port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pPr/>
              <a:t>19/06/2024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4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02940" y="12192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467360" y="2175530"/>
            <a:ext cx="1676400" cy="506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Contenido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2593340" y="10395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14" name="Rectángulo 13"/>
          <p:cNvSpPr/>
          <p:nvPr userDrawn="1"/>
        </p:nvSpPr>
        <p:spPr>
          <a:xfrm>
            <a:off x="2207260" y="836302"/>
            <a:ext cx="66040" cy="3735698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Marcador de contenido 2"/>
          <p:cNvSpPr>
            <a:spLocks noGrp="1"/>
          </p:cNvSpPr>
          <p:nvPr>
            <p:ph idx="15"/>
          </p:nvPr>
        </p:nvSpPr>
        <p:spPr>
          <a:xfrm>
            <a:off x="3202940" y="18923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Marcador de contenido 2"/>
          <p:cNvSpPr>
            <a:spLocks noGrp="1"/>
          </p:cNvSpPr>
          <p:nvPr>
            <p:ph idx="16" hasCustomPrompt="1"/>
          </p:nvPr>
        </p:nvSpPr>
        <p:spPr>
          <a:xfrm>
            <a:off x="2593340" y="17126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2</a:t>
            </a:r>
          </a:p>
        </p:txBody>
      </p:sp>
      <p:sp>
        <p:nvSpPr>
          <p:cNvPr id="17" name="Marcador de contenido 2"/>
          <p:cNvSpPr>
            <a:spLocks noGrp="1"/>
          </p:cNvSpPr>
          <p:nvPr>
            <p:ph idx="17"/>
          </p:nvPr>
        </p:nvSpPr>
        <p:spPr>
          <a:xfrm>
            <a:off x="3202940" y="255905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idx="18" hasCustomPrompt="1"/>
          </p:nvPr>
        </p:nvSpPr>
        <p:spPr>
          <a:xfrm>
            <a:off x="2593340" y="237935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3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idx="19"/>
          </p:nvPr>
        </p:nvSpPr>
        <p:spPr>
          <a:xfrm>
            <a:off x="3202940" y="325120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2593340" y="307150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21"/>
          </p:nvPr>
        </p:nvSpPr>
        <p:spPr>
          <a:xfrm>
            <a:off x="3202940" y="3981459"/>
            <a:ext cx="5674360" cy="394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2" name="Marcador de contenido 2"/>
          <p:cNvSpPr>
            <a:spLocks noGrp="1"/>
          </p:cNvSpPr>
          <p:nvPr>
            <p:ph idx="22" hasCustomPrompt="1"/>
          </p:nvPr>
        </p:nvSpPr>
        <p:spPr>
          <a:xfrm>
            <a:off x="2593340" y="3801752"/>
            <a:ext cx="492760" cy="4991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latin typeface="Helvetica"/>
                <a:cs typeface="Helvetica"/>
              </a:defRPr>
            </a:lvl2pPr>
            <a:lvl3pPr marL="914400" indent="0">
              <a:buNone/>
              <a:defRPr sz="1600">
                <a:latin typeface="Helvetica"/>
                <a:cs typeface="Helvetica"/>
              </a:defRPr>
            </a:lvl3pPr>
            <a:lvl4pPr marL="1371600" indent="0">
              <a:buNone/>
              <a:defRPr sz="1400">
                <a:latin typeface="Helvetica"/>
                <a:cs typeface="Helvetica"/>
              </a:defRPr>
            </a:lvl4pPr>
            <a:lvl5pPr marL="1828800" indent="0">
              <a:buNone/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241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19/06/2024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79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067" y="174229"/>
            <a:ext cx="5473866" cy="448071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4D4D4D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4D4D4D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rgbClr val="4D4D4D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4D4D4D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19/06/2024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7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850" y="175289"/>
            <a:ext cx="5572145" cy="393126"/>
          </a:xfrm>
          <a:prstGeom prst="rect">
            <a:avLst/>
          </a:prstGeom>
        </p:spPr>
        <p:txBody>
          <a:bodyPr vert="horz"/>
          <a:lstStyle>
            <a:lvl1pPr algn="l">
              <a:defRPr sz="18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pPr/>
              <a:t>19/06/2024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1443146" y="568415"/>
            <a:ext cx="597684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430446" y="168939"/>
            <a:ext cx="463550" cy="394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 marL="1828800" indent="0">
              <a:buNone/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061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4946650"/>
            <a:ext cx="9144000" cy="19685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5640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3F0784CB-8CC4-EC4F-AEBD-74AC7F28F255}" type="datetimeFigureOut">
              <a:rPr lang="es-ES" smtClean="0"/>
              <a:pPr/>
              <a:t>19/06/2024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5640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65950" y="489783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3321050" y="4932041"/>
            <a:ext cx="218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 err="1">
                <a:latin typeface="Helvetica"/>
                <a:cs typeface="Helvetica"/>
              </a:rPr>
              <a:t>www.funcionpublica.gov.co</a:t>
            </a:r>
            <a:endParaRPr lang="es-ES" sz="800" dirty="0">
              <a:latin typeface="Helvetica"/>
              <a:cs typeface="Helvetica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73" y="84843"/>
            <a:ext cx="1512577" cy="5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5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5" r:id="rId3"/>
    <p:sldLayoutId id="2147483661" r:id="rId4"/>
    <p:sldLayoutId id="2147483664" r:id="rId5"/>
    <p:sldLayoutId id="2147483662" r:id="rId6"/>
    <p:sldLayoutId id="2147483649" r:id="rId7"/>
    <p:sldLayoutId id="2147483650" r:id="rId8"/>
    <p:sldLayoutId id="2147483660" r:id="rId9"/>
    <p:sldLayoutId id="2147483652" r:id="rId10"/>
    <p:sldLayoutId id="2147483655" r:id="rId11"/>
    <p:sldLayoutId id="2147483657" r:id="rId12"/>
    <p:sldLayoutId id="2147483653" r:id="rId13"/>
    <p:sldLayoutId id="2147483654" r:id="rId14"/>
    <p:sldLayoutId id="2147483656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6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97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2600" y="2275050"/>
            <a:ext cx="1924050" cy="121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03500" y="2275050"/>
            <a:ext cx="1924050" cy="121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22800" y="2275050"/>
            <a:ext cx="1924050" cy="121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654800" y="2275050"/>
            <a:ext cx="1924050" cy="121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25019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45720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65913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87350" y="3491915"/>
            <a:ext cx="1924050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603500" y="3491915"/>
            <a:ext cx="1924050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622800" y="3491915"/>
            <a:ext cx="1924050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654800" y="3491915"/>
            <a:ext cx="1924050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pic>
        <p:nvPicPr>
          <p:cNvPr id="19" name="Imagen 18" descr="Recurso 24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9" y="1445281"/>
            <a:ext cx="937462" cy="790274"/>
          </a:xfrm>
          <a:prstGeom prst="rect">
            <a:avLst/>
          </a:prstGeom>
        </p:spPr>
      </p:pic>
      <p:pic>
        <p:nvPicPr>
          <p:cNvPr id="20" name="Imagen 19" descr="Recurso 24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95" y="1244600"/>
            <a:ext cx="1001950" cy="1001950"/>
          </a:xfrm>
          <a:prstGeom prst="rect">
            <a:avLst/>
          </a:prstGeom>
        </p:spPr>
      </p:pic>
      <p:pic>
        <p:nvPicPr>
          <p:cNvPr id="21" name="Imagen 20" descr="Recurso 24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1" y="1184802"/>
            <a:ext cx="819149" cy="1050753"/>
          </a:xfrm>
          <a:prstGeom prst="rect">
            <a:avLst/>
          </a:prstGeom>
        </p:spPr>
      </p:pic>
      <p:pic>
        <p:nvPicPr>
          <p:cNvPr id="22" name="Imagen 21" descr="Recurso 24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69" y="1222296"/>
            <a:ext cx="895032" cy="89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82600" y="2275050"/>
            <a:ext cx="1924050" cy="121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03500" y="2275050"/>
            <a:ext cx="1924050" cy="121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22800" y="2275050"/>
            <a:ext cx="1924050" cy="121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54800" y="2275050"/>
            <a:ext cx="1924050" cy="121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25019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5720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65913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Recurso 24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9" y="1445281"/>
            <a:ext cx="937462" cy="790274"/>
          </a:xfrm>
          <a:prstGeom prst="rect">
            <a:avLst/>
          </a:prstGeom>
        </p:spPr>
      </p:pic>
      <p:pic>
        <p:nvPicPr>
          <p:cNvPr id="14" name="Imagen 13" descr="Recurso 24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95" y="1244600"/>
            <a:ext cx="1001950" cy="1001950"/>
          </a:xfrm>
          <a:prstGeom prst="rect">
            <a:avLst/>
          </a:prstGeom>
        </p:spPr>
      </p:pic>
      <p:pic>
        <p:nvPicPr>
          <p:cNvPr id="15" name="Imagen 14" descr="Recurso 24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1" y="1184802"/>
            <a:ext cx="819149" cy="1050753"/>
          </a:xfrm>
          <a:prstGeom prst="rect">
            <a:avLst/>
          </a:prstGeom>
        </p:spPr>
      </p:pic>
      <p:pic>
        <p:nvPicPr>
          <p:cNvPr id="16" name="Imagen 15" descr="Recurso 24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69" y="1222296"/>
            <a:ext cx="895032" cy="895032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87350" y="3491915"/>
            <a:ext cx="1924050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03500" y="3491915"/>
            <a:ext cx="1924050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622800" y="3491915"/>
            <a:ext cx="1924050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654800" y="3491915"/>
            <a:ext cx="1924050" cy="64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</p:spTree>
    <p:extLst>
      <p:ext uri="{BB962C8B-B14F-4D97-AF65-F5344CB8AC3E}">
        <p14:creationId xmlns:p14="http://schemas.microsoft.com/office/powerpoint/2010/main" val="2890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82600" y="2275050"/>
            <a:ext cx="1924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888888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03500" y="2275050"/>
            <a:ext cx="1924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888888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22800" y="2275050"/>
            <a:ext cx="1924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888888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54800" y="2275050"/>
            <a:ext cx="1924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888888"/>
                </a:solidFill>
                <a:latin typeface="Helvetica"/>
                <a:cs typeface="Helvetica"/>
              </a:rPr>
              <a:t>50%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25019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5720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6591300" y="1560830"/>
            <a:ext cx="0" cy="254254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Recurso 24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89" y="1627283"/>
            <a:ext cx="721562" cy="608271"/>
          </a:xfrm>
          <a:prstGeom prst="rect">
            <a:avLst/>
          </a:prstGeom>
        </p:spPr>
      </p:pic>
      <p:pic>
        <p:nvPicPr>
          <p:cNvPr id="14" name="Imagen 13" descr="Recurso 24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95" y="1482644"/>
            <a:ext cx="763905" cy="763905"/>
          </a:xfrm>
          <a:prstGeom prst="rect">
            <a:avLst/>
          </a:prstGeom>
        </p:spPr>
      </p:pic>
      <p:pic>
        <p:nvPicPr>
          <p:cNvPr id="15" name="Imagen 14" descr="Recurso 24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1" y="1518762"/>
            <a:ext cx="558799" cy="716792"/>
          </a:xfrm>
          <a:prstGeom prst="rect">
            <a:avLst/>
          </a:prstGeom>
        </p:spPr>
      </p:pic>
      <p:pic>
        <p:nvPicPr>
          <p:cNvPr id="16" name="Imagen 15" descr="Recurso 24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19" y="1518762"/>
            <a:ext cx="660082" cy="66008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81000" y="3488788"/>
            <a:ext cx="1930400" cy="714912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597150" y="3488788"/>
            <a:ext cx="1930400" cy="714912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616450" y="3488788"/>
            <a:ext cx="1930400" cy="714912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648450" y="3488788"/>
            <a:ext cx="1930400" cy="714912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</p:spTree>
    <p:extLst>
      <p:ext uri="{BB962C8B-B14F-4D97-AF65-F5344CB8AC3E}">
        <p14:creationId xmlns:p14="http://schemas.microsoft.com/office/powerpoint/2010/main" val="27779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9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83" y="1846808"/>
            <a:ext cx="2329353" cy="9788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75A941-33A5-9800-204F-F38F9032A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33" y="1797581"/>
            <a:ext cx="1390778" cy="10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482048" y="2122453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bg1"/>
                </a:solidFill>
              </a:rPr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9899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contenido 6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contenido 8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contenido 9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Marcador de contenido 10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contenido 11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1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39636" y="1150441"/>
            <a:ext cx="34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CD00"/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452857" y="1171502"/>
            <a:ext cx="30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3550910" y="1550652"/>
            <a:ext cx="41695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3039636" y="1664033"/>
            <a:ext cx="34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CD00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452857" y="1685094"/>
            <a:ext cx="30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3550910" y="2064244"/>
            <a:ext cx="41695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3039636" y="2168286"/>
            <a:ext cx="34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CD00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452857" y="2189347"/>
            <a:ext cx="30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3550910" y="2568497"/>
            <a:ext cx="41695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3039636" y="2686546"/>
            <a:ext cx="34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CD00"/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452857" y="2707607"/>
            <a:ext cx="30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27" name="Conector recto 26"/>
          <p:cNvCxnSpPr/>
          <p:nvPr/>
        </p:nvCxnSpPr>
        <p:spPr>
          <a:xfrm>
            <a:off x="3550910" y="3086757"/>
            <a:ext cx="41695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3039636" y="3209476"/>
            <a:ext cx="34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CD00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452857" y="3230537"/>
            <a:ext cx="30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30" name="Conector recto 29"/>
          <p:cNvCxnSpPr/>
          <p:nvPr/>
        </p:nvCxnSpPr>
        <p:spPr>
          <a:xfrm>
            <a:off x="3550910" y="3609687"/>
            <a:ext cx="41695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3039636" y="3737074"/>
            <a:ext cx="34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CD00"/>
                </a:solidFill>
                <a:latin typeface="Helvetica"/>
                <a:cs typeface="Helvetica"/>
              </a:rPr>
              <a:t>6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452857" y="3758135"/>
            <a:ext cx="304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3550910" y="4137285"/>
            <a:ext cx="416957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752848" y="2486491"/>
            <a:ext cx="161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4D4D4D"/>
                </a:solidFill>
                <a:latin typeface="Helvetica"/>
                <a:cs typeface="Helvetica"/>
              </a:rPr>
              <a:t>Contenido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2477754" y="1276350"/>
            <a:ext cx="146050" cy="2852936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1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7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631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581650" y="2222500"/>
            <a:ext cx="1924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pic>
        <p:nvPicPr>
          <p:cNvPr id="7" name="Imagen 6" descr="Recurso 24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168400"/>
            <a:ext cx="1054100" cy="10541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81650" y="3330496"/>
            <a:ext cx="1924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</p:spTree>
    <p:extLst>
      <p:ext uri="{BB962C8B-B14F-4D97-AF65-F5344CB8AC3E}">
        <p14:creationId xmlns:p14="http://schemas.microsoft.com/office/powerpoint/2010/main" val="30162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142970"/>
            <a:ext cx="4038600" cy="436553"/>
          </a:xfrm>
        </p:spPr>
        <p:txBody>
          <a:bodyPr/>
          <a:lstStyle/>
          <a:p>
            <a:r>
              <a:rPr lang="es-ES" dirty="0"/>
              <a:t>Colores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9798" y="2901910"/>
            <a:ext cx="3396402" cy="382597"/>
          </a:xfrm>
        </p:spPr>
        <p:txBody>
          <a:bodyPr/>
          <a:lstStyle/>
          <a:p>
            <a:r>
              <a:rPr lang="es-ES" dirty="0"/>
              <a:t>Párrafos: helvética regular, normal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581650" y="2222500"/>
            <a:ext cx="1924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pic>
        <p:nvPicPr>
          <p:cNvPr id="7" name="Imagen 6" descr="Recurso 24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168400"/>
            <a:ext cx="1054100" cy="10541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81650" y="3330496"/>
            <a:ext cx="19240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1600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1600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6100" y="1579523"/>
            <a:ext cx="533400" cy="533400"/>
          </a:xfrm>
          <a:prstGeom prst="rect">
            <a:avLst/>
          </a:prstGeom>
          <a:solidFill>
            <a:srgbClr val="8888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231900" y="1579523"/>
            <a:ext cx="533400" cy="533400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1893996" y="1579523"/>
            <a:ext cx="533400" cy="53340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57200" y="2465357"/>
            <a:ext cx="4432300" cy="43655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4D4D4D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Tipografía: títulos helvética </a:t>
            </a:r>
            <a:r>
              <a:rPr lang="es-ES" dirty="0" err="1"/>
              <a:t>bold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10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154</Words>
  <Application>Microsoft Office PowerPoint</Application>
  <PresentationFormat>Presentación en pantalla (16:9)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Helvetica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</dc:creator>
  <cp:lastModifiedBy>Juan Carlos Jose Camacho Rosso</cp:lastModifiedBy>
  <cp:revision>32</cp:revision>
  <dcterms:created xsi:type="dcterms:W3CDTF">2023-05-18T14:24:05Z</dcterms:created>
  <dcterms:modified xsi:type="dcterms:W3CDTF">2024-06-19T14:19:41Z</dcterms:modified>
</cp:coreProperties>
</file>