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00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004EF-4F59-4C97-9633-3DACD465483F}" type="datetimeFigureOut">
              <a:rPr lang="es-CO" smtClean="0"/>
              <a:t>20/06/2024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F8AEC-6806-4058-8FC0-BF69B54B540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7814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5AE25-5B5F-47EA-8BBC-6F528ACBF40B}" type="datetimeFigureOut">
              <a:rPr lang="es-CO" smtClean="0"/>
              <a:t>20/06/2024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ED264-198C-491C-9D52-0254DC869C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7000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20/06/2024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5715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20/06/2024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937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20/06/2024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9867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4270587" y="1625613"/>
            <a:ext cx="7565813" cy="526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latin typeface="Helvetica"/>
                <a:cs typeface="Helvetica"/>
              </a:defRPr>
            </a:lvl1pPr>
            <a:lvl2pPr marL="609585" indent="0">
              <a:buNone/>
              <a:defRPr sz="2400">
                <a:latin typeface="Helvetica"/>
                <a:cs typeface="Helvetica"/>
              </a:defRPr>
            </a:lvl2pPr>
            <a:lvl3pPr marL="1219170" indent="0">
              <a:buNone/>
              <a:defRPr sz="2133">
                <a:latin typeface="Helvetica"/>
                <a:cs typeface="Helvetica"/>
              </a:defRPr>
            </a:lvl3pPr>
            <a:lvl4pPr marL="1828754" indent="0">
              <a:buNone/>
              <a:defRPr sz="1867">
                <a:latin typeface="Helvetica"/>
                <a:cs typeface="Helvetica"/>
              </a:defRPr>
            </a:lvl4pPr>
            <a:lvl5pPr marL="2438339" indent="0">
              <a:buNone/>
              <a:defRPr sz="16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idx="13" hasCustomPrompt="1"/>
          </p:nvPr>
        </p:nvSpPr>
        <p:spPr>
          <a:xfrm>
            <a:off x="623147" y="2900707"/>
            <a:ext cx="2235200" cy="6756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 b="1">
                <a:latin typeface="Helvetica"/>
                <a:cs typeface="Helvetica"/>
              </a:defRPr>
            </a:lvl1pPr>
            <a:lvl2pPr marL="609585" indent="0">
              <a:buNone/>
              <a:defRPr sz="2400">
                <a:latin typeface="Helvetica"/>
                <a:cs typeface="Helvetica"/>
              </a:defRPr>
            </a:lvl2pPr>
            <a:lvl3pPr marL="1219170" indent="0">
              <a:buNone/>
              <a:defRPr sz="2133">
                <a:latin typeface="Helvetica"/>
                <a:cs typeface="Helvetica"/>
              </a:defRPr>
            </a:lvl3pPr>
            <a:lvl4pPr marL="1828754" indent="0">
              <a:buNone/>
              <a:defRPr sz="1867">
                <a:latin typeface="Helvetica"/>
                <a:cs typeface="Helvetica"/>
              </a:defRPr>
            </a:lvl4pPr>
            <a:lvl5pPr marL="2438339" indent="0">
              <a:buNone/>
              <a:defRPr sz="16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/>
              <a:t>Contenido</a:t>
            </a:r>
          </a:p>
        </p:txBody>
      </p:sp>
      <p:sp>
        <p:nvSpPr>
          <p:cNvPr id="11" name="Marcador de contenido 2"/>
          <p:cNvSpPr>
            <a:spLocks noGrp="1"/>
          </p:cNvSpPr>
          <p:nvPr>
            <p:ph idx="14" hasCustomPrompt="1"/>
          </p:nvPr>
        </p:nvSpPr>
        <p:spPr>
          <a:xfrm>
            <a:off x="3457787" y="1386003"/>
            <a:ext cx="657013" cy="6654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333" b="1">
                <a:solidFill>
                  <a:srgbClr val="FFCD00"/>
                </a:solidFill>
                <a:latin typeface="Helvetica"/>
                <a:cs typeface="Helvetica"/>
              </a:defRPr>
            </a:lvl1pPr>
            <a:lvl2pPr marL="609585" indent="0">
              <a:buNone/>
              <a:defRPr sz="2400">
                <a:latin typeface="Helvetica"/>
                <a:cs typeface="Helvetica"/>
              </a:defRPr>
            </a:lvl2pPr>
            <a:lvl3pPr marL="1219170" indent="0">
              <a:buNone/>
              <a:defRPr sz="2133">
                <a:latin typeface="Helvetica"/>
                <a:cs typeface="Helvetica"/>
              </a:defRPr>
            </a:lvl3pPr>
            <a:lvl4pPr marL="1828754" indent="0">
              <a:buNone/>
              <a:defRPr sz="1867">
                <a:latin typeface="Helvetica"/>
                <a:cs typeface="Helvetica"/>
              </a:defRPr>
            </a:lvl4pPr>
            <a:lvl5pPr marL="2438339" indent="0">
              <a:buNone/>
              <a:defRPr sz="16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/>
              <a:t>1</a:t>
            </a:r>
          </a:p>
        </p:txBody>
      </p:sp>
      <p:sp>
        <p:nvSpPr>
          <p:cNvPr id="14" name="Rectángulo 13"/>
          <p:cNvSpPr/>
          <p:nvPr userDrawn="1"/>
        </p:nvSpPr>
        <p:spPr>
          <a:xfrm>
            <a:off x="2943014" y="1115069"/>
            <a:ext cx="88053" cy="4980931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15" name="Marcador de contenido 2"/>
          <p:cNvSpPr>
            <a:spLocks noGrp="1"/>
          </p:cNvSpPr>
          <p:nvPr>
            <p:ph idx="15"/>
          </p:nvPr>
        </p:nvSpPr>
        <p:spPr>
          <a:xfrm>
            <a:off x="4270587" y="2523079"/>
            <a:ext cx="7565813" cy="526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latin typeface="Helvetica"/>
                <a:cs typeface="Helvetica"/>
              </a:defRPr>
            </a:lvl1pPr>
            <a:lvl2pPr marL="609585" indent="0">
              <a:buNone/>
              <a:defRPr sz="2400">
                <a:latin typeface="Helvetica"/>
                <a:cs typeface="Helvetica"/>
              </a:defRPr>
            </a:lvl2pPr>
            <a:lvl3pPr marL="1219170" indent="0">
              <a:buNone/>
              <a:defRPr sz="2133">
                <a:latin typeface="Helvetica"/>
                <a:cs typeface="Helvetica"/>
              </a:defRPr>
            </a:lvl3pPr>
            <a:lvl4pPr marL="1828754" indent="0">
              <a:buNone/>
              <a:defRPr sz="1867">
                <a:latin typeface="Helvetica"/>
                <a:cs typeface="Helvetica"/>
              </a:defRPr>
            </a:lvl4pPr>
            <a:lvl5pPr marL="2438339" indent="0">
              <a:buNone/>
              <a:defRPr sz="16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16" name="Marcador de contenido 2"/>
          <p:cNvSpPr>
            <a:spLocks noGrp="1"/>
          </p:cNvSpPr>
          <p:nvPr>
            <p:ph idx="16" hasCustomPrompt="1"/>
          </p:nvPr>
        </p:nvSpPr>
        <p:spPr>
          <a:xfrm>
            <a:off x="3457787" y="2283470"/>
            <a:ext cx="657013" cy="6654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333" b="1">
                <a:solidFill>
                  <a:srgbClr val="FFCD00"/>
                </a:solidFill>
                <a:latin typeface="Helvetica"/>
                <a:cs typeface="Helvetica"/>
              </a:defRPr>
            </a:lvl1pPr>
            <a:lvl2pPr marL="609585" indent="0">
              <a:buNone/>
              <a:defRPr sz="2400">
                <a:latin typeface="Helvetica"/>
                <a:cs typeface="Helvetica"/>
              </a:defRPr>
            </a:lvl2pPr>
            <a:lvl3pPr marL="1219170" indent="0">
              <a:buNone/>
              <a:defRPr sz="2133">
                <a:latin typeface="Helvetica"/>
                <a:cs typeface="Helvetica"/>
              </a:defRPr>
            </a:lvl3pPr>
            <a:lvl4pPr marL="1828754" indent="0">
              <a:buNone/>
              <a:defRPr sz="1867">
                <a:latin typeface="Helvetica"/>
                <a:cs typeface="Helvetica"/>
              </a:defRPr>
            </a:lvl4pPr>
            <a:lvl5pPr marL="2438339" indent="0">
              <a:buNone/>
              <a:defRPr sz="16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/>
              <a:t>2</a:t>
            </a:r>
          </a:p>
        </p:txBody>
      </p:sp>
      <p:sp>
        <p:nvSpPr>
          <p:cNvPr id="17" name="Marcador de contenido 2"/>
          <p:cNvSpPr>
            <a:spLocks noGrp="1"/>
          </p:cNvSpPr>
          <p:nvPr>
            <p:ph idx="17"/>
          </p:nvPr>
        </p:nvSpPr>
        <p:spPr>
          <a:xfrm>
            <a:off x="4270587" y="3412079"/>
            <a:ext cx="7565813" cy="526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latin typeface="Helvetica"/>
                <a:cs typeface="Helvetica"/>
              </a:defRPr>
            </a:lvl1pPr>
            <a:lvl2pPr marL="609585" indent="0">
              <a:buNone/>
              <a:defRPr sz="2400">
                <a:latin typeface="Helvetica"/>
                <a:cs typeface="Helvetica"/>
              </a:defRPr>
            </a:lvl2pPr>
            <a:lvl3pPr marL="1219170" indent="0">
              <a:buNone/>
              <a:defRPr sz="2133">
                <a:latin typeface="Helvetica"/>
                <a:cs typeface="Helvetica"/>
              </a:defRPr>
            </a:lvl3pPr>
            <a:lvl4pPr marL="1828754" indent="0">
              <a:buNone/>
              <a:defRPr sz="1867">
                <a:latin typeface="Helvetica"/>
                <a:cs typeface="Helvetica"/>
              </a:defRPr>
            </a:lvl4pPr>
            <a:lvl5pPr marL="2438339" indent="0">
              <a:buNone/>
              <a:defRPr sz="16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18" name="Marcador de contenido 2"/>
          <p:cNvSpPr>
            <a:spLocks noGrp="1"/>
          </p:cNvSpPr>
          <p:nvPr>
            <p:ph idx="18" hasCustomPrompt="1"/>
          </p:nvPr>
        </p:nvSpPr>
        <p:spPr>
          <a:xfrm>
            <a:off x="3457787" y="3172470"/>
            <a:ext cx="657013" cy="6654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333" b="1">
                <a:solidFill>
                  <a:srgbClr val="FFCD00"/>
                </a:solidFill>
                <a:latin typeface="Helvetica"/>
                <a:cs typeface="Helvetica"/>
              </a:defRPr>
            </a:lvl1pPr>
            <a:lvl2pPr marL="609585" indent="0">
              <a:buNone/>
              <a:defRPr sz="2400">
                <a:latin typeface="Helvetica"/>
                <a:cs typeface="Helvetica"/>
              </a:defRPr>
            </a:lvl2pPr>
            <a:lvl3pPr marL="1219170" indent="0">
              <a:buNone/>
              <a:defRPr sz="2133">
                <a:latin typeface="Helvetica"/>
                <a:cs typeface="Helvetica"/>
              </a:defRPr>
            </a:lvl3pPr>
            <a:lvl4pPr marL="1828754" indent="0">
              <a:buNone/>
              <a:defRPr sz="1867">
                <a:latin typeface="Helvetica"/>
                <a:cs typeface="Helvetica"/>
              </a:defRPr>
            </a:lvl4pPr>
            <a:lvl5pPr marL="2438339" indent="0">
              <a:buNone/>
              <a:defRPr sz="16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/>
              <a:t>3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idx="19"/>
          </p:nvPr>
        </p:nvSpPr>
        <p:spPr>
          <a:xfrm>
            <a:off x="4270587" y="4334946"/>
            <a:ext cx="7565813" cy="526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latin typeface="Helvetica"/>
                <a:cs typeface="Helvetica"/>
              </a:defRPr>
            </a:lvl1pPr>
            <a:lvl2pPr marL="609585" indent="0">
              <a:buNone/>
              <a:defRPr sz="2400">
                <a:latin typeface="Helvetica"/>
                <a:cs typeface="Helvetica"/>
              </a:defRPr>
            </a:lvl2pPr>
            <a:lvl3pPr marL="1219170" indent="0">
              <a:buNone/>
              <a:defRPr sz="2133">
                <a:latin typeface="Helvetica"/>
                <a:cs typeface="Helvetica"/>
              </a:defRPr>
            </a:lvl3pPr>
            <a:lvl4pPr marL="1828754" indent="0">
              <a:buNone/>
              <a:defRPr sz="1867">
                <a:latin typeface="Helvetica"/>
                <a:cs typeface="Helvetica"/>
              </a:defRPr>
            </a:lvl4pPr>
            <a:lvl5pPr marL="2438339" indent="0">
              <a:buNone/>
              <a:defRPr sz="16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idx="20" hasCustomPrompt="1"/>
          </p:nvPr>
        </p:nvSpPr>
        <p:spPr>
          <a:xfrm>
            <a:off x="3457787" y="4095336"/>
            <a:ext cx="657013" cy="6654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333" b="1">
                <a:solidFill>
                  <a:srgbClr val="FFCD00"/>
                </a:solidFill>
                <a:latin typeface="Helvetica"/>
                <a:cs typeface="Helvetica"/>
              </a:defRPr>
            </a:lvl1pPr>
            <a:lvl2pPr marL="609585" indent="0">
              <a:buNone/>
              <a:defRPr sz="2400">
                <a:latin typeface="Helvetica"/>
                <a:cs typeface="Helvetica"/>
              </a:defRPr>
            </a:lvl2pPr>
            <a:lvl3pPr marL="1219170" indent="0">
              <a:buNone/>
              <a:defRPr sz="2133">
                <a:latin typeface="Helvetica"/>
                <a:cs typeface="Helvetica"/>
              </a:defRPr>
            </a:lvl3pPr>
            <a:lvl4pPr marL="1828754" indent="0">
              <a:buNone/>
              <a:defRPr sz="1867">
                <a:latin typeface="Helvetica"/>
                <a:cs typeface="Helvetica"/>
              </a:defRPr>
            </a:lvl4pPr>
            <a:lvl5pPr marL="2438339" indent="0">
              <a:buNone/>
              <a:defRPr sz="16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/>
              <a:t>4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idx="21"/>
          </p:nvPr>
        </p:nvSpPr>
        <p:spPr>
          <a:xfrm>
            <a:off x="4270587" y="5308613"/>
            <a:ext cx="7565813" cy="526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latin typeface="Helvetica"/>
                <a:cs typeface="Helvetica"/>
              </a:defRPr>
            </a:lvl1pPr>
            <a:lvl2pPr marL="609585" indent="0">
              <a:buNone/>
              <a:defRPr sz="2400">
                <a:latin typeface="Helvetica"/>
                <a:cs typeface="Helvetica"/>
              </a:defRPr>
            </a:lvl2pPr>
            <a:lvl3pPr marL="1219170" indent="0">
              <a:buNone/>
              <a:defRPr sz="2133">
                <a:latin typeface="Helvetica"/>
                <a:cs typeface="Helvetica"/>
              </a:defRPr>
            </a:lvl3pPr>
            <a:lvl4pPr marL="1828754" indent="0">
              <a:buNone/>
              <a:defRPr sz="1867">
                <a:latin typeface="Helvetica"/>
                <a:cs typeface="Helvetica"/>
              </a:defRPr>
            </a:lvl4pPr>
            <a:lvl5pPr marL="2438339" indent="0">
              <a:buNone/>
              <a:defRPr sz="16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22" name="Marcador de contenido 2"/>
          <p:cNvSpPr>
            <a:spLocks noGrp="1"/>
          </p:cNvSpPr>
          <p:nvPr>
            <p:ph idx="22" hasCustomPrompt="1"/>
          </p:nvPr>
        </p:nvSpPr>
        <p:spPr>
          <a:xfrm>
            <a:off x="3457787" y="5069003"/>
            <a:ext cx="657013" cy="6654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333" b="1">
                <a:solidFill>
                  <a:srgbClr val="FFCD00"/>
                </a:solidFill>
                <a:latin typeface="Helvetica"/>
                <a:cs typeface="Helvetica"/>
              </a:defRPr>
            </a:lvl1pPr>
            <a:lvl2pPr marL="609585" indent="0">
              <a:buNone/>
              <a:defRPr sz="2400">
                <a:latin typeface="Helvetica"/>
                <a:cs typeface="Helvetica"/>
              </a:defRPr>
            </a:lvl2pPr>
            <a:lvl3pPr marL="1219170" indent="0">
              <a:buNone/>
              <a:defRPr sz="2133">
                <a:latin typeface="Helvetica"/>
                <a:cs typeface="Helvetica"/>
              </a:defRPr>
            </a:lvl3pPr>
            <a:lvl4pPr marL="1828754" indent="0">
              <a:buNone/>
              <a:defRPr sz="1867">
                <a:latin typeface="Helvetica"/>
                <a:cs typeface="Helvetica"/>
              </a:defRPr>
            </a:lvl4pPr>
            <a:lvl5pPr marL="2438339" indent="0">
              <a:buNone/>
              <a:defRPr sz="1600">
                <a:latin typeface="Helvetica"/>
                <a:cs typeface="Helvetica"/>
              </a:defRPr>
            </a:lvl5pPr>
          </a:lstStyle>
          <a:p>
            <a:pPr lvl="0"/>
            <a:r>
              <a:rPr lang="es-ES_tradnl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89296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049957" y="2508419"/>
            <a:ext cx="5924513" cy="1821991"/>
          </a:xfrm>
          <a:prstGeom prst="rect">
            <a:avLst/>
          </a:prstGeom>
        </p:spPr>
        <p:txBody>
          <a:bodyPr anchor="t"/>
          <a:lstStyle>
            <a:lvl1pPr algn="l">
              <a:defRPr sz="5333" b="1" cap="none">
                <a:solidFill>
                  <a:srgbClr val="4D4D4D"/>
                </a:solidFill>
                <a:latin typeface="Helvetica"/>
                <a:cs typeface="Helvetica"/>
              </a:defRPr>
            </a:lvl1pPr>
          </a:lstStyle>
          <a:p>
            <a:r>
              <a:rPr lang="es-ES_tradnl" dirty="0"/>
              <a:t>Clic para editar titulo 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49956" y="4253436"/>
            <a:ext cx="6546176" cy="93551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 b="0">
                <a:solidFill>
                  <a:srgbClr val="4D4D4D"/>
                </a:solidFill>
                <a:latin typeface="Helvetica"/>
                <a:cs typeface="Helvetica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8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1104545" y="1089455"/>
            <a:ext cx="1656716" cy="1418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 b="1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 sz="2667">
                <a:latin typeface="Helvetica"/>
                <a:cs typeface="Helvetica"/>
              </a:defRPr>
            </a:lvl2pPr>
            <a:lvl3pPr>
              <a:defRPr sz="2400">
                <a:latin typeface="Helvetica"/>
                <a:cs typeface="Helvetica"/>
              </a:defRPr>
            </a:lvl3pPr>
            <a:lvl4pPr>
              <a:defRPr sz="2133">
                <a:latin typeface="Helvetica"/>
                <a:cs typeface="Helvetica"/>
              </a:defRPr>
            </a:lvl4pPr>
            <a:lvl5pPr>
              <a:defRPr sz="2133">
                <a:latin typeface="Helvetica"/>
                <a:cs typeface="Helvetica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06554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63801" y="233719"/>
            <a:ext cx="7429527" cy="524168"/>
          </a:xfrm>
          <a:prstGeom prst="rect">
            <a:avLst/>
          </a:prstGeom>
        </p:spPr>
        <p:txBody>
          <a:bodyPr vert="horz"/>
          <a:lstStyle>
            <a:lvl1pPr algn="l">
              <a:defRPr sz="2400" b="1">
                <a:solidFill>
                  <a:srgbClr val="4D4D4D"/>
                </a:solidFill>
                <a:latin typeface="Helvetica"/>
                <a:cs typeface="Helvetica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84CB-8CC4-EC4F-AEBD-74AC7F28F255}" type="datetimeFigureOut">
              <a:rPr lang="es-ES" smtClean="0"/>
              <a:pPr/>
              <a:t>20/06/2024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5CB7-5D67-5A4B-A2D4-58727A2D6AA7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7" name="Conector recto 6"/>
          <p:cNvCxnSpPr/>
          <p:nvPr userDrawn="1"/>
        </p:nvCxnSpPr>
        <p:spPr>
          <a:xfrm>
            <a:off x="1924195" y="757887"/>
            <a:ext cx="7969132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1907261" y="225252"/>
            <a:ext cx="618067" cy="5259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888888"/>
                </a:solidFill>
                <a:latin typeface="Helvetica"/>
                <a:cs typeface="Helvetica"/>
              </a:defRPr>
            </a:lvl1pPr>
            <a:lvl2pPr>
              <a:defRPr sz="2667">
                <a:latin typeface="Helvetica"/>
                <a:cs typeface="Helvetica"/>
              </a:defRPr>
            </a:lvl2pPr>
            <a:lvl3pPr>
              <a:defRPr sz="2400">
                <a:latin typeface="Helvetica"/>
                <a:cs typeface="Helvetica"/>
              </a:defRPr>
            </a:lvl3pPr>
            <a:lvl4pPr>
              <a:defRPr sz="2133">
                <a:latin typeface="Helvetica"/>
                <a:cs typeface="Helvetica"/>
              </a:defRPr>
            </a:lvl4pPr>
            <a:lvl5pPr marL="2438339" indent="0">
              <a:buNone/>
              <a:defRPr sz="2133">
                <a:latin typeface="Helvetica"/>
                <a:cs typeface="Helvetica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_tradnl" dirty="0"/>
              <a:t>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8553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63800" y="240773"/>
            <a:ext cx="7318571" cy="577985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rgbClr val="4D4D4D"/>
                </a:solidFill>
                <a:latin typeface="Helvetica"/>
                <a:cs typeface="Helvetica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5820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 b="1">
                <a:solidFill>
                  <a:srgbClr val="4D4D4D"/>
                </a:solidFill>
                <a:latin typeface="Helvetica"/>
                <a:cs typeface="Helvetica"/>
              </a:defRPr>
            </a:lvl1pPr>
            <a:lvl2pPr marL="609585" indent="0">
              <a:buNone/>
              <a:defRPr sz="3200">
                <a:latin typeface="Helvetica"/>
                <a:cs typeface="Helvetica"/>
              </a:defRPr>
            </a:lvl2pPr>
            <a:lvl3pPr>
              <a:defRPr sz="2667">
                <a:latin typeface="Helvetica"/>
                <a:cs typeface="Helvetica"/>
              </a:defRPr>
            </a:lvl3pPr>
            <a:lvl4pPr>
              <a:defRPr sz="2400">
                <a:latin typeface="Helvetica"/>
                <a:cs typeface="Helvetica"/>
              </a:defRPr>
            </a:lvl4pPr>
            <a:lvl5pPr marL="2438339" indent="0">
              <a:buNone/>
              <a:defRPr sz="2133">
                <a:latin typeface="Helvetica"/>
                <a:cs typeface="Helvetica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_tradnl" dirty="0"/>
              <a:t>Haga clic para modificar 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09601" y="1829590"/>
            <a:ext cx="5334684" cy="28124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solidFill>
                  <a:srgbClr val="4D4D4D"/>
                </a:solidFill>
                <a:latin typeface="Helvetica"/>
                <a:cs typeface="Helvetica"/>
              </a:defRPr>
            </a:lvl1pPr>
            <a:lvl2pPr marL="609585" indent="0">
              <a:buNone/>
              <a:defRPr sz="3200">
                <a:latin typeface="Helvetica"/>
                <a:cs typeface="Helvetica"/>
              </a:defRPr>
            </a:lvl2pPr>
            <a:lvl3pPr>
              <a:defRPr sz="2667">
                <a:latin typeface="Helvetica"/>
                <a:cs typeface="Helvetica"/>
              </a:defRPr>
            </a:lvl3pPr>
            <a:lvl4pPr>
              <a:defRPr sz="2400">
                <a:latin typeface="Helvetica"/>
                <a:cs typeface="Helvetica"/>
              </a:defRPr>
            </a:lvl4pPr>
            <a:lvl5pPr marL="2438339" indent="0">
              <a:buNone/>
              <a:defRPr sz="2400">
                <a:latin typeface="Helvetica"/>
                <a:cs typeface="Helvetica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_tradnl" dirty="0"/>
              <a:t>Modificar texto</a:t>
            </a:r>
            <a:endParaRPr lang="es-ES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84CB-8CC4-EC4F-AEBD-74AC7F28F255}" type="datetimeFigureOut">
              <a:rPr lang="es-ES" smtClean="0"/>
              <a:t>20/06/2024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5CB7-5D67-5A4B-A2D4-58727A2D6AA7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Conector recto 7"/>
          <p:cNvCxnSpPr/>
          <p:nvPr userDrawn="1"/>
        </p:nvCxnSpPr>
        <p:spPr>
          <a:xfrm>
            <a:off x="1924195" y="757887"/>
            <a:ext cx="7969132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arcador de contenido 3"/>
          <p:cNvSpPr>
            <a:spLocks noGrp="1"/>
          </p:cNvSpPr>
          <p:nvPr>
            <p:ph sz="half" idx="13" hasCustomPrompt="1"/>
          </p:nvPr>
        </p:nvSpPr>
        <p:spPr>
          <a:xfrm>
            <a:off x="1907261" y="225252"/>
            <a:ext cx="618067" cy="5259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888888"/>
                </a:solidFill>
                <a:latin typeface="Helvetica"/>
                <a:cs typeface="Helvetica"/>
              </a:defRPr>
            </a:lvl1pPr>
            <a:lvl2pPr>
              <a:defRPr sz="2667">
                <a:latin typeface="Helvetica"/>
                <a:cs typeface="Helvetica"/>
              </a:defRPr>
            </a:lvl2pPr>
            <a:lvl3pPr>
              <a:defRPr sz="2400">
                <a:latin typeface="Helvetica"/>
                <a:cs typeface="Helvetica"/>
              </a:defRPr>
            </a:lvl3pPr>
            <a:lvl4pPr>
              <a:defRPr sz="2133">
                <a:latin typeface="Helvetica"/>
                <a:cs typeface="Helvetica"/>
              </a:defRPr>
            </a:lvl4pPr>
            <a:lvl5pPr marL="2438339" indent="0">
              <a:buNone/>
              <a:defRPr sz="2133">
                <a:latin typeface="Helvetica"/>
                <a:cs typeface="Helvetica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_tradnl" dirty="0"/>
              <a:t>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74451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39317" y="3443816"/>
            <a:ext cx="5780616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>
                <a:solidFill>
                  <a:srgbClr val="4D4D4D"/>
                </a:solidFill>
                <a:latin typeface="Helvetica"/>
                <a:cs typeface="Helvetica"/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958850" y="1307041"/>
            <a:ext cx="4315883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>
                <a:latin typeface="Helvetica"/>
                <a:cs typeface="Helvetica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539317" y="4120623"/>
            <a:ext cx="5780616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solidFill>
                  <a:srgbClr val="4D4D4D"/>
                </a:solidFill>
                <a:latin typeface="Helvetica"/>
                <a:cs typeface="Helvetica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784CB-8CC4-EC4F-AEBD-74AC7F28F255}" type="datetimeFigureOut">
              <a:rPr lang="es-ES" smtClean="0"/>
              <a:t>20/06/2024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75CB7-5D67-5A4B-A2D4-58727A2D6AA7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Marcador de texto 3"/>
          <p:cNvSpPr>
            <a:spLocks noGrp="1"/>
          </p:cNvSpPr>
          <p:nvPr>
            <p:ph type="body" sz="half" idx="13"/>
          </p:nvPr>
        </p:nvSpPr>
        <p:spPr>
          <a:xfrm>
            <a:off x="5556251" y="5037134"/>
            <a:ext cx="5645149" cy="477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4D4D4D"/>
                </a:solidFill>
                <a:latin typeface="Helvetica"/>
                <a:cs typeface="Helvetica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sp>
        <p:nvSpPr>
          <p:cNvPr id="11" name="Marcador de contenido 3"/>
          <p:cNvSpPr>
            <a:spLocks noGrp="1"/>
          </p:cNvSpPr>
          <p:nvPr>
            <p:ph sz="half" idx="14" hasCustomPrompt="1"/>
          </p:nvPr>
        </p:nvSpPr>
        <p:spPr>
          <a:xfrm>
            <a:off x="1907261" y="225252"/>
            <a:ext cx="618067" cy="5259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888888"/>
                </a:solidFill>
                <a:latin typeface="Helvetica"/>
                <a:cs typeface="Helvetica"/>
              </a:defRPr>
            </a:lvl1pPr>
            <a:lvl2pPr>
              <a:defRPr sz="2667">
                <a:latin typeface="Helvetica"/>
                <a:cs typeface="Helvetica"/>
              </a:defRPr>
            </a:lvl2pPr>
            <a:lvl3pPr>
              <a:defRPr sz="2400">
                <a:latin typeface="Helvetica"/>
                <a:cs typeface="Helvetica"/>
              </a:defRPr>
            </a:lvl3pPr>
            <a:lvl4pPr>
              <a:defRPr sz="2133">
                <a:latin typeface="Helvetica"/>
                <a:cs typeface="Helvetica"/>
              </a:defRPr>
            </a:lvl4pPr>
            <a:lvl5pPr marL="2438339" indent="0">
              <a:buNone/>
              <a:defRPr sz="2133">
                <a:latin typeface="Helvetica"/>
                <a:cs typeface="Helvetica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_tradnl" dirty="0"/>
              <a:t>2</a:t>
            </a:r>
            <a:endParaRPr lang="es-ES" dirty="0"/>
          </a:p>
        </p:txBody>
      </p:sp>
      <p:sp>
        <p:nvSpPr>
          <p:cNvPr id="13" name="Marcador de texto 3"/>
          <p:cNvSpPr>
            <a:spLocks noGrp="1"/>
          </p:cNvSpPr>
          <p:nvPr>
            <p:ph type="body" sz="half" idx="15" hasCustomPrompt="1"/>
          </p:nvPr>
        </p:nvSpPr>
        <p:spPr>
          <a:xfrm>
            <a:off x="2451245" y="222779"/>
            <a:ext cx="3847955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67" b="1">
                <a:solidFill>
                  <a:srgbClr val="4D4D4D"/>
                </a:solidFill>
                <a:latin typeface="Helvetica"/>
                <a:cs typeface="Helvetica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_tradnl" dirty="0"/>
              <a:t>Clic para editar título</a:t>
            </a:r>
          </a:p>
        </p:txBody>
      </p:sp>
      <p:sp>
        <p:nvSpPr>
          <p:cNvPr id="15" name="Marcador de texto 3"/>
          <p:cNvSpPr>
            <a:spLocks noGrp="1"/>
          </p:cNvSpPr>
          <p:nvPr>
            <p:ph type="body" sz="half" idx="16"/>
          </p:nvPr>
        </p:nvSpPr>
        <p:spPr>
          <a:xfrm>
            <a:off x="5530851" y="2114023"/>
            <a:ext cx="5780616" cy="11795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FFCD00"/>
                </a:solidFill>
                <a:latin typeface="Helvetica"/>
                <a:cs typeface="Helvetica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s-ES_tradnl" dirty="0"/>
              <a:t>Haga clic para modificar el estilo de texto del patrón</a:t>
            </a:r>
          </a:p>
        </p:txBody>
      </p:sp>
      <p:cxnSp>
        <p:nvCxnSpPr>
          <p:cNvPr id="16" name="Conector recto 15"/>
          <p:cNvCxnSpPr/>
          <p:nvPr userDrawn="1"/>
        </p:nvCxnSpPr>
        <p:spPr>
          <a:xfrm>
            <a:off x="1924195" y="757887"/>
            <a:ext cx="7969132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577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37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20/06/2024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30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20/06/2024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6681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20/06/2024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6714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20/06/2024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7239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20/06/2024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7704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20/06/2024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7976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20/06/2024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847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887C7-B18D-40EE-975B-5836DC739652}" type="datetimeFigureOut">
              <a:rPr lang="es-CO" smtClean="0"/>
              <a:t>20/06/2024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3574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887C7-B18D-40EE-975B-5836DC739652}" type="datetimeFigureOut">
              <a:rPr lang="es-CO" smtClean="0"/>
              <a:t>20/06/2024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30079-9604-49DB-A4FE-A2E7DED970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798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068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contenido 4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643467" y="3033401"/>
            <a:ext cx="256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b="1" dirty="0">
                <a:solidFill>
                  <a:srgbClr val="4D4D4D"/>
                </a:solidFill>
                <a:latin typeface="Helvetica"/>
                <a:cs typeface="Helvetica"/>
              </a:rPr>
              <a:t>50%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471333" y="3033401"/>
            <a:ext cx="256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b="1" dirty="0">
                <a:solidFill>
                  <a:srgbClr val="4D4D4D"/>
                </a:solidFill>
                <a:latin typeface="Helvetica"/>
                <a:cs typeface="Helvetica"/>
              </a:rPr>
              <a:t>50%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163733" y="3033401"/>
            <a:ext cx="256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b="1" dirty="0">
                <a:solidFill>
                  <a:srgbClr val="4D4D4D"/>
                </a:solidFill>
                <a:latin typeface="Helvetica"/>
                <a:cs typeface="Helvetica"/>
              </a:rPr>
              <a:t>50%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873067" y="3033401"/>
            <a:ext cx="256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b="1" dirty="0">
                <a:solidFill>
                  <a:srgbClr val="4D4D4D"/>
                </a:solidFill>
                <a:latin typeface="Helvetica"/>
                <a:cs typeface="Helvetica"/>
              </a:rPr>
              <a:t>50%</a:t>
            </a:r>
          </a:p>
        </p:txBody>
      </p:sp>
      <p:cxnSp>
        <p:nvCxnSpPr>
          <p:cNvPr id="10" name="Conector recto 9"/>
          <p:cNvCxnSpPr/>
          <p:nvPr/>
        </p:nvCxnSpPr>
        <p:spPr>
          <a:xfrm>
            <a:off x="3335867" y="2081107"/>
            <a:ext cx="0" cy="3390053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6096000" y="2081107"/>
            <a:ext cx="0" cy="3390053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8788400" y="2081107"/>
            <a:ext cx="0" cy="3390053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agen 12" descr="Recurso 24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851" y="1757231"/>
            <a:ext cx="1451388" cy="1223509"/>
          </a:xfrm>
          <a:prstGeom prst="rect">
            <a:avLst/>
          </a:prstGeom>
        </p:spPr>
      </p:pic>
      <p:pic>
        <p:nvPicPr>
          <p:cNvPr id="14" name="Imagen 13" descr="Recurso 243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860" y="1449387"/>
            <a:ext cx="1546013" cy="1546013"/>
          </a:xfrm>
          <a:prstGeom prst="rect">
            <a:avLst/>
          </a:prstGeom>
        </p:spPr>
      </p:pic>
      <p:pic>
        <p:nvPicPr>
          <p:cNvPr id="15" name="Imagen 14" descr="Recurso 244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069" y="1294769"/>
            <a:ext cx="1303865" cy="1672516"/>
          </a:xfrm>
          <a:prstGeom prst="rect">
            <a:avLst/>
          </a:prstGeom>
        </p:spPr>
      </p:pic>
      <p:pic>
        <p:nvPicPr>
          <p:cNvPr id="16" name="Imagen 15" descr="Recurso 243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358" y="1342285"/>
            <a:ext cx="1480820" cy="1480820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516467" y="4655887"/>
            <a:ext cx="2565400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133" dirty="0" err="1">
                <a:solidFill>
                  <a:srgbClr val="4D4D4D"/>
                </a:solidFill>
                <a:latin typeface="Helvetica"/>
                <a:cs typeface="Helvetica"/>
              </a:rPr>
              <a:t>Lorem</a:t>
            </a:r>
            <a:r>
              <a:rPr lang="es-ES" sz="2133" dirty="0">
                <a:solidFill>
                  <a:srgbClr val="4D4D4D"/>
                </a:solidFill>
                <a:latin typeface="Helvetica"/>
                <a:cs typeface="Helvetica"/>
              </a:rPr>
              <a:t> </a:t>
            </a:r>
            <a:r>
              <a:rPr lang="es-ES" sz="2133" dirty="0" err="1">
                <a:solidFill>
                  <a:srgbClr val="4D4D4D"/>
                </a:solidFill>
                <a:latin typeface="Helvetica"/>
                <a:cs typeface="Helvetica"/>
              </a:rPr>
              <a:t>Ipsum</a:t>
            </a:r>
            <a:r>
              <a:rPr lang="es-ES" sz="2133" dirty="0">
                <a:solidFill>
                  <a:srgbClr val="4D4D4D"/>
                </a:solidFill>
                <a:latin typeface="Helvetica"/>
                <a:cs typeface="Helvetica"/>
              </a:rPr>
              <a:t> es simplemente el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3471333" y="4655887"/>
            <a:ext cx="2565400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133" dirty="0" err="1">
                <a:solidFill>
                  <a:srgbClr val="4D4D4D"/>
                </a:solidFill>
                <a:latin typeface="Helvetica"/>
                <a:cs typeface="Helvetica"/>
              </a:rPr>
              <a:t>Lorem</a:t>
            </a:r>
            <a:r>
              <a:rPr lang="es-ES" sz="2133" dirty="0">
                <a:solidFill>
                  <a:srgbClr val="4D4D4D"/>
                </a:solidFill>
                <a:latin typeface="Helvetica"/>
                <a:cs typeface="Helvetica"/>
              </a:rPr>
              <a:t> </a:t>
            </a:r>
            <a:r>
              <a:rPr lang="es-ES" sz="2133" dirty="0" err="1">
                <a:solidFill>
                  <a:srgbClr val="4D4D4D"/>
                </a:solidFill>
                <a:latin typeface="Helvetica"/>
                <a:cs typeface="Helvetica"/>
              </a:rPr>
              <a:t>Ipsum</a:t>
            </a:r>
            <a:r>
              <a:rPr lang="es-ES" sz="2133" dirty="0">
                <a:solidFill>
                  <a:srgbClr val="4D4D4D"/>
                </a:solidFill>
                <a:latin typeface="Helvetica"/>
                <a:cs typeface="Helvetica"/>
              </a:rPr>
              <a:t> es simplemente el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6163733" y="4655887"/>
            <a:ext cx="2565400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133" dirty="0" err="1">
                <a:solidFill>
                  <a:srgbClr val="4D4D4D"/>
                </a:solidFill>
                <a:latin typeface="Helvetica"/>
                <a:cs typeface="Helvetica"/>
              </a:rPr>
              <a:t>Lorem</a:t>
            </a:r>
            <a:r>
              <a:rPr lang="es-ES" sz="2133" dirty="0">
                <a:solidFill>
                  <a:srgbClr val="4D4D4D"/>
                </a:solidFill>
                <a:latin typeface="Helvetica"/>
                <a:cs typeface="Helvetica"/>
              </a:rPr>
              <a:t> </a:t>
            </a:r>
            <a:r>
              <a:rPr lang="es-ES" sz="2133" dirty="0" err="1">
                <a:solidFill>
                  <a:srgbClr val="4D4D4D"/>
                </a:solidFill>
                <a:latin typeface="Helvetica"/>
                <a:cs typeface="Helvetica"/>
              </a:rPr>
              <a:t>Ipsum</a:t>
            </a:r>
            <a:r>
              <a:rPr lang="es-ES" sz="2133" dirty="0">
                <a:solidFill>
                  <a:srgbClr val="4D4D4D"/>
                </a:solidFill>
                <a:latin typeface="Helvetica"/>
                <a:cs typeface="Helvetica"/>
              </a:rPr>
              <a:t> es simplemente el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8873067" y="4655887"/>
            <a:ext cx="2565400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133" dirty="0" err="1">
                <a:solidFill>
                  <a:srgbClr val="4D4D4D"/>
                </a:solidFill>
                <a:latin typeface="Helvetica"/>
                <a:cs typeface="Helvetica"/>
              </a:rPr>
              <a:t>Lorem</a:t>
            </a:r>
            <a:r>
              <a:rPr lang="es-ES" sz="2133" dirty="0">
                <a:solidFill>
                  <a:srgbClr val="4D4D4D"/>
                </a:solidFill>
                <a:latin typeface="Helvetica"/>
                <a:cs typeface="Helvetica"/>
              </a:rPr>
              <a:t> </a:t>
            </a:r>
            <a:r>
              <a:rPr lang="es-ES" sz="2133" dirty="0" err="1">
                <a:solidFill>
                  <a:srgbClr val="4D4D4D"/>
                </a:solidFill>
                <a:latin typeface="Helvetica"/>
                <a:cs typeface="Helvetica"/>
              </a:rPr>
              <a:t>Ipsum</a:t>
            </a:r>
            <a:r>
              <a:rPr lang="es-ES" sz="2133" dirty="0">
                <a:solidFill>
                  <a:srgbClr val="4D4D4D"/>
                </a:solidFill>
                <a:latin typeface="Helvetica"/>
                <a:cs typeface="Helvetica"/>
              </a:rPr>
              <a:t> es simplemente el</a:t>
            </a:r>
          </a:p>
        </p:txBody>
      </p:sp>
    </p:spTree>
    <p:extLst>
      <p:ext uri="{BB962C8B-B14F-4D97-AF65-F5344CB8AC3E}">
        <p14:creationId xmlns:p14="http://schemas.microsoft.com/office/powerpoint/2010/main" val="1231149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75734" y="4727918"/>
            <a:ext cx="2506133" cy="785641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contenido 4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643467" y="3033401"/>
            <a:ext cx="256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b="1" dirty="0">
                <a:solidFill>
                  <a:srgbClr val="888888"/>
                </a:solidFill>
                <a:latin typeface="Helvetica"/>
                <a:cs typeface="Helvetica"/>
              </a:rPr>
              <a:t>50%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471333" y="3033401"/>
            <a:ext cx="256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b="1" dirty="0">
                <a:solidFill>
                  <a:srgbClr val="888888"/>
                </a:solidFill>
                <a:latin typeface="Helvetica"/>
                <a:cs typeface="Helvetica"/>
              </a:rPr>
              <a:t>50%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163733" y="3033401"/>
            <a:ext cx="256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b="1" dirty="0">
                <a:solidFill>
                  <a:srgbClr val="888888"/>
                </a:solidFill>
                <a:latin typeface="Helvetica"/>
                <a:cs typeface="Helvetica"/>
              </a:rPr>
              <a:t>50%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873067" y="3033401"/>
            <a:ext cx="256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b="1" dirty="0">
                <a:solidFill>
                  <a:srgbClr val="888888"/>
                </a:solidFill>
                <a:latin typeface="Helvetica"/>
                <a:cs typeface="Helvetica"/>
              </a:rPr>
              <a:t>50%</a:t>
            </a:r>
          </a:p>
        </p:txBody>
      </p:sp>
      <p:cxnSp>
        <p:nvCxnSpPr>
          <p:cNvPr id="10" name="Conector recto 9"/>
          <p:cNvCxnSpPr/>
          <p:nvPr/>
        </p:nvCxnSpPr>
        <p:spPr>
          <a:xfrm>
            <a:off x="3335867" y="2081107"/>
            <a:ext cx="0" cy="3390053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6096000" y="2081107"/>
            <a:ext cx="0" cy="3390053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8788400" y="2081107"/>
            <a:ext cx="0" cy="3390053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Imagen 12" descr="Recurso 24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852" y="2169711"/>
            <a:ext cx="962083" cy="811028"/>
          </a:xfrm>
          <a:prstGeom prst="rect">
            <a:avLst/>
          </a:prstGeom>
        </p:spPr>
      </p:pic>
      <p:pic>
        <p:nvPicPr>
          <p:cNvPr id="14" name="Imagen 13" descr="Recurso 243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861" y="1976859"/>
            <a:ext cx="1018540" cy="1018540"/>
          </a:xfrm>
          <a:prstGeom prst="rect">
            <a:avLst/>
          </a:prstGeom>
        </p:spPr>
      </p:pic>
      <p:pic>
        <p:nvPicPr>
          <p:cNvPr id="15" name="Imagen 14" descr="Recurso 244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136" y="2025016"/>
            <a:ext cx="745065" cy="955723"/>
          </a:xfrm>
          <a:prstGeom prst="rect">
            <a:avLst/>
          </a:prstGeom>
        </p:spPr>
      </p:pic>
      <p:pic>
        <p:nvPicPr>
          <p:cNvPr id="16" name="Imagen 15" descr="Recurso 243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492" y="2025016"/>
            <a:ext cx="880109" cy="880109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694267" y="4689753"/>
            <a:ext cx="2269067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133" dirty="0" err="1">
                <a:solidFill>
                  <a:srgbClr val="4D4D4D"/>
                </a:solidFill>
                <a:latin typeface="Helvetica"/>
                <a:cs typeface="Helvetica"/>
              </a:rPr>
              <a:t>Lorem</a:t>
            </a:r>
            <a:r>
              <a:rPr lang="es-ES" sz="2133" dirty="0">
                <a:solidFill>
                  <a:srgbClr val="4D4D4D"/>
                </a:solidFill>
                <a:latin typeface="Helvetica"/>
                <a:cs typeface="Helvetica"/>
              </a:rPr>
              <a:t> </a:t>
            </a:r>
            <a:r>
              <a:rPr lang="es-ES" sz="2133" dirty="0" err="1">
                <a:solidFill>
                  <a:srgbClr val="4D4D4D"/>
                </a:solidFill>
                <a:latin typeface="Helvetica"/>
                <a:cs typeface="Helvetica"/>
              </a:rPr>
              <a:t>Ipsum</a:t>
            </a:r>
            <a:r>
              <a:rPr lang="es-ES" sz="2133" dirty="0">
                <a:solidFill>
                  <a:srgbClr val="4D4D4D"/>
                </a:solidFill>
                <a:latin typeface="Helvetica"/>
                <a:cs typeface="Helvetica"/>
              </a:rPr>
              <a:t> es simplemente el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3488268" y="4727918"/>
            <a:ext cx="2506133" cy="785641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22" name="CuadroTexto 21"/>
          <p:cNvSpPr txBox="1"/>
          <p:nvPr/>
        </p:nvSpPr>
        <p:spPr>
          <a:xfrm>
            <a:off x="3606801" y="4689753"/>
            <a:ext cx="2269067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133" dirty="0" err="1">
                <a:solidFill>
                  <a:srgbClr val="4D4D4D"/>
                </a:solidFill>
                <a:latin typeface="Helvetica"/>
                <a:cs typeface="Helvetica"/>
              </a:rPr>
              <a:t>Lorem</a:t>
            </a:r>
            <a:r>
              <a:rPr lang="es-ES" sz="2133" dirty="0">
                <a:solidFill>
                  <a:srgbClr val="4D4D4D"/>
                </a:solidFill>
                <a:latin typeface="Helvetica"/>
                <a:cs typeface="Helvetica"/>
              </a:rPr>
              <a:t> </a:t>
            </a:r>
            <a:r>
              <a:rPr lang="es-ES" sz="2133" dirty="0" err="1">
                <a:solidFill>
                  <a:srgbClr val="4D4D4D"/>
                </a:solidFill>
                <a:latin typeface="Helvetica"/>
                <a:cs typeface="Helvetica"/>
              </a:rPr>
              <a:t>Ipsum</a:t>
            </a:r>
            <a:r>
              <a:rPr lang="es-ES" sz="2133" dirty="0">
                <a:solidFill>
                  <a:srgbClr val="4D4D4D"/>
                </a:solidFill>
                <a:latin typeface="Helvetica"/>
                <a:cs typeface="Helvetica"/>
              </a:rPr>
              <a:t> es simplemente el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6163735" y="4727918"/>
            <a:ext cx="2506133" cy="785641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24" name="CuadroTexto 23"/>
          <p:cNvSpPr txBox="1"/>
          <p:nvPr/>
        </p:nvSpPr>
        <p:spPr>
          <a:xfrm>
            <a:off x="6282268" y="4689753"/>
            <a:ext cx="2269067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133" dirty="0" err="1">
                <a:solidFill>
                  <a:srgbClr val="4D4D4D"/>
                </a:solidFill>
                <a:latin typeface="Helvetica"/>
                <a:cs typeface="Helvetica"/>
              </a:rPr>
              <a:t>Lorem</a:t>
            </a:r>
            <a:r>
              <a:rPr lang="es-ES" sz="2133" dirty="0">
                <a:solidFill>
                  <a:srgbClr val="4D4D4D"/>
                </a:solidFill>
                <a:latin typeface="Helvetica"/>
                <a:cs typeface="Helvetica"/>
              </a:rPr>
              <a:t> </a:t>
            </a:r>
            <a:r>
              <a:rPr lang="es-ES" sz="2133" dirty="0" err="1">
                <a:solidFill>
                  <a:srgbClr val="4D4D4D"/>
                </a:solidFill>
                <a:latin typeface="Helvetica"/>
                <a:cs typeface="Helvetica"/>
              </a:rPr>
              <a:t>Ipsum</a:t>
            </a:r>
            <a:r>
              <a:rPr lang="es-ES" sz="2133" dirty="0">
                <a:solidFill>
                  <a:srgbClr val="4D4D4D"/>
                </a:solidFill>
                <a:latin typeface="Helvetica"/>
                <a:cs typeface="Helvetica"/>
              </a:rPr>
              <a:t> es simplemente el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8873067" y="4727918"/>
            <a:ext cx="2506133" cy="785641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26" name="CuadroTexto 25"/>
          <p:cNvSpPr txBox="1"/>
          <p:nvPr/>
        </p:nvSpPr>
        <p:spPr>
          <a:xfrm>
            <a:off x="8991600" y="4689753"/>
            <a:ext cx="2269067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133" dirty="0" err="1">
                <a:solidFill>
                  <a:srgbClr val="4D4D4D"/>
                </a:solidFill>
                <a:latin typeface="Helvetica"/>
                <a:cs typeface="Helvetica"/>
              </a:rPr>
              <a:t>Lorem</a:t>
            </a:r>
            <a:r>
              <a:rPr lang="es-ES" sz="2133" dirty="0">
                <a:solidFill>
                  <a:srgbClr val="4D4D4D"/>
                </a:solidFill>
                <a:latin typeface="Helvetica"/>
                <a:cs typeface="Helvetica"/>
              </a:rPr>
              <a:t> </a:t>
            </a:r>
            <a:r>
              <a:rPr lang="es-ES" sz="2133" dirty="0" err="1">
                <a:solidFill>
                  <a:srgbClr val="4D4D4D"/>
                </a:solidFill>
                <a:latin typeface="Helvetica"/>
                <a:cs typeface="Helvetica"/>
              </a:rPr>
              <a:t>Ipsum</a:t>
            </a:r>
            <a:r>
              <a:rPr lang="es-ES" sz="2133" dirty="0">
                <a:solidFill>
                  <a:srgbClr val="4D4D4D"/>
                </a:solidFill>
                <a:latin typeface="Helvetica"/>
                <a:cs typeface="Helvetica"/>
              </a:rPr>
              <a:t> es simplemente el</a:t>
            </a:r>
          </a:p>
        </p:txBody>
      </p:sp>
    </p:spTree>
    <p:extLst>
      <p:ext uri="{BB962C8B-B14F-4D97-AF65-F5344CB8AC3E}">
        <p14:creationId xmlns:p14="http://schemas.microsoft.com/office/powerpoint/2010/main" val="4244152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348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0703695-DCC9-2B2B-CE25-CD632F0261C9}"/>
              </a:ext>
            </a:extLst>
          </p:cNvPr>
          <p:cNvSpPr txBox="1">
            <a:spLocks/>
          </p:cNvSpPr>
          <p:nvPr/>
        </p:nvSpPr>
        <p:spPr>
          <a:xfrm>
            <a:off x="1815548" y="3055903"/>
            <a:ext cx="8560904" cy="7461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r>
              <a:rPr lang="es-CO" sz="4800" b="1" dirty="0">
                <a:solidFill>
                  <a:schemeClr val="bg1"/>
                </a:solidFill>
              </a:rPr>
              <a:t>Título de la presentación</a:t>
            </a:r>
          </a:p>
        </p:txBody>
      </p:sp>
    </p:spTree>
    <p:extLst>
      <p:ext uri="{BB962C8B-B14F-4D97-AF65-F5344CB8AC3E}">
        <p14:creationId xmlns:p14="http://schemas.microsoft.com/office/powerpoint/2010/main" val="606397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idx="14"/>
          </p:nvPr>
        </p:nvSpPr>
        <p:spPr/>
        <p:txBody>
          <a:bodyPr>
            <a:normAutofit fontScale="92500" lnSpcReduction="20000"/>
          </a:bodyPr>
          <a:lstStyle/>
          <a:p>
            <a:endParaRPr lang="es-ES"/>
          </a:p>
        </p:txBody>
      </p:sp>
      <p:sp>
        <p:nvSpPr>
          <p:cNvPr id="5" name="Marcador de contenido 4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contenido 5"/>
          <p:cNvSpPr>
            <a:spLocks noGrp="1"/>
          </p:cNvSpPr>
          <p:nvPr>
            <p:ph idx="16"/>
          </p:nvPr>
        </p:nvSpPr>
        <p:spPr/>
        <p:txBody>
          <a:bodyPr>
            <a:normAutofit fontScale="92500" lnSpcReduction="20000"/>
          </a:bodyPr>
          <a:lstStyle/>
          <a:p>
            <a:endParaRPr lang="es-ES"/>
          </a:p>
        </p:txBody>
      </p:sp>
      <p:sp>
        <p:nvSpPr>
          <p:cNvPr id="7" name="Marcador de contenido 6"/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Marcador de contenido 7"/>
          <p:cNvSpPr>
            <a:spLocks noGrp="1"/>
          </p:cNvSpPr>
          <p:nvPr>
            <p:ph idx="18"/>
          </p:nvPr>
        </p:nvSpPr>
        <p:spPr/>
        <p:txBody>
          <a:bodyPr>
            <a:normAutofit fontScale="92500" lnSpcReduction="20000"/>
          </a:bodyPr>
          <a:lstStyle/>
          <a:p>
            <a:endParaRPr lang="es-ES"/>
          </a:p>
        </p:txBody>
      </p:sp>
      <p:sp>
        <p:nvSpPr>
          <p:cNvPr id="9" name="Marcador de contenido 8"/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Marcador de contenido 9"/>
          <p:cNvSpPr>
            <a:spLocks noGrp="1"/>
          </p:cNvSpPr>
          <p:nvPr>
            <p:ph idx="20"/>
          </p:nvPr>
        </p:nvSpPr>
        <p:spPr/>
        <p:txBody>
          <a:bodyPr>
            <a:normAutofit fontScale="92500" lnSpcReduction="20000"/>
          </a:bodyPr>
          <a:lstStyle/>
          <a:p>
            <a:endParaRPr lang="es-ES"/>
          </a:p>
        </p:txBody>
      </p:sp>
      <p:sp>
        <p:nvSpPr>
          <p:cNvPr id="11" name="Marcador de contenido 10"/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Marcador de contenido 11"/>
          <p:cNvSpPr>
            <a:spLocks noGrp="1"/>
          </p:cNvSpPr>
          <p:nvPr>
            <p:ph idx="22"/>
          </p:nvPr>
        </p:nvSpPr>
        <p:spPr/>
        <p:txBody>
          <a:bodyPr>
            <a:normAutofit fontScale="92500" lnSpcReduction="20000"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2668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052848" y="1533921"/>
            <a:ext cx="45446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67" b="1" dirty="0">
                <a:solidFill>
                  <a:srgbClr val="FFCD00"/>
                </a:solidFill>
                <a:latin typeface="Helvetica"/>
                <a:cs typeface="Helvetica"/>
              </a:rPr>
              <a:t>1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603810" y="1562004"/>
            <a:ext cx="406529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33" dirty="0">
                <a:solidFill>
                  <a:srgbClr val="4D4D4D"/>
                </a:solidFill>
                <a:latin typeface="Helvetica"/>
                <a:cs typeface="Helvetica"/>
              </a:rPr>
              <a:t>Haga clic para agregar texto</a:t>
            </a:r>
          </a:p>
        </p:txBody>
      </p:sp>
      <p:cxnSp>
        <p:nvCxnSpPr>
          <p:cNvPr id="10" name="Conector recto 9"/>
          <p:cNvCxnSpPr/>
          <p:nvPr/>
        </p:nvCxnSpPr>
        <p:spPr>
          <a:xfrm>
            <a:off x="4734548" y="2067536"/>
            <a:ext cx="5559433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4052848" y="2218711"/>
            <a:ext cx="45446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67" b="1" dirty="0">
                <a:solidFill>
                  <a:srgbClr val="FFCD00"/>
                </a:solidFill>
                <a:latin typeface="Helvetica"/>
                <a:cs typeface="Helvetica"/>
              </a:rPr>
              <a:t>2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4603810" y="2246793"/>
            <a:ext cx="406529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33" dirty="0">
                <a:solidFill>
                  <a:srgbClr val="4D4D4D"/>
                </a:solidFill>
                <a:latin typeface="Helvetica"/>
                <a:cs typeface="Helvetica"/>
              </a:rPr>
              <a:t>Haga clic para agregar texto</a:t>
            </a:r>
          </a:p>
        </p:txBody>
      </p:sp>
      <p:cxnSp>
        <p:nvCxnSpPr>
          <p:cNvPr id="21" name="Conector recto 20"/>
          <p:cNvCxnSpPr/>
          <p:nvPr/>
        </p:nvCxnSpPr>
        <p:spPr>
          <a:xfrm>
            <a:off x="4734548" y="2752325"/>
            <a:ext cx="5559433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uadroTexto 21"/>
          <p:cNvSpPr txBox="1"/>
          <p:nvPr/>
        </p:nvSpPr>
        <p:spPr>
          <a:xfrm>
            <a:off x="4052848" y="2891048"/>
            <a:ext cx="45446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67" b="1" dirty="0">
                <a:solidFill>
                  <a:srgbClr val="FFCD00"/>
                </a:solidFill>
                <a:latin typeface="Helvetica"/>
                <a:cs typeface="Helvetica"/>
              </a:rPr>
              <a:t>3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4603810" y="2919130"/>
            <a:ext cx="406529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33" dirty="0">
                <a:solidFill>
                  <a:srgbClr val="4D4D4D"/>
                </a:solidFill>
                <a:latin typeface="Helvetica"/>
                <a:cs typeface="Helvetica"/>
              </a:rPr>
              <a:t>Haga clic para agregar texto</a:t>
            </a:r>
          </a:p>
        </p:txBody>
      </p:sp>
      <p:cxnSp>
        <p:nvCxnSpPr>
          <p:cNvPr id="24" name="Conector recto 23"/>
          <p:cNvCxnSpPr/>
          <p:nvPr/>
        </p:nvCxnSpPr>
        <p:spPr>
          <a:xfrm>
            <a:off x="4734548" y="3424663"/>
            <a:ext cx="5559433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uadroTexto 24"/>
          <p:cNvSpPr txBox="1"/>
          <p:nvPr/>
        </p:nvSpPr>
        <p:spPr>
          <a:xfrm>
            <a:off x="4052848" y="3582061"/>
            <a:ext cx="45446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67" b="1" dirty="0">
                <a:solidFill>
                  <a:srgbClr val="FFCD00"/>
                </a:solidFill>
                <a:latin typeface="Helvetica"/>
                <a:cs typeface="Helvetica"/>
              </a:rPr>
              <a:t>4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4603810" y="3610144"/>
            <a:ext cx="406529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33" dirty="0">
                <a:solidFill>
                  <a:srgbClr val="4D4D4D"/>
                </a:solidFill>
                <a:latin typeface="Helvetica"/>
                <a:cs typeface="Helvetica"/>
              </a:rPr>
              <a:t>Haga clic para agregar texto</a:t>
            </a:r>
          </a:p>
        </p:txBody>
      </p:sp>
      <p:cxnSp>
        <p:nvCxnSpPr>
          <p:cNvPr id="27" name="Conector recto 26"/>
          <p:cNvCxnSpPr/>
          <p:nvPr/>
        </p:nvCxnSpPr>
        <p:spPr>
          <a:xfrm>
            <a:off x="4734548" y="4115676"/>
            <a:ext cx="5559433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uadroTexto 27"/>
          <p:cNvSpPr txBox="1"/>
          <p:nvPr/>
        </p:nvSpPr>
        <p:spPr>
          <a:xfrm>
            <a:off x="4052848" y="4279301"/>
            <a:ext cx="45446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67" b="1" dirty="0">
                <a:solidFill>
                  <a:srgbClr val="FFCD00"/>
                </a:solidFill>
                <a:latin typeface="Helvetica"/>
                <a:cs typeface="Helvetica"/>
              </a:rPr>
              <a:t>5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4603810" y="4307384"/>
            <a:ext cx="406529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33" dirty="0">
                <a:solidFill>
                  <a:srgbClr val="4D4D4D"/>
                </a:solidFill>
                <a:latin typeface="Helvetica"/>
                <a:cs typeface="Helvetica"/>
              </a:rPr>
              <a:t>Haga clic para agregar texto</a:t>
            </a:r>
          </a:p>
        </p:txBody>
      </p:sp>
      <p:cxnSp>
        <p:nvCxnSpPr>
          <p:cNvPr id="30" name="Conector recto 29"/>
          <p:cNvCxnSpPr/>
          <p:nvPr/>
        </p:nvCxnSpPr>
        <p:spPr>
          <a:xfrm>
            <a:off x="4734548" y="4812916"/>
            <a:ext cx="5559433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uadroTexto 30"/>
          <p:cNvSpPr txBox="1"/>
          <p:nvPr/>
        </p:nvSpPr>
        <p:spPr>
          <a:xfrm>
            <a:off x="4052848" y="4982765"/>
            <a:ext cx="45446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67" b="1" dirty="0">
                <a:solidFill>
                  <a:srgbClr val="FFCD00"/>
                </a:solidFill>
                <a:latin typeface="Helvetica"/>
                <a:cs typeface="Helvetica"/>
              </a:rPr>
              <a:t>6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4603810" y="5010848"/>
            <a:ext cx="406529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33" dirty="0">
                <a:solidFill>
                  <a:srgbClr val="4D4D4D"/>
                </a:solidFill>
                <a:latin typeface="Helvetica"/>
                <a:cs typeface="Helvetica"/>
              </a:rPr>
              <a:t>Haga clic para agregar texto</a:t>
            </a:r>
          </a:p>
        </p:txBody>
      </p:sp>
      <p:cxnSp>
        <p:nvCxnSpPr>
          <p:cNvPr id="33" name="Conector recto 32"/>
          <p:cNvCxnSpPr/>
          <p:nvPr/>
        </p:nvCxnSpPr>
        <p:spPr>
          <a:xfrm>
            <a:off x="4734548" y="5516380"/>
            <a:ext cx="5559433" cy="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uadroTexto 33"/>
          <p:cNvSpPr txBox="1"/>
          <p:nvPr/>
        </p:nvSpPr>
        <p:spPr>
          <a:xfrm>
            <a:off x="1003798" y="3315322"/>
            <a:ext cx="215053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67" b="1" dirty="0">
                <a:solidFill>
                  <a:srgbClr val="4D4D4D"/>
                </a:solidFill>
                <a:latin typeface="Helvetica"/>
                <a:cs typeface="Helvetica"/>
              </a:rPr>
              <a:t>Contenido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3303672" y="1701800"/>
            <a:ext cx="194733" cy="3803915"/>
          </a:xfrm>
          <a:prstGeom prst="rect">
            <a:avLst/>
          </a:prstGeom>
          <a:solidFill>
            <a:srgbClr val="FFC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717502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2647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84926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s-ES" dirty="0"/>
              <a:t>7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7442200" y="2963334"/>
            <a:ext cx="256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b="1" dirty="0">
                <a:solidFill>
                  <a:srgbClr val="4D4D4D"/>
                </a:solidFill>
                <a:latin typeface="Helvetica"/>
                <a:cs typeface="Helvetica"/>
              </a:rPr>
              <a:t>50%</a:t>
            </a:r>
          </a:p>
        </p:txBody>
      </p:sp>
      <p:pic>
        <p:nvPicPr>
          <p:cNvPr id="7" name="Imagen 6" descr="Recurso 243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557867"/>
            <a:ext cx="1405467" cy="1405467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442200" y="4440661"/>
            <a:ext cx="2565400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133" dirty="0" err="1">
                <a:solidFill>
                  <a:srgbClr val="4D4D4D"/>
                </a:solidFill>
                <a:latin typeface="Helvetica"/>
                <a:cs typeface="Helvetica"/>
              </a:rPr>
              <a:t>Lorem</a:t>
            </a:r>
            <a:r>
              <a:rPr lang="es-ES" sz="2133" dirty="0">
                <a:solidFill>
                  <a:srgbClr val="4D4D4D"/>
                </a:solidFill>
                <a:latin typeface="Helvetica"/>
                <a:cs typeface="Helvetica"/>
              </a:rPr>
              <a:t> </a:t>
            </a:r>
            <a:r>
              <a:rPr lang="es-ES" sz="2133" dirty="0" err="1">
                <a:solidFill>
                  <a:srgbClr val="4D4D4D"/>
                </a:solidFill>
                <a:latin typeface="Helvetica"/>
                <a:cs typeface="Helvetica"/>
              </a:rPr>
              <a:t>Ipsum</a:t>
            </a:r>
            <a:r>
              <a:rPr lang="es-ES" sz="2133" dirty="0">
                <a:solidFill>
                  <a:srgbClr val="4D4D4D"/>
                </a:solidFill>
                <a:latin typeface="Helvetica"/>
                <a:cs typeface="Helvetica"/>
              </a:rPr>
              <a:t> es simplemente el</a:t>
            </a:r>
          </a:p>
        </p:txBody>
      </p:sp>
    </p:spTree>
    <p:extLst>
      <p:ext uri="{BB962C8B-B14F-4D97-AF65-F5344CB8AC3E}">
        <p14:creationId xmlns:p14="http://schemas.microsoft.com/office/powerpoint/2010/main" val="1826557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27729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43467" y="3033401"/>
            <a:ext cx="256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b="1" dirty="0">
                <a:solidFill>
                  <a:srgbClr val="4D4D4D"/>
                </a:solidFill>
                <a:latin typeface="Helvetica"/>
                <a:cs typeface="Helvetica"/>
              </a:rPr>
              <a:t>50%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471333" y="3033401"/>
            <a:ext cx="256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b="1" dirty="0">
                <a:solidFill>
                  <a:srgbClr val="4D4D4D"/>
                </a:solidFill>
                <a:latin typeface="Helvetica"/>
                <a:cs typeface="Helvetica"/>
              </a:rPr>
              <a:t>50%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163733" y="3033401"/>
            <a:ext cx="256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b="1" dirty="0">
                <a:solidFill>
                  <a:srgbClr val="4D4D4D"/>
                </a:solidFill>
                <a:latin typeface="Helvetica"/>
                <a:cs typeface="Helvetica"/>
              </a:rPr>
              <a:t>50%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873067" y="3033401"/>
            <a:ext cx="256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b="1" dirty="0">
                <a:solidFill>
                  <a:srgbClr val="4D4D4D"/>
                </a:solidFill>
                <a:latin typeface="Helvetica"/>
                <a:cs typeface="Helvetica"/>
              </a:rPr>
              <a:t>50%</a:t>
            </a:r>
          </a:p>
        </p:txBody>
      </p:sp>
      <p:cxnSp>
        <p:nvCxnSpPr>
          <p:cNvPr id="8" name="Conector recto 7"/>
          <p:cNvCxnSpPr/>
          <p:nvPr/>
        </p:nvCxnSpPr>
        <p:spPr>
          <a:xfrm>
            <a:off x="3335867" y="2081107"/>
            <a:ext cx="0" cy="3390053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6096000" y="2081107"/>
            <a:ext cx="0" cy="3390053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8788400" y="2081107"/>
            <a:ext cx="0" cy="3390053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n 10" descr="Recurso 240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851" y="1757231"/>
            <a:ext cx="1451388" cy="1223509"/>
          </a:xfrm>
          <a:prstGeom prst="rect">
            <a:avLst/>
          </a:prstGeom>
        </p:spPr>
      </p:pic>
      <p:pic>
        <p:nvPicPr>
          <p:cNvPr id="12" name="Imagen 11" descr="Recurso 243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860" y="1449387"/>
            <a:ext cx="1546013" cy="1546013"/>
          </a:xfrm>
          <a:prstGeom prst="rect">
            <a:avLst/>
          </a:prstGeom>
        </p:spPr>
      </p:pic>
      <p:pic>
        <p:nvPicPr>
          <p:cNvPr id="13" name="Imagen 12" descr="Recurso 244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069" y="1294769"/>
            <a:ext cx="1303865" cy="1672516"/>
          </a:xfrm>
          <a:prstGeom prst="rect">
            <a:avLst/>
          </a:prstGeom>
        </p:spPr>
      </p:pic>
      <p:pic>
        <p:nvPicPr>
          <p:cNvPr id="14" name="Imagen 13" descr="Recurso 243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358" y="1342285"/>
            <a:ext cx="1480820" cy="1480820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516467" y="4655887"/>
            <a:ext cx="2565400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133" dirty="0" err="1">
                <a:solidFill>
                  <a:srgbClr val="4D4D4D"/>
                </a:solidFill>
                <a:latin typeface="Helvetica"/>
                <a:cs typeface="Helvetica"/>
              </a:rPr>
              <a:t>Lorem</a:t>
            </a:r>
            <a:r>
              <a:rPr lang="es-ES" sz="2133" dirty="0">
                <a:solidFill>
                  <a:srgbClr val="4D4D4D"/>
                </a:solidFill>
                <a:latin typeface="Helvetica"/>
                <a:cs typeface="Helvetica"/>
              </a:rPr>
              <a:t> </a:t>
            </a:r>
            <a:r>
              <a:rPr lang="es-ES" sz="2133" dirty="0" err="1">
                <a:solidFill>
                  <a:srgbClr val="4D4D4D"/>
                </a:solidFill>
                <a:latin typeface="Helvetica"/>
                <a:cs typeface="Helvetica"/>
              </a:rPr>
              <a:t>Ipsum</a:t>
            </a:r>
            <a:r>
              <a:rPr lang="es-ES" sz="2133" dirty="0">
                <a:solidFill>
                  <a:srgbClr val="4D4D4D"/>
                </a:solidFill>
                <a:latin typeface="Helvetica"/>
                <a:cs typeface="Helvetica"/>
              </a:rPr>
              <a:t> es simplemente el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3471333" y="4655887"/>
            <a:ext cx="2565400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133" dirty="0" err="1">
                <a:solidFill>
                  <a:srgbClr val="4D4D4D"/>
                </a:solidFill>
                <a:latin typeface="Helvetica"/>
                <a:cs typeface="Helvetica"/>
              </a:rPr>
              <a:t>Lorem</a:t>
            </a:r>
            <a:r>
              <a:rPr lang="es-ES" sz="2133" dirty="0">
                <a:solidFill>
                  <a:srgbClr val="4D4D4D"/>
                </a:solidFill>
                <a:latin typeface="Helvetica"/>
                <a:cs typeface="Helvetica"/>
              </a:rPr>
              <a:t> </a:t>
            </a:r>
            <a:r>
              <a:rPr lang="es-ES" sz="2133" dirty="0" err="1">
                <a:solidFill>
                  <a:srgbClr val="4D4D4D"/>
                </a:solidFill>
                <a:latin typeface="Helvetica"/>
                <a:cs typeface="Helvetica"/>
              </a:rPr>
              <a:t>Ipsum</a:t>
            </a:r>
            <a:r>
              <a:rPr lang="es-ES" sz="2133" dirty="0">
                <a:solidFill>
                  <a:srgbClr val="4D4D4D"/>
                </a:solidFill>
                <a:latin typeface="Helvetica"/>
                <a:cs typeface="Helvetica"/>
              </a:rPr>
              <a:t> es simplemente el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6163733" y="4655887"/>
            <a:ext cx="2565400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133" dirty="0" err="1">
                <a:solidFill>
                  <a:srgbClr val="4D4D4D"/>
                </a:solidFill>
                <a:latin typeface="Helvetica"/>
                <a:cs typeface="Helvetica"/>
              </a:rPr>
              <a:t>Lorem</a:t>
            </a:r>
            <a:r>
              <a:rPr lang="es-ES" sz="2133" dirty="0">
                <a:solidFill>
                  <a:srgbClr val="4D4D4D"/>
                </a:solidFill>
                <a:latin typeface="Helvetica"/>
                <a:cs typeface="Helvetica"/>
              </a:rPr>
              <a:t> </a:t>
            </a:r>
            <a:r>
              <a:rPr lang="es-ES" sz="2133" dirty="0" err="1">
                <a:solidFill>
                  <a:srgbClr val="4D4D4D"/>
                </a:solidFill>
                <a:latin typeface="Helvetica"/>
                <a:cs typeface="Helvetica"/>
              </a:rPr>
              <a:t>Ipsum</a:t>
            </a:r>
            <a:r>
              <a:rPr lang="es-ES" sz="2133" dirty="0">
                <a:solidFill>
                  <a:srgbClr val="4D4D4D"/>
                </a:solidFill>
                <a:latin typeface="Helvetica"/>
                <a:cs typeface="Helvetica"/>
              </a:rPr>
              <a:t> es simplemente el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8873067" y="4655887"/>
            <a:ext cx="2565400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133" dirty="0" err="1">
                <a:solidFill>
                  <a:srgbClr val="4D4D4D"/>
                </a:solidFill>
                <a:latin typeface="Helvetica"/>
                <a:cs typeface="Helvetica"/>
              </a:rPr>
              <a:t>Lorem</a:t>
            </a:r>
            <a:r>
              <a:rPr lang="es-ES" sz="2133" dirty="0">
                <a:solidFill>
                  <a:srgbClr val="4D4D4D"/>
                </a:solidFill>
                <a:latin typeface="Helvetica"/>
                <a:cs typeface="Helvetica"/>
              </a:rPr>
              <a:t> </a:t>
            </a:r>
            <a:r>
              <a:rPr lang="es-ES" sz="2133" dirty="0" err="1">
                <a:solidFill>
                  <a:srgbClr val="4D4D4D"/>
                </a:solidFill>
                <a:latin typeface="Helvetica"/>
                <a:cs typeface="Helvetica"/>
              </a:rPr>
              <a:t>Ipsum</a:t>
            </a:r>
            <a:r>
              <a:rPr lang="es-ES" sz="2133" dirty="0">
                <a:solidFill>
                  <a:srgbClr val="4D4D4D"/>
                </a:solidFill>
                <a:latin typeface="Helvetica"/>
                <a:cs typeface="Helvetica"/>
              </a:rPr>
              <a:t> es simplemente el</a:t>
            </a:r>
          </a:p>
        </p:txBody>
      </p:sp>
    </p:spTree>
    <p:extLst>
      <p:ext uri="{BB962C8B-B14F-4D97-AF65-F5344CB8AC3E}">
        <p14:creationId xmlns:p14="http://schemas.microsoft.com/office/powerpoint/2010/main" val="33497125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Words>134</Words>
  <Application>Microsoft Office PowerPoint</Application>
  <PresentationFormat>Panorámica</PresentationFormat>
  <Paragraphs>42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Helvetica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Carlos Jose Camacho Rosso</dc:creator>
  <cp:lastModifiedBy>Luis Ernesto Suarez Rivera</cp:lastModifiedBy>
  <cp:revision>6</cp:revision>
  <dcterms:created xsi:type="dcterms:W3CDTF">2024-06-18T21:12:34Z</dcterms:created>
  <dcterms:modified xsi:type="dcterms:W3CDTF">2024-06-20T14:21:31Z</dcterms:modified>
</cp:coreProperties>
</file>