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004EF-4F59-4C97-9633-3DACD465483F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8AEC-6806-4058-8FC0-BF69B54B54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81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5AE25-5B5F-47EA-8BBC-6F528ACBF40B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ED264-198C-491C-9D52-0254DC869C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00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71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37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986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0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68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71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723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7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97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847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57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87C7-B18D-40EE-975B-5836DC739652}" type="datetimeFigureOut">
              <a:rPr lang="es-CO" smtClean="0"/>
              <a:t>4/07/2024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98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45416-C06C-1968-EB05-FBF0BC1D2A68}"/>
              </a:ext>
            </a:extLst>
          </p:cNvPr>
          <p:cNvSpPr txBox="1">
            <a:spLocks/>
          </p:cNvSpPr>
          <p:nvPr/>
        </p:nvSpPr>
        <p:spPr>
          <a:xfrm>
            <a:off x="2209800" y="2690677"/>
            <a:ext cx="7772400" cy="1102518"/>
          </a:xfrm>
          <a:prstGeom prst="rect">
            <a:avLst/>
          </a:prstGeom>
        </p:spPr>
        <p:txBody>
          <a:bodyPr vert="horz" lIns="81625" tIns="40813" rIns="81625" bIns="40813" rtlCol="0" anchor="ctr">
            <a:normAutofit/>
          </a:bodyPr>
          <a:lstStyle>
            <a:lvl1pPr algn="ctr" defTabSz="40812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081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Nombre </a:t>
            </a:r>
            <a:r>
              <a:rPr kumimoji="0" lang="es-CO" sz="3600" b="1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Nombre</a:t>
            </a:r>
            <a:r>
              <a:rPr kumimoji="0" lang="es-CO" sz="3600" b="1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 Apellido </a:t>
            </a:r>
            <a:r>
              <a:rPr kumimoji="0" lang="es-CO" sz="3600" b="1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Apellido</a:t>
            </a:r>
            <a:endParaRPr kumimoji="0" lang="es-CO" sz="3600" b="1" i="0" u="none" strike="noStrike" kern="120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4BB54E-A9A0-1A07-1734-F3DA8CC12264}"/>
              </a:ext>
            </a:extLst>
          </p:cNvPr>
          <p:cNvSpPr txBox="1">
            <a:spLocks/>
          </p:cNvSpPr>
          <p:nvPr/>
        </p:nvSpPr>
        <p:spPr>
          <a:xfrm>
            <a:off x="2895600" y="3810828"/>
            <a:ext cx="6400800" cy="377190"/>
          </a:xfrm>
          <a:prstGeom prst="rect">
            <a:avLst/>
          </a:prstGeom>
        </p:spPr>
        <p:txBody>
          <a:bodyPr vert="horz" lIns="81625" tIns="40813" rIns="81625" bIns="40813" rtlCol="0">
            <a:normAutofit/>
          </a:bodyPr>
          <a:lstStyle>
            <a:lvl1pPr marL="0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1pPr>
            <a:lvl2pPr marL="408129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816258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3pPr>
            <a:lvl4pPr marL="1224387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4pPr>
            <a:lvl5pPr marL="1632516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5pPr>
            <a:lvl6pPr marL="2040645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48774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56904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65032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081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16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Participó en el </a:t>
            </a:r>
            <a:r>
              <a:rPr kumimoji="0" lang="es-CO" sz="16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xxxxx</a:t>
            </a:r>
            <a:r>
              <a:rPr kumimoji="0" lang="es-CO" sz="16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s-CO" sz="16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xxxxxx</a:t>
            </a:r>
            <a:r>
              <a:rPr kumimoji="0" lang="es-CO" sz="16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s-CO" sz="16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xxxx</a:t>
            </a:r>
            <a:endParaRPr kumimoji="0" lang="es-CO" sz="1600" b="0" i="0" u="none" strike="noStrike" kern="1200" cap="none" spc="0" normalizeH="0" baseline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E48CAED-AAFF-EAF8-BE73-7B29EB3315D2}"/>
              </a:ext>
            </a:extLst>
          </p:cNvPr>
          <p:cNvSpPr txBox="1">
            <a:spLocks/>
          </p:cNvSpPr>
          <p:nvPr/>
        </p:nvSpPr>
        <p:spPr>
          <a:xfrm>
            <a:off x="2895600" y="1953930"/>
            <a:ext cx="6400800" cy="377190"/>
          </a:xfrm>
          <a:prstGeom prst="rect">
            <a:avLst/>
          </a:prstGeom>
        </p:spPr>
        <p:txBody>
          <a:bodyPr vert="horz" lIns="81625" tIns="40813" rIns="81625" bIns="40813" rtlCol="0">
            <a:normAutofit/>
          </a:bodyPr>
          <a:lstStyle>
            <a:lvl1pPr marL="0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1pPr>
            <a:lvl2pPr marL="408129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816258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3pPr>
            <a:lvl4pPr marL="1224387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4pPr>
            <a:lvl5pPr marL="1632516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5pPr>
            <a:lvl6pPr marL="2040645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48774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56904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65032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081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16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Función Pública Certifica que: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BC6B5F31-747D-9037-12EC-0F4539B2F24D}"/>
              </a:ext>
            </a:extLst>
          </p:cNvPr>
          <p:cNvSpPr txBox="1">
            <a:spLocks/>
          </p:cNvSpPr>
          <p:nvPr/>
        </p:nvSpPr>
        <p:spPr>
          <a:xfrm>
            <a:off x="2895600" y="1235035"/>
            <a:ext cx="6400800" cy="377190"/>
          </a:xfrm>
          <a:prstGeom prst="rect">
            <a:avLst/>
          </a:prstGeom>
        </p:spPr>
        <p:txBody>
          <a:bodyPr vert="horz" lIns="81625" tIns="40813" rIns="81625" bIns="40813" rtlCol="0">
            <a:normAutofit/>
          </a:bodyPr>
          <a:lstStyle>
            <a:lvl1pPr marL="0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1pPr>
            <a:lvl2pPr marL="408129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816258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3pPr>
            <a:lvl4pPr marL="1224387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4pPr>
            <a:lvl5pPr marL="1632516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5pPr>
            <a:lvl6pPr marL="2040645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48774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56904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65032" indent="0" algn="ctr" defTabSz="408129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081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10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Bogotá D.C, XX de </a:t>
            </a:r>
            <a:r>
              <a:rPr kumimoji="0" lang="es-CO" sz="1000" b="0" i="0" u="none" strike="noStrike" kern="1200" cap="none" spc="0" normalizeH="0" baseline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xxxxx</a:t>
            </a:r>
            <a:r>
              <a:rPr kumimoji="0" lang="es-CO" sz="10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de 2xxx</a:t>
            </a:r>
          </a:p>
        </p:txBody>
      </p:sp>
    </p:spTree>
    <p:extLst>
      <p:ext uri="{BB962C8B-B14F-4D97-AF65-F5344CB8AC3E}">
        <p14:creationId xmlns:p14="http://schemas.microsoft.com/office/powerpoint/2010/main" val="1590321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Jose Camacho Rosso</dc:creator>
  <cp:lastModifiedBy>Luis Ernesto Suarez Rivera</cp:lastModifiedBy>
  <cp:revision>7</cp:revision>
  <dcterms:created xsi:type="dcterms:W3CDTF">2024-06-18T21:12:34Z</dcterms:created>
  <dcterms:modified xsi:type="dcterms:W3CDTF">2024-07-04T20:35:26Z</dcterms:modified>
</cp:coreProperties>
</file>