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770" r:id="rId2"/>
    <p:sldMasterId id="2147483772" r:id="rId3"/>
  </p:sldMasterIdLst>
  <p:notesMasterIdLst>
    <p:notesMasterId r:id="rId23"/>
  </p:notesMasterIdLst>
  <p:handoutMasterIdLst>
    <p:handoutMasterId r:id="rId24"/>
  </p:handoutMasterIdLst>
  <p:sldIdLst>
    <p:sldId id="257" r:id="rId4"/>
    <p:sldId id="1311" r:id="rId5"/>
    <p:sldId id="1282" r:id="rId6"/>
    <p:sldId id="1283" r:id="rId7"/>
    <p:sldId id="807" r:id="rId8"/>
    <p:sldId id="849" r:id="rId9"/>
    <p:sldId id="1397" r:id="rId10"/>
    <p:sldId id="1303" r:id="rId11"/>
    <p:sldId id="1400" r:id="rId12"/>
    <p:sldId id="1398" r:id="rId13"/>
    <p:sldId id="1305" r:id="rId14"/>
    <p:sldId id="1401" r:id="rId15"/>
    <p:sldId id="1403" r:id="rId16"/>
    <p:sldId id="1404" r:id="rId17"/>
    <p:sldId id="800" r:id="rId18"/>
    <p:sldId id="1323" r:id="rId19"/>
    <p:sldId id="1324" r:id="rId20"/>
    <p:sldId id="455" r:id="rId21"/>
    <p:sldId id="277" r:id="rId22"/>
  </p:sldIdLst>
  <p:sldSz cx="9144000" cy="5143500" type="screen16x9"/>
  <p:notesSz cx="9236075" cy="7010400"/>
  <p:embeddedFontLst>
    <p:embeddedFont>
      <p:font typeface="Work Sans SemiBold" panose="020B0604020202020204" charset="0"/>
      <p:regular r:id="rId25"/>
      <p:bold r:id="rId26"/>
      <p:italic r:id="rId27"/>
      <p:boldItalic r:id="rId28"/>
    </p:embeddedFont>
    <p:embeddedFont>
      <p:font typeface="Work Sans Light" panose="020B0604020202020204" charset="0"/>
      <p:regular r:id="rId29"/>
      <p:bold r:id="rId30"/>
      <p:italic r:id="rId31"/>
    </p:embeddedFont>
    <p:embeddedFont>
      <p:font typeface="Work Sans" panose="020B0604020202020204" charset="0"/>
      <p:regular r:id="rId32"/>
      <p:bold r:id="rId33"/>
      <p:italic r:id="rId34"/>
      <p:boldItalic r:id="rId35"/>
    </p:embeddedFont>
    <p:embeddedFont>
      <p:font typeface="Times" panose="02020603050405020304" pitchFamily="18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476"/>
    <a:srgbClr val="C7C0CA"/>
    <a:srgbClr val="A297A7"/>
    <a:srgbClr val="F4910C"/>
    <a:srgbClr val="F07510"/>
    <a:srgbClr val="FBAB04"/>
    <a:srgbClr val="0000FF"/>
    <a:srgbClr val="FCC14A"/>
    <a:srgbClr val="DCEAFB"/>
    <a:srgbClr val="CD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2" autoAdjust="0"/>
    <p:restoredTop sz="96357" autoAdjust="0"/>
  </p:normalViewPr>
  <p:slideViewPr>
    <p:cSldViewPr snapToGrid="0" snapToObjects="1" showGuides="1">
      <p:cViewPr>
        <p:scale>
          <a:sx n="66" d="100"/>
          <a:sy n="66" d="100"/>
        </p:scale>
        <p:origin x="1230" y="49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font" Target="fonts/font17.fntdata"/><Relationship Id="rId14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" userId="6ca7bc23-58b1-4917-bcaf-337282654574" providerId="ADAL" clId="{BE69247F-DF81-4769-97DF-F940A7C5BE9F}"/>
    <pc:docChg chg="custSel modSld">
      <pc:chgData name="Santiago" userId="6ca7bc23-58b1-4917-bcaf-337282654574" providerId="ADAL" clId="{BE69247F-DF81-4769-97DF-F940A7C5BE9F}" dt="2020-06-04T13:27:17.971" v="0" actId="27636"/>
      <pc:docMkLst>
        <pc:docMk/>
      </pc:docMkLst>
      <pc:sldChg chg="modSp mod">
        <pc:chgData name="Santiago" userId="6ca7bc23-58b1-4917-bcaf-337282654574" providerId="ADAL" clId="{BE69247F-DF81-4769-97DF-F940A7C5BE9F}" dt="2020-06-04T13:27:17.971" v="0" actId="27636"/>
        <pc:sldMkLst>
          <pc:docMk/>
          <pc:sldMk cId="333775465" sldId="885"/>
        </pc:sldMkLst>
        <pc:spChg chg="mod">
          <ac:chgData name="Santiago" userId="6ca7bc23-58b1-4917-bcaf-337282654574" providerId="ADAL" clId="{BE69247F-DF81-4769-97DF-F940A7C5BE9F}" dt="2020-06-04T13:27:17.971" v="0" actId="27636"/>
          <ac:spMkLst>
            <pc:docMk/>
            <pc:sldMk cId="333775465" sldId="885"/>
            <ac:spMk id="8" creationId="{00000000-0000-0000-0000-000000000000}"/>
          </ac:spMkLst>
        </pc:spChg>
      </pc:sldChg>
    </pc:docChg>
  </pc:docChgLst>
  <pc:docChgLst>
    <pc:chgData name="Santiago" userId="6ca7bc23-58b1-4917-bcaf-337282654574" providerId="ADAL" clId="{F12E29D3-81FE-47CD-B204-9E9C66FCD537}"/>
    <pc:docChg chg="undo custSel addSld delSld modSld">
      <pc:chgData name="Santiago" userId="6ca7bc23-58b1-4917-bcaf-337282654574" providerId="ADAL" clId="{F12E29D3-81FE-47CD-B204-9E9C66FCD537}" dt="2020-06-04T02:19:26.910" v="61" actId="20577"/>
      <pc:docMkLst>
        <pc:docMk/>
      </pc:docMkLst>
      <pc:sldChg chg="addSp delSp modSp mod modAnim">
        <pc:chgData name="Santiago" userId="6ca7bc23-58b1-4917-bcaf-337282654574" providerId="ADAL" clId="{F12E29D3-81FE-47CD-B204-9E9C66FCD537}" dt="2020-06-04T02:19:26.910" v="61" actId="20577"/>
        <pc:sldMkLst>
          <pc:docMk/>
          <pc:sldMk cId="1965252232" sldId="735"/>
        </pc:sldMkLst>
        <pc:spChg chg="mod">
          <ac:chgData name="Santiago" userId="6ca7bc23-58b1-4917-bcaf-337282654574" providerId="ADAL" clId="{F12E29D3-81FE-47CD-B204-9E9C66FCD537}" dt="2020-06-04T00:20:01.465" v="46" actId="20577"/>
          <ac:spMkLst>
            <pc:docMk/>
            <pc:sldMk cId="1965252232" sldId="735"/>
            <ac:spMk id="7" creationId="{93210541-2926-4708-BFC1-15326305ECD0}"/>
          </ac:spMkLst>
        </pc:spChg>
        <pc:spChg chg="add mod">
          <ac:chgData name="Santiago" userId="6ca7bc23-58b1-4917-bcaf-337282654574" providerId="ADAL" clId="{F12E29D3-81FE-47CD-B204-9E9C66FCD537}" dt="2020-06-04T00:19:42.840" v="23" actId="1076"/>
          <ac:spMkLst>
            <pc:docMk/>
            <pc:sldMk cId="1965252232" sldId="735"/>
            <ac:spMk id="11" creationId="{DEF997F7-D7B3-4527-9598-CDB8742847F1}"/>
          </ac:spMkLst>
        </pc:spChg>
        <pc:spChg chg="add mod">
          <ac:chgData name="Santiago" userId="6ca7bc23-58b1-4917-bcaf-337282654574" providerId="ADAL" clId="{F12E29D3-81FE-47CD-B204-9E9C66FCD537}" dt="2020-06-04T00:19:42.840" v="23" actId="1076"/>
          <ac:spMkLst>
            <pc:docMk/>
            <pc:sldMk cId="1965252232" sldId="735"/>
            <ac:spMk id="12" creationId="{BD3CF7B9-92A6-4CB1-AE36-9953AD3502A3}"/>
          </ac:spMkLst>
        </pc:spChg>
        <pc:spChg chg="add mod">
          <ac:chgData name="Santiago" userId="6ca7bc23-58b1-4917-bcaf-337282654574" providerId="ADAL" clId="{F12E29D3-81FE-47CD-B204-9E9C66FCD537}" dt="2020-06-04T00:19:42.840" v="23" actId="1076"/>
          <ac:spMkLst>
            <pc:docMk/>
            <pc:sldMk cId="1965252232" sldId="735"/>
            <ac:spMk id="13" creationId="{5D32212D-3C2D-428E-98A3-5A5E75D45FFC}"/>
          </ac:spMkLst>
        </pc:spChg>
        <pc:spChg chg="add mod">
          <ac:chgData name="Santiago" userId="6ca7bc23-58b1-4917-bcaf-337282654574" providerId="ADAL" clId="{F12E29D3-81FE-47CD-B204-9E9C66FCD537}" dt="2020-06-04T00:19:42.840" v="23" actId="1076"/>
          <ac:spMkLst>
            <pc:docMk/>
            <pc:sldMk cId="1965252232" sldId="735"/>
            <ac:spMk id="14" creationId="{C70373DF-3FFE-4E99-B1DD-831EC459970B}"/>
          </ac:spMkLst>
        </pc:spChg>
        <pc:spChg chg="del">
          <ac:chgData name="Santiago" userId="6ca7bc23-58b1-4917-bcaf-337282654574" providerId="ADAL" clId="{F12E29D3-81FE-47CD-B204-9E9C66FCD537}" dt="2020-06-04T00:17:59.526" v="2" actId="478"/>
          <ac:spMkLst>
            <pc:docMk/>
            <pc:sldMk cId="1965252232" sldId="735"/>
            <ac:spMk id="15" creationId="{00000000-0000-0000-0000-000000000000}"/>
          </ac:spMkLst>
        </pc:spChg>
        <pc:spChg chg="add mod">
          <ac:chgData name="Santiago" userId="6ca7bc23-58b1-4917-bcaf-337282654574" providerId="ADAL" clId="{F12E29D3-81FE-47CD-B204-9E9C66FCD537}" dt="2020-06-04T00:19:32.790" v="22" actId="1076"/>
          <ac:spMkLst>
            <pc:docMk/>
            <pc:sldMk cId="1965252232" sldId="735"/>
            <ac:spMk id="18" creationId="{6DAB1EBA-2754-496A-BBAB-AA4C1E8FC71E}"/>
          </ac:spMkLst>
        </pc:spChg>
        <pc:spChg chg="add mod">
          <ac:chgData name="Santiago" userId="6ca7bc23-58b1-4917-bcaf-337282654574" providerId="ADAL" clId="{F12E29D3-81FE-47CD-B204-9E9C66FCD537}" dt="2020-06-04T00:19:32.790" v="22" actId="1076"/>
          <ac:spMkLst>
            <pc:docMk/>
            <pc:sldMk cId="1965252232" sldId="735"/>
            <ac:spMk id="19" creationId="{4174C5AA-F0B0-4AB6-8BA9-FC4A6D5366CB}"/>
          </ac:spMkLst>
        </pc:spChg>
        <pc:spChg chg="add mod">
          <ac:chgData name="Santiago" userId="6ca7bc23-58b1-4917-bcaf-337282654574" providerId="ADAL" clId="{F12E29D3-81FE-47CD-B204-9E9C66FCD537}" dt="2020-06-04T00:19:32.790" v="22" actId="1076"/>
          <ac:spMkLst>
            <pc:docMk/>
            <pc:sldMk cId="1965252232" sldId="735"/>
            <ac:spMk id="20" creationId="{4FC5C7E6-B608-452B-9FE3-F4B62FDA74CA}"/>
          </ac:spMkLst>
        </pc:spChg>
        <pc:spChg chg="add mod">
          <ac:chgData name="Santiago" userId="6ca7bc23-58b1-4917-bcaf-337282654574" providerId="ADAL" clId="{F12E29D3-81FE-47CD-B204-9E9C66FCD537}" dt="2020-06-04T02:19:26.910" v="61" actId="20577"/>
          <ac:spMkLst>
            <pc:docMk/>
            <pc:sldMk cId="1965252232" sldId="735"/>
            <ac:spMk id="21" creationId="{026B511C-687E-48B7-8C1A-3565CE4BC0A4}"/>
          </ac:spMkLst>
        </pc:spChg>
        <pc:spChg chg="add mod">
          <ac:chgData name="Santiago" userId="6ca7bc23-58b1-4917-bcaf-337282654574" providerId="ADAL" clId="{F12E29D3-81FE-47CD-B204-9E9C66FCD537}" dt="2020-06-04T00:19:27.877" v="21" actId="1076"/>
          <ac:spMkLst>
            <pc:docMk/>
            <pc:sldMk cId="1965252232" sldId="735"/>
            <ac:spMk id="22" creationId="{BBC96160-42ED-4842-9FF3-6040E27BB3B8}"/>
          </ac:spMkLst>
        </pc:spChg>
        <pc:spChg chg="add mod">
          <ac:chgData name="Santiago" userId="6ca7bc23-58b1-4917-bcaf-337282654574" providerId="ADAL" clId="{F12E29D3-81FE-47CD-B204-9E9C66FCD537}" dt="2020-06-04T00:19:27.877" v="21" actId="1076"/>
          <ac:spMkLst>
            <pc:docMk/>
            <pc:sldMk cId="1965252232" sldId="735"/>
            <ac:spMk id="23" creationId="{CC8991D2-F195-4FFB-B001-E916561FF1C9}"/>
          </ac:spMkLst>
        </pc:spChg>
        <pc:spChg chg="add mod">
          <ac:chgData name="Santiago" userId="6ca7bc23-58b1-4917-bcaf-337282654574" providerId="ADAL" clId="{F12E29D3-81FE-47CD-B204-9E9C66FCD537}" dt="2020-06-04T00:19:27.877" v="21" actId="1076"/>
          <ac:spMkLst>
            <pc:docMk/>
            <pc:sldMk cId="1965252232" sldId="735"/>
            <ac:spMk id="24" creationId="{61BE930D-BC6C-4A5B-B3E2-9F1F91F56E76}"/>
          </ac:spMkLst>
        </pc:spChg>
        <pc:spChg chg="add mod">
          <ac:chgData name="Santiago" userId="6ca7bc23-58b1-4917-bcaf-337282654574" providerId="ADAL" clId="{F12E29D3-81FE-47CD-B204-9E9C66FCD537}" dt="2020-06-04T00:19:27.877" v="21" actId="1076"/>
          <ac:spMkLst>
            <pc:docMk/>
            <pc:sldMk cId="1965252232" sldId="735"/>
            <ac:spMk id="25" creationId="{972A9633-25B8-4A70-8C1E-85A0172FFD4E}"/>
          </ac:spMkLst>
        </pc:spChg>
        <pc:spChg chg="add mod">
          <ac:chgData name="Santiago" userId="6ca7bc23-58b1-4917-bcaf-337282654574" providerId="ADAL" clId="{F12E29D3-81FE-47CD-B204-9E9C66FCD537}" dt="2020-06-04T00:19:49.846" v="24" actId="1076"/>
          <ac:spMkLst>
            <pc:docMk/>
            <pc:sldMk cId="1965252232" sldId="735"/>
            <ac:spMk id="33" creationId="{5E67BB5C-A680-459F-A4A1-3135136E93BC}"/>
          </ac:spMkLst>
        </pc:spChg>
        <pc:grpChg chg="add del mod">
          <ac:chgData name="Santiago" userId="6ca7bc23-58b1-4917-bcaf-337282654574" providerId="ADAL" clId="{F12E29D3-81FE-47CD-B204-9E9C66FCD537}" dt="2020-06-04T00:18:29.994" v="7" actId="478"/>
          <ac:grpSpMkLst>
            <pc:docMk/>
            <pc:sldMk cId="1965252232" sldId="735"/>
            <ac:grpSpMk id="28" creationId="{4EC984CF-D6C6-4D2C-BEC6-ADBA626438F2}"/>
          </ac:grpSpMkLst>
        </pc:grpChg>
        <pc:grpChg chg="del mod">
          <ac:chgData name="Santiago" userId="6ca7bc23-58b1-4917-bcaf-337282654574" providerId="ADAL" clId="{F12E29D3-81FE-47CD-B204-9E9C66FCD537}" dt="2020-06-04T00:18:27.865" v="6" actId="478"/>
          <ac:grpSpMkLst>
            <pc:docMk/>
            <pc:sldMk cId="1965252232" sldId="735"/>
            <ac:grpSpMk id="30" creationId="{BD911C37-AC9F-42CD-9168-1BDD625D44CD}"/>
          </ac:grpSpMkLst>
        </pc:grpChg>
        <pc:picChg chg="del">
          <ac:chgData name="Santiago" userId="6ca7bc23-58b1-4917-bcaf-337282654574" providerId="ADAL" clId="{F12E29D3-81FE-47CD-B204-9E9C66FCD537}" dt="2020-06-04T00:17:57.854" v="1" actId="478"/>
          <ac:picMkLst>
            <pc:docMk/>
            <pc:sldMk cId="1965252232" sldId="735"/>
            <ac:picMk id="3" creationId="{00000000-0000-0000-0000-000000000000}"/>
          </ac:picMkLst>
        </pc:picChg>
        <pc:picChg chg="add del mod">
          <ac:chgData name="Santiago" userId="6ca7bc23-58b1-4917-bcaf-337282654574" providerId="ADAL" clId="{F12E29D3-81FE-47CD-B204-9E9C66FCD537}" dt="2020-06-04T00:18:04.668" v="4" actId="478"/>
          <ac:picMkLst>
            <pc:docMk/>
            <pc:sldMk cId="1965252232" sldId="735"/>
            <ac:picMk id="10" creationId="{D7490A1B-3E3B-4599-9D2B-030AF418BF73}"/>
          </ac:picMkLst>
        </pc:picChg>
        <pc:picChg chg="add mod">
          <ac:chgData name="Santiago" userId="6ca7bc23-58b1-4917-bcaf-337282654574" providerId="ADAL" clId="{F12E29D3-81FE-47CD-B204-9E9C66FCD537}" dt="2020-06-04T00:19:42.840" v="23" actId="1076"/>
          <ac:picMkLst>
            <pc:docMk/>
            <pc:sldMk cId="1965252232" sldId="735"/>
            <ac:picMk id="16" creationId="{0F93AEC5-E41B-4899-BEA5-46B74EB0DBEF}"/>
          </ac:picMkLst>
        </pc:picChg>
        <pc:picChg chg="add mod">
          <ac:chgData name="Santiago" userId="6ca7bc23-58b1-4917-bcaf-337282654574" providerId="ADAL" clId="{F12E29D3-81FE-47CD-B204-9E9C66FCD537}" dt="2020-06-04T00:19:42.840" v="23" actId="1076"/>
          <ac:picMkLst>
            <pc:docMk/>
            <pc:sldMk cId="1965252232" sldId="735"/>
            <ac:picMk id="17" creationId="{99A32AD5-3297-46B1-8D2E-C6A33B1928D6}"/>
          </ac:picMkLst>
        </pc:picChg>
        <pc:picChg chg="add mod">
          <ac:chgData name="Santiago" userId="6ca7bc23-58b1-4917-bcaf-337282654574" providerId="ADAL" clId="{F12E29D3-81FE-47CD-B204-9E9C66FCD537}" dt="2020-06-04T00:19:42.840" v="23" actId="1076"/>
          <ac:picMkLst>
            <pc:docMk/>
            <pc:sldMk cId="1965252232" sldId="735"/>
            <ac:picMk id="26" creationId="{A74B2715-3A82-43D4-BB34-D9AE4B86EDD9}"/>
          </ac:picMkLst>
        </pc:picChg>
        <pc:picChg chg="add mod">
          <ac:chgData name="Santiago" userId="6ca7bc23-58b1-4917-bcaf-337282654574" providerId="ADAL" clId="{F12E29D3-81FE-47CD-B204-9E9C66FCD537}" dt="2020-06-04T00:19:42.840" v="23" actId="1076"/>
          <ac:picMkLst>
            <pc:docMk/>
            <pc:sldMk cId="1965252232" sldId="735"/>
            <ac:picMk id="27" creationId="{86920A6F-875A-4E47-A8C0-223DE038EEDF}"/>
          </ac:picMkLst>
        </pc:picChg>
        <pc:picChg chg="mod topLvl">
          <ac:chgData name="Santiago" userId="6ca7bc23-58b1-4917-bcaf-337282654574" providerId="ADAL" clId="{F12E29D3-81FE-47CD-B204-9E9C66FCD537}" dt="2020-06-04T00:19:09.177" v="17" actId="1076"/>
          <ac:picMkLst>
            <pc:docMk/>
            <pc:sldMk cId="1965252232" sldId="735"/>
            <ac:picMk id="29" creationId="{290ABE85-5386-4AE8-89A0-06363627C8BA}"/>
          </ac:picMkLst>
        </pc:picChg>
        <pc:picChg chg="del mod">
          <ac:chgData name="Santiago" userId="6ca7bc23-58b1-4917-bcaf-337282654574" providerId="ADAL" clId="{F12E29D3-81FE-47CD-B204-9E9C66FCD537}" dt="2020-06-04T00:18:27.865" v="6" actId="478"/>
          <ac:picMkLst>
            <pc:docMk/>
            <pc:sldMk cId="1965252232" sldId="735"/>
            <ac:picMk id="31" creationId="{59B16684-5E64-40FA-BAA5-07F1D1A46C5A}"/>
          </ac:picMkLst>
        </pc:picChg>
        <pc:picChg chg="del mod topLvl">
          <ac:chgData name="Santiago" userId="6ca7bc23-58b1-4917-bcaf-337282654574" providerId="ADAL" clId="{F12E29D3-81FE-47CD-B204-9E9C66FCD537}" dt="2020-06-04T00:18:29.994" v="7" actId="478"/>
          <ac:picMkLst>
            <pc:docMk/>
            <pc:sldMk cId="1965252232" sldId="735"/>
            <ac:picMk id="32" creationId="{AB869BB1-4B8C-489B-A9D6-643A99BADC09}"/>
          </ac:picMkLst>
        </pc:picChg>
      </pc:sldChg>
      <pc:sldChg chg="del">
        <pc:chgData name="Santiago" userId="6ca7bc23-58b1-4917-bcaf-337282654574" providerId="ADAL" clId="{F12E29D3-81FE-47CD-B204-9E9C66FCD537}" dt="2020-06-04T01:38:27.807" v="48" actId="47"/>
        <pc:sldMkLst>
          <pc:docMk/>
          <pc:sldMk cId="1365523410" sldId="748"/>
        </pc:sldMkLst>
      </pc:sldChg>
      <pc:sldChg chg="modSp mod">
        <pc:chgData name="Santiago" userId="6ca7bc23-58b1-4917-bcaf-337282654574" providerId="ADAL" clId="{F12E29D3-81FE-47CD-B204-9E9C66FCD537}" dt="2020-06-04T01:56:07.443" v="54" actId="20577"/>
        <pc:sldMkLst>
          <pc:docMk/>
          <pc:sldMk cId="120063464" sldId="761"/>
        </pc:sldMkLst>
        <pc:spChg chg="mod">
          <ac:chgData name="Santiago" userId="6ca7bc23-58b1-4917-bcaf-337282654574" providerId="ADAL" clId="{F12E29D3-81FE-47CD-B204-9E9C66FCD537}" dt="2020-06-04T01:56:07.443" v="54" actId="20577"/>
          <ac:spMkLst>
            <pc:docMk/>
            <pc:sldMk cId="120063464" sldId="761"/>
            <ac:spMk id="20" creationId="{E6D99D65-8380-498B-87A5-961C6B845602}"/>
          </ac:spMkLst>
        </pc:spChg>
      </pc:sldChg>
      <pc:sldChg chg="del">
        <pc:chgData name="Santiago" userId="6ca7bc23-58b1-4917-bcaf-337282654574" providerId="ADAL" clId="{F12E29D3-81FE-47CD-B204-9E9C66FCD537}" dt="2020-06-04T01:36:30.428" v="47" actId="47"/>
        <pc:sldMkLst>
          <pc:docMk/>
          <pc:sldMk cId="2437878571" sldId="812"/>
        </pc:sldMkLst>
      </pc:sldChg>
      <pc:sldChg chg="del">
        <pc:chgData name="Santiago" userId="6ca7bc23-58b1-4917-bcaf-337282654574" providerId="ADAL" clId="{F12E29D3-81FE-47CD-B204-9E9C66FCD537}" dt="2020-06-04T02:16:11.571" v="55" actId="47"/>
        <pc:sldMkLst>
          <pc:docMk/>
          <pc:sldMk cId="2689448158" sldId="847"/>
        </pc:sldMkLst>
      </pc:sldChg>
      <pc:sldChg chg="add">
        <pc:chgData name="Santiago" userId="6ca7bc23-58b1-4917-bcaf-337282654574" providerId="ADAL" clId="{F12E29D3-81FE-47CD-B204-9E9C66FCD537}" dt="2020-06-04T00:17:54.293" v="0"/>
        <pc:sldMkLst>
          <pc:docMk/>
          <pc:sldMk cId="828693924" sldId="850"/>
        </pc:sldMkLst>
      </pc:sldChg>
    </pc:docChg>
  </pc:docChgLst>
  <pc:docChgLst>
    <pc:chgData name="Santiago" userId="6ca7bc23-58b1-4917-bcaf-337282654574" providerId="ADAL" clId="{E47EC60C-6D9D-4C18-8613-1E4E42AB4092}"/>
    <pc:docChg chg="undo custSel addSld delSld modSld">
      <pc:chgData name="Santiago" userId="6ca7bc23-58b1-4917-bcaf-337282654574" providerId="ADAL" clId="{E47EC60C-6D9D-4C18-8613-1E4E42AB4092}" dt="2020-05-27T14:27:32.660" v="158" actId="20577"/>
      <pc:docMkLst>
        <pc:docMk/>
      </pc:docMkLst>
      <pc:sldChg chg="del">
        <pc:chgData name="Santiago" userId="6ca7bc23-58b1-4917-bcaf-337282654574" providerId="ADAL" clId="{E47EC60C-6D9D-4C18-8613-1E4E42AB4092}" dt="2020-05-27T01:39:25.630" v="1" actId="47"/>
        <pc:sldMkLst>
          <pc:docMk/>
          <pc:sldMk cId="4259924932" sldId="713"/>
        </pc:sldMkLst>
      </pc:sldChg>
      <pc:sldChg chg="del">
        <pc:chgData name="Santiago" userId="6ca7bc23-58b1-4917-bcaf-337282654574" providerId="ADAL" clId="{E47EC60C-6D9D-4C18-8613-1E4E42AB4092}" dt="2020-05-27T01:39:27.510" v="2" actId="47"/>
        <pc:sldMkLst>
          <pc:docMk/>
          <pc:sldMk cId="398538417" sldId="714"/>
        </pc:sldMkLst>
      </pc:sldChg>
      <pc:sldChg chg="del">
        <pc:chgData name="Santiago" userId="6ca7bc23-58b1-4917-bcaf-337282654574" providerId="ADAL" clId="{E47EC60C-6D9D-4C18-8613-1E4E42AB4092}" dt="2020-05-27T02:14:12.087" v="8" actId="47"/>
        <pc:sldMkLst>
          <pc:docMk/>
          <pc:sldMk cId="2756650829" sldId="729"/>
        </pc:sldMkLst>
      </pc:sldChg>
      <pc:sldChg chg="del">
        <pc:chgData name="Santiago" userId="6ca7bc23-58b1-4917-bcaf-337282654574" providerId="ADAL" clId="{E47EC60C-6D9D-4C18-8613-1E4E42AB4092}" dt="2020-05-27T02:23:29.609" v="9" actId="47"/>
        <pc:sldMkLst>
          <pc:docMk/>
          <pc:sldMk cId="3287723534" sldId="732"/>
        </pc:sldMkLst>
      </pc:sldChg>
      <pc:sldChg chg="del">
        <pc:chgData name="Santiago" userId="6ca7bc23-58b1-4917-bcaf-337282654574" providerId="ADAL" clId="{E47EC60C-6D9D-4C18-8613-1E4E42AB4092}" dt="2020-05-27T01:39:47.797" v="3" actId="47"/>
        <pc:sldMkLst>
          <pc:docMk/>
          <pc:sldMk cId="2870463280" sldId="740"/>
        </pc:sldMkLst>
      </pc:sldChg>
      <pc:sldChg chg="modSp mod">
        <pc:chgData name="Santiago" userId="6ca7bc23-58b1-4917-bcaf-337282654574" providerId="ADAL" clId="{E47EC60C-6D9D-4C18-8613-1E4E42AB4092}" dt="2020-05-27T14:27:32.660" v="158" actId="20577"/>
        <pc:sldMkLst>
          <pc:docMk/>
          <pc:sldMk cId="687985464" sldId="744"/>
        </pc:sldMkLst>
        <pc:spChg chg="mod">
          <ac:chgData name="Santiago" userId="6ca7bc23-58b1-4917-bcaf-337282654574" providerId="ADAL" clId="{E47EC60C-6D9D-4C18-8613-1E4E42AB4092}" dt="2020-05-27T14:27:32.660" v="158" actId="20577"/>
          <ac:spMkLst>
            <pc:docMk/>
            <pc:sldMk cId="687985464" sldId="744"/>
            <ac:spMk id="9" creationId="{519D1340-1A6F-4AF7-81AA-7DB92D206CBC}"/>
          </ac:spMkLst>
        </pc:spChg>
      </pc:sldChg>
      <pc:sldChg chg="modSp mod">
        <pc:chgData name="Santiago" userId="6ca7bc23-58b1-4917-bcaf-337282654574" providerId="ADAL" clId="{E47EC60C-6D9D-4C18-8613-1E4E42AB4092}" dt="2020-05-27T13:31:19.790" v="20" actId="20577"/>
        <pc:sldMkLst>
          <pc:docMk/>
          <pc:sldMk cId="120063464" sldId="761"/>
        </pc:sldMkLst>
        <pc:spChg chg="mod">
          <ac:chgData name="Santiago" userId="6ca7bc23-58b1-4917-bcaf-337282654574" providerId="ADAL" clId="{E47EC60C-6D9D-4C18-8613-1E4E42AB4092}" dt="2020-05-27T13:31:19.790" v="20" actId="20577"/>
          <ac:spMkLst>
            <pc:docMk/>
            <pc:sldMk cId="120063464" sldId="761"/>
            <ac:spMk id="20" creationId="{E6D99D65-8380-498B-87A5-961C6B845602}"/>
          </ac:spMkLst>
        </pc:spChg>
      </pc:sldChg>
      <pc:sldChg chg="add del">
        <pc:chgData name="Santiago" userId="6ca7bc23-58b1-4917-bcaf-337282654574" providerId="ADAL" clId="{E47EC60C-6D9D-4C18-8613-1E4E42AB4092}" dt="2020-05-27T02:05:09.746" v="7" actId="47"/>
        <pc:sldMkLst>
          <pc:docMk/>
          <pc:sldMk cId="2326868696" sldId="781"/>
        </pc:sldMkLst>
      </pc:sldChg>
      <pc:sldChg chg="del">
        <pc:chgData name="Santiago" userId="6ca7bc23-58b1-4917-bcaf-337282654574" providerId="ADAL" clId="{E47EC60C-6D9D-4C18-8613-1E4E42AB4092}" dt="2020-05-27T01:58:33.509" v="4" actId="47"/>
        <pc:sldMkLst>
          <pc:docMk/>
          <pc:sldMk cId="66592937" sldId="785"/>
        </pc:sldMkLst>
      </pc:sldChg>
      <pc:sldChg chg="del">
        <pc:chgData name="Santiago" userId="6ca7bc23-58b1-4917-bcaf-337282654574" providerId="ADAL" clId="{E47EC60C-6D9D-4C18-8613-1E4E42AB4092}" dt="2020-05-27T02:03:21.934" v="5" actId="47"/>
        <pc:sldMkLst>
          <pc:docMk/>
          <pc:sldMk cId="2169591389" sldId="790"/>
        </pc:sldMkLst>
      </pc:sldChg>
      <pc:sldChg chg="del">
        <pc:chgData name="Santiago" userId="6ca7bc23-58b1-4917-bcaf-337282654574" providerId="ADAL" clId="{E47EC60C-6D9D-4C18-8613-1E4E42AB4092}" dt="2020-05-27T02:03:21.934" v="5" actId="47"/>
        <pc:sldMkLst>
          <pc:docMk/>
          <pc:sldMk cId="3174826452" sldId="791"/>
        </pc:sldMkLst>
      </pc:sldChg>
      <pc:sldChg chg="add">
        <pc:chgData name="Santiago" userId="6ca7bc23-58b1-4917-bcaf-337282654574" providerId="ADAL" clId="{E47EC60C-6D9D-4C18-8613-1E4E42AB4092}" dt="2020-05-27T01:39:21.909" v="0"/>
        <pc:sldMkLst>
          <pc:docMk/>
          <pc:sldMk cId="473366856" sldId="800"/>
        </pc:sldMkLst>
      </pc:sldChg>
    </pc:docChg>
  </pc:docChgLst>
  <pc:docChgLst>
    <pc:chgData name="Santiago Arango Corrales" userId="6ca7bc23-58b1-4917-bcaf-337282654574" providerId="ADAL" clId="{95BDFE56-8564-4AFF-8FB3-B74E4905A996}"/>
    <pc:docChg chg="custSel delSld modSld">
      <pc:chgData name="Santiago Arango Corrales" userId="6ca7bc23-58b1-4917-bcaf-337282654574" providerId="ADAL" clId="{95BDFE56-8564-4AFF-8FB3-B74E4905A996}" dt="2020-07-22T15:48:31.864" v="5" actId="14100"/>
      <pc:docMkLst>
        <pc:docMk/>
      </pc:docMkLst>
      <pc:sldChg chg="delSp modSp mod">
        <pc:chgData name="Santiago Arango Corrales" userId="6ca7bc23-58b1-4917-bcaf-337282654574" providerId="ADAL" clId="{95BDFE56-8564-4AFF-8FB3-B74E4905A996}" dt="2020-07-22T15:48:31.864" v="5" actId="14100"/>
        <pc:sldMkLst>
          <pc:docMk/>
          <pc:sldMk cId="473366856" sldId="800"/>
        </pc:sldMkLst>
        <pc:spChg chg="del">
          <ac:chgData name="Santiago Arango Corrales" userId="6ca7bc23-58b1-4917-bcaf-337282654574" providerId="ADAL" clId="{95BDFE56-8564-4AFF-8FB3-B74E4905A996}" dt="2020-07-22T15:48:21.645" v="2" actId="478"/>
          <ac:spMkLst>
            <pc:docMk/>
            <pc:sldMk cId="473366856" sldId="800"/>
            <ac:spMk id="19" creationId="{00000000-0000-0000-0000-000000000000}"/>
          </ac:spMkLst>
        </pc:spChg>
        <pc:spChg chg="del">
          <ac:chgData name="Santiago Arango Corrales" userId="6ca7bc23-58b1-4917-bcaf-337282654574" providerId="ADAL" clId="{95BDFE56-8564-4AFF-8FB3-B74E4905A996}" dt="2020-07-22T15:48:18.834" v="1" actId="478"/>
          <ac:spMkLst>
            <pc:docMk/>
            <pc:sldMk cId="473366856" sldId="800"/>
            <ac:spMk id="23" creationId="{8246B2C8-D861-4A07-88DF-F1F253A83B48}"/>
          </ac:spMkLst>
        </pc:spChg>
        <pc:spChg chg="mod">
          <ac:chgData name="Santiago Arango Corrales" userId="6ca7bc23-58b1-4917-bcaf-337282654574" providerId="ADAL" clId="{95BDFE56-8564-4AFF-8FB3-B74E4905A996}" dt="2020-07-22T15:48:28.145" v="4" actId="1076"/>
          <ac:spMkLst>
            <pc:docMk/>
            <pc:sldMk cId="473366856" sldId="800"/>
            <ac:spMk id="28" creationId="{00000000-0000-0000-0000-000000000000}"/>
          </ac:spMkLst>
        </pc:spChg>
        <pc:spChg chg="mod">
          <ac:chgData name="Santiago Arango Corrales" userId="6ca7bc23-58b1-4917-bcaf-337282654574" providerId="ADAL" clId="{95BDFE56-8564-4AFF-8FB3-B74E4905A996}" dt="2020-07-22T15:48:28.145" v="4" actId="1076"/>
          <ac:spMkLst>
            <pc:docMk/>
            <pc:sldMk cId="473366856" sldId="800"/>
            <ac:spMk id="29" creationId="{8246B2C8-D861-4A07-88DF-F1F253A83B48}"/>
          </ac:spMkLst>
        </pc:spChg>
        <pc:cxnChg chg="mod">
          <ac:chgData name="Santiago Arango Corrales" userId="6ca7bc23-58b1-4917-bcaf-337282654574" providerId="ADAL" clId="{95BDFE56-8564-4AFF-8FB3-B74E4905A996}" dt="2020-07-22T15:48:31.864" v="5" actId="14100"/>
          <ac:cxnSpMkLst>
            <pc:docMk/>
            <pc:sldMk cId="473366856" sldId="800"/>
            <ac:cxnSpMk id="10" creationId="{00000000-0000-0000-0000-000000000000}"/>
          </ac:cxnSpMkLst>
        </pc:cxnChg>
        <pc:cxnChg chg="del">
          <ac:chgData name="Santiago Arango Corrales" userId="6ca7bc23-58b1-4917-bcaf-337282654574" providerId="ADAL" clId="{95BDFE56-8564-4AFF-8FB3-B74E4905A996}" dt="2020-07-22T15:48:22.805" v="3" actId="478"/>
          <ac:cxnSpMkLst>
            <pc:docMk/>
            <pc:sldMk cId="473366856" sldId="800"/>
            <ac:cxnSpMk id="18" creationId="{00000000-0000-0000-0000-000000000000}"/>
          </ac:cxnSpMkLst>
        </pc:cxnChg>
        <pc:cxnChg chg="mod">
          <ac:chgData name="Santiago Arango Corrales" userId="6ca7bc23-58b1-4917-bcaf-337282654574" providerId="ADAL" clId="{95BDFE56-8564-4AFF-8FB3-B74E4905A996}" dt="2020-07-22T15:48:28.145" v="4" actId="1076"/>
          <ac:cxnSpMkLst>
            <pc:docMk/>
            <pc:sldMk cId="473366856" sldId="800"/>
            <ac:cxnSpMk id="27" creationId="{00000000-0000-0000-0000-000000000000}"/>
          </ac:cxnSpMkLst>
        </pc:cxnChg>
      </pc:sldChg>
      <pc:sldChg chg="del">
        <pc:chgData name="Santiago Arango Corrales" userId="6ca7bc23-58b1-4917-bcaf-337282654574" providerId="ADAL" clId="{95BDFE56-8564-4AFF-8FB3-B74E4905A996}" dt="2020-07-22T15:28:20.726" v="0" actId="47"/>
        <pc:sldMkLst>
          <pc:docMk/>
          <pc:sldMk cId="372693007" sldId="1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89CA-CED5-4BF4-AB5B-CA8D04763EAF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11E4-1970-4FE3-AA6E-9F2934025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73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787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798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790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0716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724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2174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57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9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622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43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4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426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981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799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6531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537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280" y="1064454"/>
            <a:ext cx="7651412" cy="605457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BE1E81F4-8CF4-714D-8899-D0D13E1C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08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280" y="2269022"/>
            <a:ext cx="7651412" cy="605457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BE1E81F4-8CF4-714D-8899-D0D13E1C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832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43" y="1044169"/>
            <a:ext cx="4173357" cy="425054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809995" y="1044169"/>
            <a:ext cx="3429000" cy="31271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98643" y="1469222"/>
            <a:ext cx="4173357" cy="2702060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FCD181-CB65-2544-9C7B-B08510D5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26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5178" y="1748372"/>
            <a:ext cx="7813419" cy="236121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7280" y="1064454"/>
            <a:ext cx="7798268" cy="605457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B1532161-4934-A640-BA7A-1F3D31B6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1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672" y="1064454"/>
            <a:ext cx="3634340" cy="60545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928629"/>
            <a:ext cx="3705392" cy="2324462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410521" y="1064455"/>
            <a:ext cx="3705880" cy="3188637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240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38499" y="1177426"/>
            <a:ext cx="3771897" cy="479822"/>
          </a:xfrm>
        </p:spPr>
        <p:txBody>
          <a:bodyPr anchor="b">
            <a:noAutofit/>
          </a:bodyPr>
          <a:lstStyle>
            <a:lvl1pPr marL="0" indent="0">
              <a:buNone/>
              <a:defRPr sz="1725" b="1" i="1">
                <a:latin typeface="Trebuchet MS"/>
                <a:cs typeface="Trebuchet M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38499" y="1800758"/>
            <a:ext cx="3771897" cy="2282731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279259" y="1177426"/>
            <a:ext cx="3771897" cy="479822"/>
          </a:xfrm>
        </p:spPr>
        <p:txBody>
          <a:bodyPr anchor="b">
            <a:noAutofit/>
          </a:bodyPr>
          <a:lstStyle>
            <a:lvl1pPr marL="0" indent="0">
              <a:buNone/>
              <a:defRPr sz="1725" b="1" i="1">
                <a:latin typeface="Trebuchet MS"/>
                <a:cs typeface="Trebuchet M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contenido 5"/>
          <p:cNvSpPr>
            <a:spLocks noGrp="1"/>
          </p:cNvSpPr>
          <p:nvPr>
            <p:ph sz="quarter" idx="14"/>
          </p:nvPr>
        </p:nvSpPr>
        <p:spPr>
          <a:xfrm>
            <a:off x="4279259" y="1800758"/>
            <a:ext cx="3771897" cy="2282731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6D58D06-2E7C-544A-8980-FDFA0444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506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86782"/>
            <a:ext cx="2739775" cy="8715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0568" y="1093674"/>
            <a:ext cx="4788883" cy="3094186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63909"/>
            <a:ext cx="2739775" cy="22239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AD909C-C0D9-3242-A635-1D24EF7C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0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26346" y="1052186"/>
            <a:ext cx="2501405" cy="21449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6346" y="3418965"/>
            <a:ext cx="2501406" cy="574411"/>
          </a:xfrm>
        </p:spPr>
        <p:txBody>
          <a:bodyPr>
            <a:normAutofit/>
          </a:bodyPr>
          <a:lstStyle>
            <a:lvl1pPr marL="0" indent="0">
              <a:buNone/>
              <a:defRPr sz="142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FCD181-CB65-2544-9C7B-B08510D5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id="{FC4BD9C5-B21C-DA4B-BA4F-7D1744B3593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42928" y="1052186"/>
            <a:ext cx="2501405" cy="21449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33D2FDE2-4B73-084D-B207-EAA26353E4B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042929" y="3418964"/>
            <a:ext cx="2501406" cy="574411"/>
          </a:xfrm>
        </p:spPr>
        <p:txBody>
          <a:bodyPr>
            <a:normAutofit/>
          </a:bodyPr>
          <a:lstStyle>
            <a:lvl1pPr marL="0" indent="0">
              <a:buNone/>
              <a:defRPr sz="142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8" name="Marcador de posición de imagen 2">
            <a:extLst>
              <a:ext uri="{FF2B5EF4-FFF2-40B4-BE49-F238E27FC236}">
                <a16:creationId xmlns:a16="http://schemas.microsoft.com/office/drawing/2014/main" id="{3CD1C7A8-CD5D-E845-8077-6FB5528C7B3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729761" y="1052186"/>
            <a:ext cx="2501405" cy="21449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93EC3ECD-77BC-1A4E-9CB6-A293522F584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729762" y="3418964"/>
            <a:ext cx="2501406" cy="574411"/>
          </a:xfrm>
        </p:spPr>
        <p:txBody>
          <a:bodyPr>
            <a:normAutofit/>
          </a:bodyPr>
          <a:lstStyle>
            <a:lvl1pPr marL="0" indent="0">
              <a:buNone/>
              <a:defRPr sz="142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4914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1891" y="3026413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1891" y="717546"/>
            <a:ext cx="5486400" cy="225409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1891" y="3451467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FCD181-CB65-2544-9C7B-B08510D5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497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Temat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3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69" y="98782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525" y="960084"/>
            <a:ext cx="7651412" cy="605457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472" y="1683140"/>
            <a:ext cx="7669880" cy="2530812"/>
          </a:xfrm>
        </p:spPr>
        <p:txBody>
          <a:bodyPr numCol="2" spcCol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37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VERTICAL_TITLE_AND_VERTICAL_TEXT_1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854150" y="887300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3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8" name="Grupo 7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336125" y="2553348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3768725" y="2553348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768725" y="1733023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38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813419" y="0"/>
            <a:ext cx="4137422" cy="5143500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405EC1-0A72-084C-957B-BAB7EB187875}"/>
              </a:ext>
            </a:extLst>
          </p:cNvPr>
          <p:cNvSpPr txBox="1"/>
          <p:nvPr userDrawn="1"/>
        </p:nvSpPr>
        <p:spPr>
          <a:xfrm>
            <a:off x="7178538" y="3063737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05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921D790-E42B-464A-89A3-C92D449CF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329" y="2947290"/>
            <a:ext cx="2489549" cy="13647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0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104379" cy="1102519"/>
          </a:xfrm>
        </p:spPr>
        <p:txBody>
          <a:bodyPr>
            <a:norm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7589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442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244" y="3135573"/>
            <a:ext cx="7772400" cy="1021556"/>
          </a:xfrm>
        </p:spPr>
        <p:txBody>
          <a:bodyPr anchor="t"/>
          <a:lstStyle>
            <a:lvl1pPr algn="l">
              <a:defRPr sz="3000" b="1" cap="none">
                <a:solidFill>
                  <a:srgbClr val="00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1244" y="2010433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7BD2DA9-AE38-444E-AE26-EA75B52A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967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63" r:id="rId4"/>
    <p:sldLayoutId id="2147483664" r:id="rId5"/>
    <p:sldLayoutId id="21474837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5942834" y="0"/>
            <a:ext cx="3301366" cy="51435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pic>
        <p:nvPicPr>
          <p:cNvPr id="6" name="Imagen 5" descr="LogoAGN_H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8" y="252287"/>
            <a:ext cx="1084562" cy="5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8468721" y="1"/>
            <a:ext cx="782933" cy="51435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83378" y="907898"/>
            <a:ext cx="7651412" cy="605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4325" y="1630955"/>
            <a:ext cx="7669881" cy="260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1274592" y="12161"/>
            <a:ext cx="567714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50"/>
              </a:lnSpc>
            </a:pPr>
            <a:r>
              <a:rPr lang="es-CO" sz="1200" b="1" i="1" u="none" strike="noStrike" baseline="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Curso virtual: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1274592" y="354067"/>
            <a:ext cx="56880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 userDrawn="1"/>
        </p:nvSpPr>
        <p:spPr>
          <a:xfrm>
            <a:off x="1263644" y="552241"/>
            <a:ext cx="4049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Unidad x:</a:t>
            </a:r>
            <a:endParaRPr lang="es-ES_tradnl" sz="12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Rectángulo 12"/>
          <p:cNvSpPr/>
          <p:nvPr userDrawn="1"/>
        </p:nvSpPr>
        <p:spPr>
          <a:xfrm>
            <a:off x="1274592" y="353108"/>
            <a:ext cx="3844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0" kern="12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Módulo x:</a:t>
            </a:r>
            <a:endParaRPr lang="es-ES_tradnl" sz="1200" b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6" name="Imagen 15" descr="Logo_Gobiern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03" y="4803332"/>
            <a:ext cx="1523456" cy="299556"/>
          </a:xfrm>
          <a:prstGeom prst="rect">
            <a:avLst/>
          </a:prstGeom>
        </p:spPr>
      </p:pic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E7176668-0149-0440-BE78-435C46462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5043" y="4592295"/>
            <a:ext cx="900373" cy="287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2E3EE-A1F8-C649-91D5-28C649AD458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4" name="Imagen 3" descr="PPT_Plataforma2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0" r="36488" b="4589"/>
          <a:stretch/>
        </p:blipFill>
        <p:spPr>
          <a:xfrm>
            <a:off x="0" y="4879313"/>
            <a:ext cx="3999281" cy="2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8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>
          <a:solidFill>
            <a:srgbClr val="000000"/>
          </a:solidFill>
          <a:latin typeface="+mn-lt"/>
          <a:ea typeface="+mj-ea"/>
          <a:cs typeface="Trebuchet M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8.svg"/><Relationship Id="rId10" Type="http://schemas.openxmlformats.org/officeDocument/2006/relationships/image" Target="../media/image11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E-</a:t>
            </a:r>
            <a:r>
              <a:rPr lang="es-CO" sz="2400" b="1" dirty="0" err="1">
                <a:solidFill>
                  <a:schemeClr val="bg1"/>
                </a:solidFill>
                <a:latin typeface="Work Sans" panose="020B0604020202020204" charset="0"/>
              </a:rPr>
              <a:t>government</a:t>
            </a:r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 </a:t>
            </a:r>
            <a:r>
              <a:rPr lang="es-CO" sz="2400" b="1" dirty="0" err="1" smtClean="0">
                <a:solidFill>
                  <a:schemeClr val="bg1"/>
                </a:solidFill>
                <a:latin typeface="Work Sans" panose="020B0604020202020204" charset="0"/>
              </a:rPr>
              <a:t>Survey</a:t>
            </a:r>
            <a:r>
              <a:rPr lang="es-CO" sz="2400" b="1" dirty="0" smtClean="0">
                <a:solidFill>
                  <a:schemeClr val="bg1"/>
                </a:solidFill>
                <a:latin typeface="Work Sans" panose="020B0604020202020204" charset="0"/>
              </a:rPr>
              <a:t> 2020</a:t>
            </a:r>
            <a:endParaRPr lang="es-CO" sz="24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F722435-634C-9C4D-B203-3F0B5CCF838D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939" y="461665"/>
            <a:ext cx="4973438" cy="475963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BB129F1-5EB4-4704-8B60-635F7477861F}"/>
              </a:ext>
            </a:extLst>
          </p:cNvPr>
          <p:cNvSpPr/>
          <p:nvPr/>
        </p:nvSpPr>
        <p:spPr>
          <a:xfrm>
            <a:off x="3531698" y="726248"/>
            <a:ext cx="4853766" cy="400110"/>
          </a:xfrm>
          <a:prstGeom prst="rect">
            <a:avLst/>
          </a:prstGeom>
          <a:solidFill>
            <a:schemeClr val="tx1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Work Sans" panose="020B0604020202020204" charset="0"/>
              </a:rPr>
              <a:t>Reporte para Colombia</a:t>
            </a:r>
            <a:endParaRPr lang="es-CO" sz="20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4285284" y="1316415"/>
            <a:ext cx="3862730" cy="584775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0.7164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en el </a:t>
            </a:r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Índice de Gobierno Electrónico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(puesto 67 de 193)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4281500" y="2061514"/>
            <a:ext cx="3862731" cy="584775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0.8690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en el</a:t>
            </a:r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 Índice de Participación Electrónica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(puesto 27 de 193</a:t>
            </a:r>
            <a:r>
              <a:rPr lang="es-ES" sz="1600" dirty="0" smtClean="0">
                <a:solidFill>
                  <a:schemeClr val="tx1"/>
                </a:solidFill>
                <a:latin typeface="Work Sans" panose="020B0604020202020204" charset="0"/>
              </a:rPr>
              <a:t>)</a:t>
            </a:r>
            <a:endParaRPr lang="es-ES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3802243" y="1115270"/>
            <a:ext cx="18486" cy="1247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816945" y="2343511"/>
            <a:ext cx="297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820729" y="1565445"/>
            <a:ext cx="2874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 flipH="1" flipV="1">
            <a:off x="4094018" y="1484209"/>
            <a:ext cx="131108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 flipH="1" flipV="1">
            <a:off x="4094018" y="2280279"/>
            <a:ext cx="131108" cy="147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36" y="2700613"/>
            <a:ext cx="4922658" cy="23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Simplificación de trámites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F722435-634C-9C4D-B203-3F0B5CCF838D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B129F1-5EB4-4704-8B60-635F7477861F}"/>
              </a:ext>
            </a:extLst>
          </p:cNvPr>
          <p:cNvSpPr/>
          <p:nvPr/>
        </p:nvSpPr>
        <p:spPr>
          <a:xfrm>
            <a:off x="289735" y="942741"/>
            <a:ext cx="8058618" cy="461665"/>
          </a:xfrm>
          <a:prstGeom prst="rect">
            <a:avLst/>
          </a:prstGeom>
          <a:solidFill>
            <a:schemeClr val="tx1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¿Cómo hemos avanzado?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7" y="1591129"/>
            <a:ext cx="7225792" cy="584775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Calculamos que el ahorro generado por esta norma fue de </a:t>
            </a:r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$ 49.736 millones de pesos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7" y="2164355"/>
            <a:ext cx="7225793" cy="584775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Durante el gobierno del Presidente Iván Duque, estimamos un ahorro de </a:t>
            </a:r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200.358 millones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de pesos para los ciudadanos.</a:t>
            </a:r>
          </a:p>
        </p:txBody>
      </p:sp>
      <p:cxnSp>
        <p:nvCxnSpPr>
          <p:cNvPr id="14" name="Conector recto 13"/>
          <p:cNvCxnSpPr>
            <a:cxnSpLocks/>
          </p:cNvCxnSpPr>
          <p:nvPr/>
        </p:nvCxnSpPr>
        <p:spPr>
          <a:xfrm>
            <a:off x="570670" y="1352545"/>
            <a:ext cx="4312" cy="1114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60751" y="2456914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74982" y="1790432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 flipH="1" flipV="1">
            <a:off x="818257" y="1712933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/>
          <p:cNvSpPr/>
          <p:nvPr/>
        </p:nvSpPr>
        <p:spPr>
          <a:xfrm flipH="1" flipV="1">
            <a:off x="854805" y="2381692"/>
            <a:ext cx="160059" cy="147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41" y="2723852"/>
            <a:ext cx="4002359" cy="2565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50" y="2695483"/>
            <a:ext cx="2625514" cy="2625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63" y="174204"/>
            <a:ext cx="1721373" cy="172137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82" y="2629608"/>
            <a:ext cx="2654813" cy="26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6"/>
            <a:ext cx="9144000" cy="46613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Premio Nacional de Alta Gerencia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5F22FE-3E0A-4F23-BAD4-1DA569FC6741}"/>
              </a:ext>
            </a:extLst>
          </p:cNvPr>
          <p:cNvSpPr txBox="1">
            <a:spLocks/>
          </p:cNvSpPr>
          <p:nvPr/>
        </p:nvSpPr>
        <p:spPr>
          <a:xfrm>
            <a:off x="274398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8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074" r="796"/>
          <a:stretch/>
        </p:blipFill>
        <p:spPr>
          <a:xfrm>
            <a:off x="0" y="461665"/>
            <a:ext cx="9144000" cy="468183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Red de Servidores Públicos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A5F22FE-3E0A-4F23-BAD4-1DA569FC6741}"/>
              </a:ext>
            </a:extLst>
          </p:cNvPr>
          <p:cNvSpPr txBox="1">
            <a:spLocks/>
          </p:cNvSpPr>
          <p:nvPr/>
        </p:nvSpPr>
        <p:spPr>
          <a:xfrm>
            <a:off x="259061" y="98756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667" y="2154382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665"/>
            <a:ext cx="9144000" cy="41910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Oferta de cursos virtuales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6F722435-634C-9C4D-B203-3F0B5CCF838D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4632885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Work Sans" panose="020B0604020202020204" charset="0"/>
              </a:rPr>
              <a:t>https://www.funcionpublica.gov.co/eva/red</a:t>
            </a:r>
          </a:p>
        </p:txBody>
      </p:sp>
    </p:spTree>
    <p:extLst>
      <p:ext uri="{BB962C8B-B14F-4D97-AF65-F5344CB8AC3E}">
        <p14:creationId xmlns:p14="http://schemas.microsoft.com/office/powerpoint/2010/main" val="353320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E6D99D65-8380-498B-87A5-961C6B845602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Agenda del Encuentro </a:t>
            </a:r>
            <a:r>
              <a:rPr lang="es-CO" sz="2400" b="1" dirty="0" smtClean="0">
                <a:solidFill>
                  <a:schemeClr val="bg1"/>
                </a:solidFill>
                <a:latin typeface="Work Sans" panose="020B0604020202020204" charset="0"/>
              </a:rPr>
              <a:t>de Tecnología</a:t>
            </a:r>
            <a:endParaRPr lang="es-CO" sz="24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FFC463A-26CC-4891-BBAE-F6F6182673EB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5A5F22FE-3E0A-4F23-BAD4-1DA569FC6741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B129F1-5EB4-4704-8B60-635F7477861F}"/>
              </a:ext>
            </a:extLst>
          </p:cNvPr>
          <p:cNvSpPr/>
          <p:nvPr/>
        </p:nvSpPr>
        <p:spPr>
          <a:xfrm>
            <a:off x="289735" y="920315"/>
            <a:ext cx="8058618" cy="461665"/>
          </a:xfrm>
          <a:prstGeom prst="rect">
            <a:avLst/>
          </a:prstGeom>
          <a:solidFill>
            <a:schemeClr val="tx1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Agenda del Encuentro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6" y="1598729"/>
            <a:ext cx="7225792" cy="338554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/>
                </a:solidFill>
                <a:latin typeface="Work Sans" panose="020B0604020202020204" charset="0"/>
              </a:rPr>
              <a:t>Avances en XROAD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Colombia </a:t>
            </a:r>
            <a:endParaRPr lang="es-ES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5" y="2498039"/>
            <a:ext cx="7225793" cy="338554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/>
                </a:solidFill>
                <a:latin typeface="Work Sans" panose="020B0604020202020204" charset="0"/>
              </a:rPr>
              <a:t>Avances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de autenticación </a:t>
            </a:r>
            <a:r>
              <a:rPr lang="es-ES" sz="1600" dirty="0" smtClean="0">
                <a:solidFill>
                  <a:schemeClr val="tx1"/>
                </a:solidFill>
                <a:latin typeface="Work Sans" panose="020B0604020202020204" charset="0"/>
              </a:rPr>
              <a:t>electrónica (SUPERSOCIEDADES)</a:t>
            </a:r>
            <a:endParaRPr lang="es-ES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cxnSp>
        <p:nvCxnSpPr>
          <p:cNvPr id="10" name="Conector recto 9"/>
          <p:cNvCxnSpPr>
            <a:cxnSpLocks/>
          </p:cNvCxnSpPr>
          <p:nvPr/>
        </p:nvCxnSpPr>
        <p:spPr>
          <a:xfrm flipH="1">
            <a:off x="563366" y="1330119"/>
            <a:ext cx="7306" cy="3455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560751" y="2299405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74982" y="1768006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 flipH="1" flipV="1">
            <a:off x="818257" y="1690507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 flipH="1" flipV="1">
            <a:off x="854805" y="2224183"/>
            <a:ext cx="160059" cy="1472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/>
          <p:cNvCxnSpPr/>
          <p:nvPr/>
        </p:nvCxnSpPr>
        <p:spPr>
          <a:xfrm>
            <a:off x="560379" y="2701154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 flipH="1" flipV="1">
            <a:off x="834827" y="2613264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5" y="2048384"/>
            <a:ext cx="7117329" cy="338554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/>
                </a:solidFill>
                <a:latin typeface="Work Sans" panose="020B0604020202020204" charset="0"/>
              </a:rPr>
              <a:t>Avance de servicio ciudadano digital </a:t>
            </a:r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de carpeta ciudadana </a:t>
            </a:r>
            <a:endParaRPr lang="es-CO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585874" y="3281627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 flipH="1" flipV="1">
            <a:off x="849430" y="3214519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5" y="2947694"/>
            <a:ext cx="7117327" cy="584775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/>
                </a:solidFill>
                <a:latin typeface="Work Sans" panose="020B0604020202020204" charset="0"/>
              </a:rPr>
              <a:t>Ejemplos de digitalización de trámites (ICBF, ICA, MINVIVIENDA, AGROSAVIA)</a:t>
            </a:r>
            <a:endParaRPr lang="es-CO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4" y="3643570"/>
            <a:ext cx="7117327" cy="338554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Marco Ético de Inteligencia Artificial</a:t>
            </a:r>
            <a:endParaRPr lang="es-CO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39533" y="4648528"/>
            <a:ext cx="7117327" cy="338554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Modelo de madurez de gestión documental electrónica</a:t>
            </a:r>
            <a:endParaRPr lang="es-CO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1022857" y="4140944"/>
            <a:ext cx="7117327" cy="338554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Identificación de vías terciarias con imágenes satelitales </a:t>
            </a:r>
            <a:endParaRPr lang="es-CO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585874" y="3870983"/>
            <a:ext cx="3627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 flipH="1" flipV="1">
            <a:off x="862798" y="3803875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30"/>
          <p:cNvCxnSpPr/>
          <p:nvPr/>
        </p:nvCxnSpPr>
        <p:spPr>
          <a:xfrm>
            <a:off x="555700" y="4310221"/>
            <a:ext cx="368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 flipH="1" flipV="1">
            <a:off x="838753" y="4243113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3" name="Conector recto 32"/>
          <p:cNvCxnSpPr/>
          <p:nvPr/>
        </p:nvCxnSpPr>
        <p:spPr>
          <a:xfrm flipV="1">
            <a:off x="555700" y="4786054"/>
            <a:ext cx="368850" cy="7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Elipse 33"/>
          <p:cNvSpPr/>
          <p:nvPr/>
        </p:nvSpPr>
        <p:spPr>
          <a:xfrm flipH="1" flipV="1">
            <a:off x="838753" y="4718946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3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65760" y="148969"/>
            <a:ext cx="8669956" cy="435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/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6000" b="1" dirty="0"/>
              <a:t>Instalación</a:t>
            </a:r>
            <a:r>
              <a:rPr lang="es-CO" sz="5400" b="1" dirty="0"/>
              <a:t> </a:t>
            </a: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 smtClean="0"/>
              <a:t>Presidencia </a:t>
            </a:r>
            <a:r>
              <a:rPr lang="es-CO" sz="3200" b="1" dirty="0"/>
              <a:t>de la República</a:t>
            </a:r>
            <a:br>
              <a:rPr lang="es-CO" sz="3200" b="1" dirty="0"/>
            </a:br>
            <a:r>
              <a:rPr lang="es-CO" sz="3200" b="1" dirty="0" smtClean="0"/>
              <a:t>Agosto </a:t>
            </a:r>
            <a:r>
              <a:rPr lang="es-CO" sz="3200" b="1" dirty="0"/>
              <a:t>de </a:t>
            </a:r>
            <a:r>
              <a:rPr lang="es-CO" sz="4800" b="1" dirty="0"/>
              <a:t>2020</a:t>
            </a:r>
            <a:endParaRPr lang="es-CO" sz="9600" b="1" dirty="0"/>
          </a:p>
        </p:txBody>
      </p:sp>
    </p:spTree>
    <p:extLst>
      <p:ext uri="{BB962C8B-B14F-4D97-AF65-F5344CB8AC3E}">
        <p14:creationId xmlns:p14="http://schemas.microsoft.com/office/powerpoint/2010/main" val="122541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6C330CEA-5B97-43A1-8C03-A8AB46F7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77" y="1896563"/>
            <a:ext cx="8575288" cy="1040547"/>
          </a:xfrm>
        </p:spPr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Víctor Muñoz</a:t>
            </a:r>
            <a:endParaRPr lang="es-CO" sz="5400" b="1" dirty="0">
              <a:solidFill>
                <a:schemeClr val="tx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8FA27FC-10EC-4094-A38E-CEC985E00B5F}"/>
              </a:ext>
            </a:extLst>
          </p:cNvPr>
          <p:cNvSpPr txBox="1">
            <a:spLocks/>
          </p:cNvSpPr>
          <p:nvPr/>
        </p:nvSpPr>
        <p:spPr>
          <a:xfrm>
            <a:off x="185550" y="3073187"/>
            <a:ext cx="8752114" cy="17345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b="1" dirty="0" smtClean="0"/>
              <a:t>Consejero Presidencial para los Asuntos Económicos y Transformación Digital</a:t>
            </a:r>
            <a:endParaRPr lang="es-ES" sz="4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40" y="310614"/>
            <a:ext cx="5559135" cy="13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C330CEA-5B97-43A1-8C03-A8AB46F7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473" y="1492361"/>
            <a:ext cx="4696228" cy="3300549"/>
          </a:xfrm>
        </p:spPr>
        <p:txBody>
          <a:bodyPr spcFirstLastPara="1" vert="horz" wrap="square" lIns="68580" tIns="34290" rIns="68580" bIns="34290" rtlCol="0" anchor="b" anchorCtr="0">
            <a:noAutofit/>
          </a:bodyPr>
          <a:lstStyle/>
          <a:p>
            <a:pPr algn="ctr"/>
            <a:r>
              <a:rPr lang="es-CO" sz="5400" b="1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¡Ayúdanos a mejorar nuestra estrategia!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00" y="434307"/>
            <a:ext cx="4043086" cy="7800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2" y="1492361"/>
            <a:ext cx="33432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4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371413" y="583887"/>
            <a:ext cx="4507837" cy="13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</a:pPr>
            <a:r>
              <a:rPr lang="es-ES" sz="5400" b="1" dirty="0"/>
              <a:t>¡Gracias!</a:t>
            </a:r>
            <a:endParaRPr sz="5400" b="1" dirty="0"/>
          </a:p>
        </p:txBody>
      </p:sp>
      <p:sp>
        <p:nvSpPr>
          <p:cNvPr id="3" name="CuadroTexto 9"/>
          <p:cNvSpPr txBox="1"/>
          <p:nvPr/>
        </p:nvSpPr>
        <p:spPr>
          <a:xfrm>
            <a:off x="3371413" y="3077813"/>
            <a:ext cx="514437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05" y="2009234"/>
            <a:ext cx="4352654" cy="8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65760" y="148969"/>
            <a:ext cx="8669956" cy="435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/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6000" b="1" dirty="0"/>
              <a:t>Instalación</a:t>
            </a:r>
            <a:r>
              <a:rPr lang="es-CO" sz="5400" b="1" dirty="0"/>
              <a:t> </a:t>
            </a: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b="1" dirty="0"/>
              <a:t>Función Pública</a:t>
            </a:r>
            <a:br>
              <a:rPr lang="es-CO" sz="3200" b="1" dirty="0"/>
            </a:br>
            <a:r>
              <a:rPr lang="es-CO" sz="3200" b="1" dirty="0" smtClean="0"/>
              <a:t>Agosto </a:t>
            </a:r>
            <a:r>
              <a:rPr lang="es-CO" sz="3200" b="1" dirty="0"/>
              <a:t>de </a:t>
            </a:r>
            <a:r>
              <a:rPr lang="es-CO" sz="4800" b="1" dirty="0"/>
              <a:t>2020</a:t>
            </a:r>
            <a:endParaRPr lang="es-CO" sz="9600" b="1" dirty="0"/>
          </a:p>
        </p:txBody>
      </p:sp>
    </p:spTree>
    <p:extLst>
      <p:ext uri="{BB962C8B-B14F-4D97-AF65-F5344CB8AC3E}">
        <p14:creationId xmlns:p14="http://schemas.microsoft.com/office/powerpoint/2010/main" val="37012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6C330CEA-5B97-43A1-8C03-A8AB46F7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56" y="1876824"/>
            <a:ext cx="8575288" cy="1594372"/>
          </a:xfrm>
        </p:spPr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algn="ctr"/>
            <a:r>
              <a:rPr lang="es-CO" sz="5400" b="1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Fernando Grillo Rubiano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8FA27FC-10EC-4094-A38E-CEC985E00B5F}"/>
              </a:ext>
            </a:extLst>
          </p:cNvPr>
          <p:cNvSpPr txBox="1">
            <a:spLocks/>
          </p:cNvSpPr>
          <p:nvPr/>
        </p:nvSpPr>
        <p:spPr>
          <a:xfrm>
            <a:off x="1670501" y="3408936"/>
            <a:ext cx="5802998" cy="10180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b="1" dirty="0"/>
              <a:t>Director de Función Pública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15" y="512600"/>
            <a:ext cx="4785370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C76FC4F6-426C-407C-A5BD-94762463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665"/>
            <a:ext cx="5283200" cy="46818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Un mensaje de esperanza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F722435-634C-9C4D-B203-3F0B5CCF838D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473865" y="608083"/>
            <a:ext cx="3479470" cy="313932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chemeClr val="tx1"/>
                </a:solidFill>
                <a:latin typeface="Work Sans" panose="020B0604020202020204" charset="0"/>
              </a:rPr>
              <a:t>Estamos convencidos que también puede convertirse en una </a:t>
            </a:r>
            <a:r>
              <a:rPr lang="es-ES" sz="1800" b="1" dirty="0">
                <a:solidFill>
                  <a:schemeClr val="tx1"/>
                </a:solidFill>
                <a:latin typeface="Work Sans" panose="020B0604020202020204" charset="0"/>
              </a:rPr>
              <a:t>ventana de oportunidad para mejorar la credibilidad y la confianza ciudadana </a:t>
            </a:r>
            <a:r>
              <a:rPr lang="es-ES" sz="1800" dirty="0">
                <a:solidFill>
                  <a:schemeClr val="tx1"/>
                </a:solidFill>
                <a:latin typeface="Work Sans" panose="020B0604020202020204" charset="0"/>
              </a:rPr>
              <a:t>en las instituciones públicas y sus servidores, mostrando que el Estado se reinventa con la rapidez que se requiere para atender a sus ciudadanos</a:t>
            </a:r>
            <a:endParaRPr lang="es-CO" sz="18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5A7692B-4DDC-4FA0-9F71-DA0FFE6CF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1403">
            <a:off x="6483902" y="3657466"/>
            <a:ext cx="1507526" cy="14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Work Sans" panose="020B0604020202020204" charset="0"/>
              </a:rPr>
              <a:t>Oficinas TIC en estos escenarios</a:t>
            </a:r>
            <a:endParaRPr lang="es-CO" sz="24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F722435-634C-9C4D-B203-3F0B5CCF838D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766D6AD-A36D-450F-B441-973A0318195F}"/>
              </a:ext>
            </a:extLst>
          </p:cNvPr>
          <p:cNvGrpSpPr/>
          <p:nvPr/>
        </p:nvGrpSpPr>
        <p:grpSpPr>
          <a:xfrm>
            <a:off x="149601" y="718784"/>
            <a:ext cx="8817353" cy="3943374"/>
            <a:chOff x="536614" y="910164"/>
            <a:chExt cx="11153484" cy="4851284"/>
          </a:xfrm>
        </p:grpSpPr>
        <p:grpSp>
          <p:nvGrpSpPr>
            <p:cNvPr id="11" name="Group 79"/>
            <p:cNvGrpSpPr/>
            <p:nvPr/>
          </p:nvGrpSpPr>
          <p:grpSpPr>
            <a:xfrm>
              <a:off x="536614" y="910164"/>
              <a:ext cx="11153484" cy="4851284"/>
              <a:chOff x="1551431" y="1512653"/>
              <a:chExt cx="9227663" cy="4068519"/>
            </a:xfrm>
          </p:grpSpPr>
          <p:sp>
            <p:nvSpPr>
              <p:cNvPr id="20" name="Shape 3420"/>
              <p:cNvSpPr/>
              <p:nvPr/>
            </p:nvSpPr>
            <p:spPr>
              <a:xfrm>
                <a:off x="1888704" y="2613071"/>
                <a:ext cx="1848846" cy="1848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5" y="18154"/>
                    </a:moveTo>
                    <a:cubicBezTo>
                      <a:pt x="15212" y="17860"/>
                      <a:pt x="14498" y="17860"/>
                      <a:pt x="13868" y="18154"/>
                    </a:cubicBezTo>
                    <a:cubicBezTo>
                      <a:pt x="12775" y="18574"/>
                      <a:pt x="12145" y="19625"/>
                      <a:pt x="12229" y="20760"/>
                    </a:cubicBezTo>
                    <a:cubicBezTo>
                      <a:pt x="12271" y="21012"/>
                      <a:pt x="12313" y="21264"/>
                      <a:pt x="12397" y="21474"/>
                    </a:cubicBezTo>
                    <a:cubicBezTo>
                      <a:pt x="11851" y="21558"/>
                      <a:pt x="11346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296" y="21600"/>
                      <a:pt x="9749" y="21558"/>
                      <a:pt x="9245" y="21474"/>
                    </a:cubicBezTo>
                    <a:cubicBezTo>
                      <a:pt x="9455" y="20844"/>
                      <a:pt x="9455" y="20171"/>
                      <a:pt x="9203" y="19541"/>
                    </a:cubicBezTo>
                    <a:cubicBezTo>
                      <a:pt x="8909" y="18911"/>
                      <a:pt x="8405" y="18406"/>
                      <a:pt x="7774" y="18154"/>
                    </a:cubicBezTo>
                    <a:cubicBezTo>
                      <a:pt x="7102" y="17860"/>
                      <a:pt x="6388" y="17860"/>
                      <a:pt x="5757" y="18154"/>
                    </a:cubicBezTo>
                    <a:cubicBezTo>
                      <a:pt x="5379" y="18280"/>
                      <a:pt x="5043" y="18532"/>
                      <a:pt x="4749" y="18868"/>
                    </a:cubicBezTo>
                    <a:cubicBezTo>
                      <a:pt x="4581" y="19037"/>
                      <a:pt x="4454" y="19247"/>
                      <a:pt x="4370" y="19457"/>
                    </a:cubicBezTo>
                    <a:cubicBezTo>
                      <a:pt x="3950" y="19163"/>
                      <a:pt x="3530" y="18826"/>
                      <a:pt x="3152" y="18448"/>
                    </a:cubicBezTo>
                    <a:cubicBezTo>
                      <a:pt x="3152" y="18448"/>
                      <a:pt x="3152" y="18448"/>
                      <a:pt x="3152" y="18448"/>
                    </a:cubicBezTo>
                    <a:cubicBezTo>
                      <a:pt x="2774" y="18070"/>
                      <a:pt x="2437" y="17650"/>
                      <a:pt x="2143" y="17230"/>
                    </a:cubicBezTo>
                    <a:cubicBezTo>
                      <a:pt x="2732" y="16977"/>
                      <a:pt x="3194" y="16473"/>
                      <a:pt x="3488" y="15843"/>
                    </a:cubicBezTo>
                    <a:cubicBezTo>
                      <a:pt x="3740" y="15212"/>
                      <a:pt x="3740" y="14498"/>
                      <a:pt x="3488" y="13826"/>
                    </a:cubicBezTo>
                    <a:cubicBezTo>
                      <a:pt x="3026" y="12775"/>
                      <a:pt x="1975" y="12145"/>
                      <a:pt x="840" y="12229"/>
                    </a:cubicBezTo>
                    <a:cubicBezTo>
                      <a:pt x="588" y="12229"/>
                      <a:pt x="336" y="12271"/>
                      <a:pt x="126" y="12355"/>
                    </a:cubicBezTo>
                    <a:cubicBezTo>
                      <a:pt x="42" y="11851"/>
                      <a:pt x="0" y="11346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254"/>
                      <a:pt x="42" y="9749"/>
                      <a:pt x="126" y="9203"/>
                    </a:cubicBezTo>
                    <a:cubicBezTo>
                      <a:pt x="756" y="9455"/>
                      <a:pt x="1429" y="9455"/>
                      <a:pt x="2059" y="9203"/>
                    </a:cubicBezTo>
                    <a:cubicBezTo>
                      <a:pt x="2689" y="8909"/>
                      <a:pt x="3194" y="8405"/>
                      <a:pt x="3488" y="7774"/>
                    </a:cubicBezTo>
                    <a:cubicBezTo>
                      <a:pt x="3908" y="6682"/>
                      <a:pt x="3614" y="5505"/>
                      <a:pt x="2732" y="4749"/>
                    </a:cubicBezTo>
                    <a:cubicBezTo>
                      <a:pt x="2563" y="4581"/>
                      <a:pt x="2353" y="4454"/>
                      <a:pt x="2143" y="4370"/>
                    </a:cubicBezTo>
                    <a:cubicBezTo>
                      <a:pt x="2437" y="3908"/>
                      <a:pt x="2774" y="3530"/>
                      <a:pt x="3152" y="3152"/>
                    </a:cubicBezTo>
                    <a:cubicBezTo>
                      <a:pt x="3152" y="3152"/>
                      <a:pt x="3152" y="3152"/>
                      <a:pt x="3152" y="3152"/>
                    </a:cubicBezTo>
                    <a:cubicBezTo>
                      <a:pt x="3530" y="2774"/>
                      <a:pt x="3950" y="2437"/>
                      <a:pt x="4370" y="2101"/>
                    </a:cubicBezTo>
                    <a:cubicBezTo>
                      <a:pt x="4623" y="2732"/>
                      <a:pt x="5127" y="3194"/>
                      <a:pt x="5757" y="3446"/>
                    </a:cubicBezTo>
                    <a:cubicBezTo>
                      <a:pt x="5925" y="3530"/>
                      <a:pt x="6093" y="3572"/>
                      <a:pt x="6261" y="3614"/>
                    </a:cubicBezTo>
                    <a:cubicBezTo>
                      <a:pt x="6766" y="3698"/>
                      <a:pt x="7270" y="3656"/>
                      <a:pt x="7774" y="3446"/>
                    </a:cubicBezTo>
                    <a:cubicBezTo>
                      <a:pt x="7774" y="3446"/>
                      <a:pt x="7774" y="3446"/>
                      <a:pt x="7774" y="3446"/>
                    </a:cubicBezTo>
                    <a:cubicBezTo>
                      <a:pt x="8825" y="3026"/>
                      <a:pt x="9497" y="1975"/>
                      <a:pt x="9371" y="798"/>
                    </a:cubicBezTo>
                    <a:cubicBezTo>
                      <a:pt x="9371" y="714"/>
                      <a:pt x="9371" y="630"/>
                      <a:pt x="9329" y="546"/>
                    </a:cubicBezTo>
                    <a:cubicBezTo>
                      <a:pt x="9329" y="378"/>
                      <a:pt x="9287" y="252"/>
                      <a:pt x="9245" y="84"/>
                    </a:cubicBezTo>
                    <a:cubicBezTo>
                      <a:pt x="9749" y="42"/>
                      <a:pt x="10296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1346" y="0"/>
                      <a:pt x="11851" y="42"/>
                      <a:pt x="12397" y="84"/>
                    </a:cubicBezTo>
                    <a:cubicBezTo>
                      <a:pt x="12145" y="714"/>
                      <a:pt x="12145" y="1429"/>
                      <a:pt x="12439" y="2017"/>
                    </a:cubicBezTo>
                    <a:cubicBezTo>
                      <a:pt x="12691" y="2689"/>
                      <a:pt x="13195" y="3194"/>
                      <a:pt x="13868" y="3446"/>
                    </a:cubicBezTo>
                    <a:cubicBezTo>
                      <a:pt x="14498" y="3740"/>
                      <a:pt x="15212" y="3740"/>
                      <a:pt x="15885" y="3446"/>
                    </a:cubicBezTo>
                    <a:cubicBezTo>
                      <a:pt x="15885" y="3446"/>
                      <a:pt x="15885" y="3446"/>
                      <a:pt x="15885" y="3446"/>
                    </a:cubicBezTo>
                    <a:cubicBezTo>
                      <a:pt x="16263" y="3320"/>
                      <a:pt x="16599" y="3068"/>
                      <a:pt x="16851" y="2732"/>
                    </a:cubicBezTo>
                    <a:cubicBezTo>
                      <a:pt x="17019" y="2563"/>
                      <a:pt x="17146" y="2353"/>
                      <a:pt x="17272" y="2101"/>
                    </a:cubicBezTo>
                    <a:cubicBezTo>
                      <a:pt x="17692" y="2437"/>
                      <a:pt x="18070" y="2774"/>
                      <a:pt x="18448" y="3152"/>
                    </a:cubicBezTo>
                    <a:cubicBezTo>
                      <a:pt x="18448" y="3152"/>
                      <a:pt x="18448" y="3152"/>
                      <a:pt x="18448" y="3152"/>
                    </a:cubicBezTo>
                    <a:cubicBezTo>
                      <a:pt x="18826" y="3530"/>
                      <a:pt x="19163" y="3908"/>
                      <a:pt x="19499" y="4370"/>
                    </a:cubicBezTo>
                    <a:cubicBezTo>
                      <a:pt x="18868" y="4623"/>
                      <a:pt x="18406" y="5127"/>
                      <a:pt x="18154" y="5757"/>
                    </a:cubicBezTo>
                    <a:cubicBezTo>
                      <a:pt x="17860" y="6388"/>
                      <a:pt x="17860" y="7102"/>
                      <a:pt x="18154" y="7774"/>
                    </a:cubicBezTo>
                    <a:cubicBezTo>
                      <a:pt x="18574" y="8825"/>
                      <a:pt x="19667" y="9455"/>
                      <a:pt x="20802" y="9371"/>
                    </a:cubicBezTo>
                    <a:cubicBezTo>
                      <a:pt x="21054" y="9371"/>
                      <a:pt x="21264" y="9287"/>
                      <a:pt x="21516" y="9203"/>
                    </a:cubicBezTo>
                    <a:cubicBezTo>
                      <a:pt x="21600" y="9749"/>
                      <a:pt x="21600" y="10254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1346"/>
                      <a:pt x="21600" y="11851"/>
                      <a:pt x="21516" y="12355"/>
                    </a:cubicBezTo>
                    <a:cubicBezTo>
                      <a:pt x="20886" y="12145"/>
                      <a:pt x="20213" y="12145"/>
                      <a:pt x="19583" y="12397"/>
                    </a:cubicBezTo>
                    <a:cubicBezTo>
                      <a:pt x="18911" y="12691"/>
                      <a:pt x="18406" y="13195"/>
                      <a:pt x="18154" y="13826"/>
                    </a:cubicBezTo>
                    <a:cubicBezTo>
                      <a:pt x="17692" y="14876"/>
                      <a:pt x="17986" y="16095"/>
                      <a:pt x="18868" y="16851"/>
                    </a:cubicBezTo>
                    <a:cubicBezTo>
                      <a:pt x="19079" y="17019"/>
                      <a:pt x="19247" y="17146"/>
                      <a:pt x="19499" y="17230"/>
                    </a:cubicBezTo>
                    <a:cubicBezTo>
                      <a:pt x="19163" y="17650"/>
                      <a:pt x="18826" y="18070"/>
                      <a:pt x="18448" y="18448"/>
                    </a:cubicBezTo>
                    <a:cubicBezTo>
                      <a:pt x="18448" y="18448"/>
                      <a:pt x="18448" y="18448"/>
                      <a:pt x="18448" y="18448"/>
                    </a:cubicBezTo>
                    <a:cubicBezTo>
                      <a:pt x="18070" y="18826"/>
                      <a:pt x="17692" y="19163"/>
                      <a:pt x="17272" y="19457"/>
                    </a:cubicBezTo>
                    <a:cubicBezTo>
                      <a:pt x="16977" y="18868"/>
                      <a:pt x="16473" y="18406"/>
                      <a:pt x="15885" y="18154"/>
                    </a:cubicBezTo>
                    <a:close/>
                  </a:path>
                </a:pathLst>
              </a:custGeom>
              <a:solidFill>
                <a:srgbClr val="C7C0CA"/>
              </a:solidFill>
              <a:ln w="5715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Work Sans" panose="020B0604020202020204" charset="0"/>
                </a:endParaRPr>
              </a:p>
            </p:txBody>
          </p:sp>
          <p:sp>
            <p:nvSpPr>
              <p:cNvPr id="21" name="Shape 3420"/>
              <p:cNvSpPr/>
              <p:nvPr/>
            </p:nvSpPr>
            <p:spPr>
              <a:xfrm>
                <a:off x="4076746" y="2613071"/>
                <a:ext cx="1848846" cy="1848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5" y="18154"/>
                    </a:moveTo>
                    <a:cubicBezTo>
                      <a:pt x="15212" y="17860"/>
                      <a:pt x="14498" y="17860"/>
                      <a:pt x="13868" y="18154"/>
                    </a:cubicBezTo>
                    <a:cubicBezTo>
                      <a:pt x="12775" y="18574"/>
                      <a:pt x="12145" y="19625"/>
                      <a:pt x="12229" y="20760"/>
                    </a:cubicBezTo>
                    <a:cubicBezTo>
                      <a:pt x="12271" y="21012"/>
                      <a:pt x="12313" y="21264"/>
                      <a:pt x="12397" y="21474"/>
                    </a:cubicBezTo>
                    <a:cubicBezTo>
                      <a:pt x="11851" y="21558"/>
                      <a:pt x="11346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296" y="21600"/>
                      <a:pt x="9749" y="21558"/>
                      <a:pt x="9245" y="21474"/>
                    </a:cubicBezTo>
                    <a:cubicBezTo>
                      <a:pt x="9455" y="20844"/>
                      <a:pt x="9455" y="20171"/>
                      <a:pt x="9203" y="19541"/>
                    </a:cubicBezTo>
                    <a:cubicBezTo>
                      <a:pt x="8909" y="18911"/>
                      <a:pt x="8405" y="18406"/>
                      <a:pt x="7774" y="18154"/>
                    </a:cubicBezTo>
                    <a:cubicBezTo>
                      <a:pt x="7102" y="17860"/>
                      <a:pt x="6388" y="17860"/>
                      <a:pt x="5757" y="18154"/>
                    </a:cubicBezTo>
                    <a:cubicBezTo>
                      <a:pt x="5379" y="18280"/>
                      <a:pt x="5043" y="18532"/>
                      <a:pt x="4749" y="18868"/>
                    </a:cubicBezTo>
                    <a:cubicBezTo>
                      <a:pt x="4581" y="19037"/>
                      <a:pt x="4454" y="19247"/>
                      <a:pt x="4370" y="19457"/>
                    </a:cubicBezTo>
                    <a:cubicBezTo>
                      <a:pt x="3950" y="19163"/>
                      <a:pt x="3530" y="18826"/>
                      <a:pt x="3152" y="18448"/>
                    </a:cubicBezTo>
                    <a:cubicBezTo>
                      <a:pt x="3152" y="18448"/>
                      <a:pt x="3152" y="18448"/>
                      <a:pt x="3152" y="18448"/>
                    </a:cubicBezTo>
                    <a:cubicBezTo>
                      <a:pt x="2774" y="18070"/>
                      <a:pt x="2437" y="17650"/>
                      <a:pt x="2143" y="17230"/>
                    </a:cubicBezTo>
                    <a:cubicBezTo>
                      <a:pt x="2732" y="16977"/>
                      <a:pt x="3194" y="16473"/>
                      <a:pt x="3488" y="15843"/>
                    </a:cubicBezTo>
                    <a:cubicBezTo>
                      <a:pt x="3740" y="15212"/>
                      <a:pt x="3740" y="14498"/>
                      <a:pt x="3488" y="13826"/>
                    </a:cubicBezTo>
                    <a:cubicBezTo>
                      <a:pt x="3026" y="12775"/>
                      <a:pt x="1975" y="12145"/>
                      <a:pt x="840" y="12229"/>
                    </a:cubicBezTo>
                    <a:cubicBezTo>
                      <a:pt x="588" y="12229"/>
                      <a:pt x="336" y="12271"/>
                      <a:pt x="126" y="12355"/>
                    </a:cubicBezTo>
                    <a:cubicBezTo>
                      <a:pt x="42" y="11851"/>
                      <a:pt x="0" y="11346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254"/>
                      <a:pt x="42" y="9749"/>
                      <a:pt x="126" y="9203"/>
                    </a:cubicBezTo>
                    <a:cubicBezTo>
                      <a:pt x="756" y="9455"/>
                      <a:pt x="1429" y="9455"/>
                      <a:pt x="2059" y="9203"/>
                    </a:cubicBezTo>
                    <a:cubicBezTo>
                      <a:pt x="2689" y="8909"/>
                      <a:pt x="3194" y="8405"/>
                      <a:pt x="3488" y="7774"/>
                    </a:cubicBezTo>
                    <a:cubicBezTo>
                      <a:pt x="3908" y="6682"/>
                      <a:pt x="3614" y="5505"/>
                      <a:pt x="2732" y="4749"/>
                    </a:cubicBezTo>
                    <a:cubicBezTo>
                      <a:pt x="2563" y="4581"/>
                      <a:pt x="2353" y="4454"/>
                      <a:pt x="2143" y="4370"/>
                    </a:cubicBezTo>
                    <a:cubicBezTo>
                      <a:pt x="2437" y="3908"/>
                      <a:pt x="2774" y="3530"/>
                      <a:pt x="3152" y="3152"/>
                    </a:cubicBezTo>
                    <a:cubicBezTo>
                      <a:pt x="3152" y="3152"/>
                      <a:pt x="3152" y="3152"/>
                      <a:pt x="3152" y="3152"/>
                    </a:cubicBezTo>
                    <a:cubicBezTo>
                      <a:pt x="3530" y="2774"/>
                      <a:pt x="3950" y="2437"/>
                      <a:pt x="4370" y="2101"/>
                    </a:cubicBezTo>
                    <a:cubicBezTo>
                      <a:pt x="4623" y="2732"/>
                      <a:pt x="5127" y="3194"/>
                      <a:pt x="5757" y="3446"/>
                    </a:cubicBezTo>
                    <a:cubicBezTo>
                      <a:pt x="5925" y="3530"/>
                      <a:pt x="6093" y="3572"/>
                      <a:pt x="6261" y="3614"/>
                    </a:cubicBezTo>
                    <a:cubicBezTo>
                      <a:pt x="6766" y="3698"/>
                      <a:pt x="7270" y="3656"/>
                      <a:pt x="7774" y="3446"/>
                    </a:cubicBezTo>
                    <a:cubicBezTo>
                      <a:pt x="7774" y="3446"/>
                      <a:pt x="7774" y="3446"/>
                      <a:pt x="7774" y="3446"/>
                    </a:cubicBezTo>
                    <a:cubicBezTo>
                      <a:pt x="8825" y="3026"/>
                      <a:pt x="9497" y="1975"/>
                      <a:pt x="9371" y="798"/>
                    </a:cubicBezTo>
                    <a:cubicBezTo>
                      <a:pt x="9371" y="714"/>
                      <a:pt x="9371" y="630"/>
                      <a:pt x="9329" y="546"/>
                    </a:cubicBezTo>
                    <a:cubicBezTo>
                      <a:pt x="9329" y="378"/>
                      <a:pt x="9287" y="252"/>
                      <a:pt x="9245" y="84"/>
                    </a:cubicBezTo>
                    <a:cubicBezTo>
                      <a:pt x="9749" y="42"/>
                      <a:pt x="10296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1346" y="0"/>
                      <a:pt x="11851" y="42"/>
                      <a:pt x="12397" y="84"/>
                    </a:cubicBezTo>
                    <a:cubicBezTo>
                      <a:pt x="12145" y="714"/>
                      <a:pt x="12145" y="1429"/>
                      <a:pt x="12439" y="2017"/>
                    </a:cubicBezTo>
                    <a:cubicBezTo>
                      <a:pt x="12691" y="2689"/>
                      <a:pt x="13195" y="3194"/>
                      <a:pt x="13868" y="3446"/>
                    </a:cubicBezTo>
                    <a:cubicBezTo>
                      <a:pt x="14498" y="3740"/>
                      <a:pt x="15212" y="3740"/>
                      <a:pt x="15885" y="3446"/>
                    </a:cubicBezTo>
                    <a:cubicBezTo>
                      <a:pt x="15885" y="3446"/>
                      <a:pt x="15885" y="3446"/>
                      <a:pt x="15885" y="3446"/>
                    </a:cubicBezTo>
                    <a:cubicBezTo>
                      <a:pt x="16263" y="3320"/>
                      <a:pt x="16599" y="3068"/>
                      <a:pt x="16851" y="2732"/>
                    </a:cubicBezTo>
                    <a:cubicBezTo>
                      <a:pt x="17019" y="2563"/>
                      <a:pt x="17146" y="2353"/>
                      <a:pt x="17272" y="2101"/>
                    </a:cubicBezTo>
                    <a:cubicBezTo>
                      <a:pt x="17692" y="2437"/>
                      <a:pt x="18070" y="2774"/>
                      <a:pt x="18448" y="3152"/>
                    </a:cubicBezTo>
                    <a:cubicBezTo>
                      <a:pt x="18448" y="3152"/>
                      <a:pt x="18448" y="3152"/>
                      <a:pt x="18448" y="3152"/>
                    </a:cubicBezTo>
                    <a:cubicBezTo>
                      <a:pt x="18826" y="3530"/>
                      <a:pt x="19163" y="3908"/>
                      <a:pt x="19499" y="4370"/>
                    </a:cubicBezTo>
                    <a:cubicBezTo>
                      <a:pt x="18868" y="4623"/>
                      <a:pt x="18406" y="5127"/>
                      <a:pt x="18154" y="5757"/>
                    </a:cubicBezTo>
                    <a:cubicBezTo>
                      <a:pt x="17860" y="6388"/>
                      <a:pt x="17860" y="7102"/>
                      <a:pt x="18154" y="7774"/>
                    </a:cubicBezTo>
                    <a:cubicBezTo>
                      <a:pt x="18574" y="8825"/>
                      <a:pt x="19667" y="9455"/>
                      <a:pt x="20802" y="9371"/>
                    </a:cubicBezTo>
                    <a:cubicBezTo>
                      <a:pt x="21054" y="9371"/>
                      <a:pt x="21264" y="9287"/>
                      <a:pt x="21516" y="9203"/>
                    </a:cubicBezTo>
                    <a:cubicBezTo>
                      <a:pt x="21600" y="9749"/>
                      <a:pt x="21600" y="10254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1346"/>
                      <a:pt x="21600" y="11851"/>
                      <a:pt x="21516" y="12355"/>
                    </a:cubicBezTo>
                    <a:cubicBezTo>
                      <a:pt x="20886" y="12145"/>
                      <a:pt x="20213" y="12145"/>
                      <a:pt x="19583" y="12397"/>
                    </a:cubicBezTo>
                    <a:cubicBezTo>
                      <a:pt x="18911" y="12691"/>
                      <a:pt x="18406" y="13195"/>
                      <a:pt x="18154" y="13826"/>
                    </a:cubicBezTo>
                    <a:cubicBezTo>
                      <a:pt x="17692" y="14876"/>
                      <a:pt x="17986" y="16095"/>
                      <a:pt x="18868" y="16851"/>
                    </a:cubicBezTo>
                    <a:cubicBezTo>
                      <a:pt x="19079" y="17019"/>
                      <a:pt x="19247" y="17146"/>
                      <a:pt x="19499" y="17230"/>
                    </a:cubicBezTo>
                    <a:cubicBezTo>
                      <a:pt x="19163" y="17650"/>
                      <a:pt x="18826" y="18070"/>
                      <a:pt x="18448" y="18448"/>
                    </a:cubicBezTo>
                    <a:cubicBezTo>
                      <a:pt x="18448" y="18448"/>
                      <a:pt x="18448" y="18448"/>
                      <a:pt x="18448" y="18448"/>
                    </a:cubicBezTo>
                    <a:cubicBezTo>
                      <a:pt x="18070" y="18826"/>
                      <a:pt x="17692" y="19163"/>
                      <a:pt x="17272" y="19457"/>
                    </a:cubicBezTo>
                    <a:cubicBezTo>
                      <a:pt x="16977" y="18868"/>
                      <a:pt x="16473" y="18406"/>
                      <a:pt x="15885" y="18154"/>
                    </a:cubicBezTo>
                    <a:close/>
                  </a:path>
                </a:pathLst>
              </a:custGeom>
              <a:solidFill>
                <a:srgbClr val="C7C0CA"/>
              </a:solidFill>
              <a:ln w="5715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Work Sans" panose="020B0604020202020204" charset="0"/>
                </a:endParaRPr>
              </a:p>
            </p:txBody>
          </p:sp>
          <p:sp>
            <p:nvSpPr>
              <p:cNvPr id="22" name="Shape 3420"/>
              <p:cNvSpPr/>
              <p:nvPr/>
            </p:nvSpPr>
            <p:spPr>
              <a:xfrm>
                <a:off x="6262382" y="2613071"/>
                <a:ext cx="1848846" cy="1848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5" y="18154"/>
                    </a:moveTo>
                    <a:cubicBezTo>
                      <a:pt x="15212" y="17860"/>
                      <a:pt x="14498" y="17860"/>
                      <a:pt x="13868" y="18154"/>
                    </a:cubicBezTo>
                    <a:cubicBezTo>
                      <a:pt x="12775" y="18574"/>
                      <a:pt x="12145" y="19625"/>
                      <a:pt x="12229" y="20760"/>
                    </a:cubicBezTo>
                    <a:cubicBezTo>
                      <a:pt x="12271" y="21012"/>
                      <a:pt x="12313" y="21264"/>
                      <a:pt x="12397" y="21474"/>
                    </a:cubicBezTo>
                    <a:cubicBezTo>
                      <a:pt x="11851" y="21558"/>
                      <a:pt x="11346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296" y="21600"/>
                      <a:pt x="9749" y="21558"/>
                      <a:pt x="9245" y="21474"/>
                    </a:cubicBezTo>
                    <a:cubicBezTo>
                      <a:pt x="9455" y="20844"/>
                      <a:pt x="9455" y="20171"/>
                      <a:pt x="9203" y="19541"/>
                    </a:cubicBezTo>
                    <a:cubicBezTo>
                      <a:pt x="8909" y="18911"/>
                      <a:pt x="8405" y="18406"/>
                      <a:pt x="7774" y="18154"/>
                    </a:cubicBezTo>
                    <a:cubicBezTo>
                      <a:pt x="7102" y="17860"/>
                      <a:pt x="6388" y="17860"/>
                      <a:pt x="5757" y="18154"/>
                    </a:cubicBezTo>
                    <a:cubicBezTo>
                      <a:pt x="5379" y="18280"/>
                      <a:pt x="5043" y="18532"/>
                      <a:pt x="4749" y="18868"/>
                    </a:cubicBezTo>
                    <a:cubicBezTo>
                      <a:pt x="4581" y="19037"/>
                      <a:pt x="4454" y="19247"/>
                      <a:pt x="4370" y="19457"/>
                    </a:cubicBezTo>
                    <a:cubicBezTo>
                      <a:pt x="3950" y="19163"/>
                      <a:pt x="3530" y="18826"/>
                      <a:pt x="3152" y="18448"/>
                    </a:cubicBezTo>
                    <a:cubicBezTo>
                      <a:pt x="3152" y="18448"/>
                      <a:pt x="3152" y="18448"/>
                      <a:pt x="3152" y="18448"/>
                    </a:cubicBezTo>
                    <a:cubicBezTo>
                      <a:pt x="2774" y="18070"/>
                      <a:pt x="2437" y="17650"/>
                      <a:pt x="2143" y="17230"/>
                    </a:cubicBezTo>
                    <a:cubicBezTo>
                      <a:pt x="2732" y="16977"/>
                      <a:pt x="3194" y="16473"/>
                      <a:pt x="3488" y="15843"/>
                    </a:cubicBezTo>
                    <a:cubicBezTo>
                      <a:pt x="3740" y="15212"/>
                      <a:pt x="3740" y="14498"/>
                      <a:pt x="3488" y="13826"/>
                    </a:cubicBezTo>
                    <a:cubicBezTo>
                      <a:pt x="3026" y="12775"/>
                      <a:pt x="1975" y="12145"/>
                      <a:pt x="840" y="12229"/>
                    </a:cubicBezTo>
                    <a:cubicBezTo>
                      <a:pt x="588" y="12229"/>
                      <a:pt x="336" y="12271"/>
                      <a:pt x="126" y="12355"/>
                    </a:cubicBezTo>
                    <a:cubicBezTo>
                      <a:pt x="42" y="11851"/>
                      <a:pt x="0" y="11346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254"/>
                      <a:pt x="42" y="9749"/>
                      <a:pt x="126" y="9203"/>
                    </a:cubicBezTo>
                    <a:cubicBezTo>
                      <a:pt x="756" y="9455"/>
                      <a:pt x="1429" y="9455"/>
                      <a:pt x="2059" y="9203"/>
                    </a:cubicBezTo>
                    <a:cubicBezTo>
                      <a:pt x="2689" y="8909"/>
                      <a:pt x="3194" y="8405"/>
                      <a:pt x="3488" y="7774"/>
                    </a:cubicBezTo>
                    <a:cubicBezTo>
                      <a:pt x="3908" y="6682"/>
                      <a:pt x="3614" y="5505"/>
                      <a:pt x="2732" y="4749"/>
                    </a:cubicBezTo>
                    <a:cubicBezTo>
                      <a:pt x="2563" y="4581"/>
                      <a:pt x="2353" y="4454"/>
                      <a:pt x="2143" y="4370"/>
                    </a:cubicBezTo>
                    <a:cubicBezTo>
                      <a:pt x="2437" y="3908"/>
                      <a:pt x="2774" y="3530"/>
                      <a:pt x="3152" y="3152"/>
                    </a:cubicBezTo>
                    <a:cubicBezTo>
                      <a:pt x="3152" y="3152"/>
                      <a:pt x="3152" y="3152"/>
                      <a:pt x="3152" y="3152"/>
                    </a:cubicBezTo>
                    <a:cubicBezTo>
                      <a:pt x="3530" y="2774"/>
                      <a:pt x="3950" y="2437"/>
                      <a:pt x="4370" y="2101"/>
                    </a:cubicBezTo>
                    <a:cubicBezTo>
                      <a:pt x="4623" y="2732"/>
                      <a:pt x="5127" y="3194"/>
                      <a:pt x="5757" y="3446"/>
                    </a:cubicBezTo>
                    <a:cubicBezTo>
                      <a:pt x="5925" y="3530"/>
                      <a:pt x="6093" y="3572"/>
                      <a:pt x="6261" y="3614"/>
                    </a:cubicBezTo>
                    <a:cubicBezTo>
                      <a:pt x="6766" y="3698"/>
                      <a:pt x="7270" y="3656"/>
                      <a:pt x="7774" y="3446"/>
                    </a:cubicBezTo>
                    <a:cubicBezTo>
                      <a:pt x="7774" y="3446"/>
                      <a:pt x="7774" y="3446"/>
                      <a:pt x="7774" y="3446"/>
                    </a:cubicBezTo>
                    <a:cubicBezTo>
                      <a:pt x="8825" y="3026"/>
                      <a:pt x="9497" y="1975"/>
                      <a:pt x="9371" y="798"/>
                    </a:cubicBezTo>
                    <a:cubicBezTo>
                      <a:pt x="9371" y="714"/>
                      <a:pt x="9371" y="630"/>
                      <a:pt x="9329" y="546"/>
                    </a:cubicBezTo>
                    <a:cubicBezTo>
                      <a:pt x="9329" y="378"/>
                      <a:pt x="9287" y="252"/>
                      <a:pt x="9245" y="84"/>
                    </a:cubicBezTo>
                    <a:cubicBezTo>
                      <a:pt x="9749" y="42"/>
                      <a:pt x="10296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1346" y="0"/>
                      <a:pt x="11851" y="42"/>
                      <a:pt x="12397" y="84"/>
                    </a:cubicBezTo>
                    <a:cubicBezTo>
                      <a:pt x="12145" y="714"/>
                      <a:pt x="12145" y="1429"/>
                      <a:pt x="12439" y="2017"/>
                    </a:cubicBezTo>
                    <a:cubicBezTo>
                      <a:pt x="12691" y="2689"/>
                      <a:pt x="13195" y="3194"/>
                      <a:pt x="13868" y="3446"/>
                    </a:cubicBezTo>
                    <a:cubicBezTo>
                      <a:pt x="14498" y="3740"/>
                      <a:pt x="15212" y="3740"/>
                      <a:pt x="15885" y="3446"/>
                    </a:cubicBezTo>
                    <a:cubicBezTo>
                      <a:pt x="15885" y="3446"/>
                      <a:pt x="15885" y="3446"/>
                      <a:pt x="15885" y="3446"/>
                    </a:cubicBezTo>
                    <a:cubicBezTo>
                      <a:pt x="16263" y="3320"/>
                      <a:pt x="16599" y="3068"/>
                      <a:pt x="16851" y="2732"/>
                    </a:cubicBezTo>
                    <a:cubicBezTo>
                      <a:pt x="17019" y="2563"/>
                      <a:pt x="17146" y="2353"/>
                      <a:pt x="17272" y="2101"/>
                    </a:cubicBezTo>
                    <a:cubicBezTo>
                      <a:pt x="17692" y="2437"/>
                      <a:pt x="18070" y="2774"/>
                      <a:pt x="18448" y="3152"/>
                    </a:cubicBezTo>
                    <a:cubicBezTo>
                      <a:pt x="18448" y="3152"/>
                      <a:pt x="18448" y="3152"/>
                      <a:pt x="18448" y="3152"/>
                    </a:cubicBezTo>
                    <a:cubicBezTo>
                      <a:pt x="18826" y="3530"/>
                      <a:pt x="19163" y="3908"/>
                      <a:pt x="19499" y="4370"/>
                    </a:cubicBezTo>
                    <a:cubicBezTo>
                      <a:pt x="18868" y="4623"/>
                      <a:pt x="18406" y="5127"/>
                      <a:pt x="18154" y="5757"/>
                    </a:cubicBezTo>
                    <a:cubicBezTo>
                      <a:pt x="17860" y="6388"/>
                      <a:pt x="17860" y="7102"/>
                      <a:pt x="18154" y="7774"/>
                    </a:cubicBezTo>
                    <a:cubicBezTo>
                      <a:pt x="18574" y="8825"/>
                      <a:pt x="19667" y="9455"/>
                      <a:pt x="20802" y="9371"/>
                    </a:cubicBezTo>
                    <a:cubicBezTo>
                      <a:pt x="21054" y="9371"/>
                      <a:pt x="21264" y="9287"/>
                      <a:pt x="21516" y="9203"/>
                    </a:cubicBezTo>
                    <a:cubicBezTo>
                      <a:pt x="21600" y="9749"/>
                      <a:pt x="21600" y="10254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1346"/>
                      <a:pt x="21600" y="11851"/>
                      <a:pt x="21516" y="12355"/>
                    </a:cubicBezTo>
                    <a:cubicBezTo>
                      <a:pt x="20886" y="12145"/>
                      <a:pt x="20213" y="12145"/>
                      <a:pt x="19583" y="12397"/>
                    </a:cubicBezTo>
                    <a:cubicBezTo>
                      <a:pt x="18911" y="12691"/>
                      <a:pt x="18406" y="13195"/>
                      <a:pt x="18154" y="13826"/>
                    </a:cubicBezTo>
                    <a:cubicBezTo>
                      <a:pt x="17692" y="14876"/>
                      <a:pt x="17986" y="16095"/>
                      <a:pt x="18868" y="16851"/>
                    </a:cubicBezTo>
                    <a:cubicBezTo>
                      <a:pt x="19079" y="17019"/>
                      <a:pt x="19247" y="17146"/>
                      <a:pt x="19499" y="17230"/>
                    </a:cubicBezTo>
                    <a:cubicBezTo>
                      <a:pt x="19163" y="17650"/>
                      <a:pt x="18826" y="18070"/>
                      <a:pt x="18448" y="18448"/>
                    </a:cubicBezTo>
                    <a:cubicBezTo>
                      <a:pt x="18448" y="18448"/>
                      <a:pt x="18448" y="18448"/>
                      <a:pt x="18448" y="18448"/>
                    </a:cubicBezTo>
                    <a:cubicBezTo>
                      <a:pt x="18070" y="18826"/>
                      <a:pt x="17692" y="19163"/>
                      <a:pt x="17272" y="19457"/>
                    </a:cubicBezTo>
                    <a:cubicBezTo>
                      <a:pt x="16977" y="18868"/>
                      <a:pt x="16473" y="18406"/>
                      <a:pt x="15885" y="18154"/>
                    </a:cubicBezTo>
                    <a:close/>
                  </a:path>
                </a:pathLst>
              </a:custGeom>
              <a:solidFill>
                <a:srgbClr val="C7C0CA"/>
              </a:solidFill>
              <a:ln w="5715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Work Sans" panose="020B0604020202020204" charset="0"/>
                </a:endParaRPr>
              </a:p>
            </p:txBody>
          </p:sp>
          <p:sp>
            <p:nvSpPr>
              <p:cNvPr id="23" name="Shape 3420"/>
              <p:cNvSpPr/>
              <p:nvPr/>
            </p:nvSpPr>
            <p:spPr>
              <a:xfrm>
                <a:off x="8452679" y="2613071"/>
                <a:ext cx="1848846" cy="1848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5" y="18154"/>
                    </a:moveTo>
                    <a:cubicBezTo>
                      <a:pt x="15212" y="17860"/>
                      <a:pt x="14498" y="17860"/>
                      <a:pt x="13868" y="18154"/>
                    </a:cubicBezTo>
                    <a:cubicBezTo>
                      <a:pt x="12775" y="18574"/>
                      <a:pt x="12145" y="19625"/>
                      <a:pt x="12229" y="20760"/>
                    </a:cubicBezTo>
                    <a:cubicBezTo>
                      <a:pt x="12271" y="21012"/>
                      <a:pt x="12313" y="21264"/>
                      <a:pt x="12397" y="21474"/>
                    </a:cubicBezTo>
                    <a:cubicBezTo>
                      <a:pt x="11851" y="21558"/>
                      <a:pt x="11346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296" y="21600"/>
                      <a:pt x="9749" y="21558"/>
                      <a:pt x="9245" y="21474"/>
                    </a:cubicBezTo>
                    <a:cubicBezTo>
                      <a:pt x="9455" y="20844"/>
                      <a:pt x="9455" y="20171"/>
                      <a:pt x="9203" y="19541"/>
                    </a:cubicBezTo>
                    <a:cubicBezTo>
                      <a:pt x="8909" y="18911"/>
                      <a:pt x="8405" y="18406"/>
                      <a:pt x="7774" y="18154"/>
                    </a:cubicBezTo>
                    <a:cubicBezTo>
                      <a:pt x="7102" y="17860"/>
                      <a:pt x="6388" y="17860"/>
                      <a:pt x="5757" y="18154"/>
                    </a:cubicBezTo>
                    <a:cubicBezTo>
                      <a:pt x="5379" y="18280"/>
                      <a:pt x="5043" y="18532"/>
                      <a:pt x="4749" y="18868"/>
                    </a:cubicBezTo>
                    <a:cubicBezTo>
                      <a:pt x="4581" y="19037"/>
                      <a:pt x="4454" y="19247"/>
                      <a:pt x="4370" y="19457"/>
                    </a:cubicBezTo>
                    <a:cubicBezTo>
                      <a:pt x="3950" y="19163"/>
                      <a:pt x="3530" y="18826"/>
                      <a:pt x="3152" y="18448"/>
                    </a:cubicBezTo>
                    <a:cubicBezTo>
                      <a:pt x="3152" y="18448"/>
                      <a:pt x="3152" y="18448"/>
                      <a:pt x="3152" y="18448"/>
                    </a:cubicBezTo>
                    <a:cubicBezTo>
                      <a:pt x="2774" y="18070"/>
                      <a:pt x="2437" y="17650"/>
                      <a:pt x="2143" y="17230"/>
                    </a:cubicBezTo>
                    <a:cubicBezTo>
                      <a:pt x="2732" y="16977"/>
                      <a:pt x="3194" y="16473"/>
                      <a:pt x="3488" y="15843"/>
                    </a:cubicBezTo>
                    <a:cubicBezTo>
                      <a:pt x="3740" y="15212"/>
                      <a:pt x="3740" y="14498"/>
                      <a:pt x="3488" y="13826"/>
                    </a:cubicBezTo>
                    <a:cubicBezTo>
                      <a:pt x="3026" y="12775"/>
                      <a:pt x="1975" y="12145"/>
                      <a:pt x="840" y="12229"/>
                    </a:cubicBezTo>
                    <a:cubicBezTo>
                      <a:pt x="588" y="12229"/>
                      <a:pt x="336" y="12271"/>
                      <a:pt x="126" y="12355"/>
                    </a:cubicBezTo>
                    <a:cubicBezTo>
                      <a:pt x="42" y="11851"/>
                      <a:pt x="0" y="11346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254"/>
                      <a:pt x="42" y="9749"/>
                      <a:pt x="126" y="9203"/>
                    </a:cubicBezTo>
                    <a:cubicBezTo>
                      <a:pt x="756" y="9455"/>
                      <a:pt x="1429" y="9455"/>
                      <a:pt x="2059" y="9203"/>
                    </a:cubicBezTo>
                    <a:cubicBezTo>
                      <a:pt x="2689" y="8909"/>
                      <a:pt x="3194" y="8405"/>
                      <a:pt x="3488" y="7774"/>
                    </a:cubicBezTo>
                    <a:cubicBezTo>
                      <a:pt x="3908" y="6682"/>
                      <a:pt x="3614" y="5505"/>
                      <a:pt x="2732" y="4749"/>
                    </a:cubicBezTo>
                    <a:cubicBezTo>
                      <a:pt x="2563" y="4581"/>
                      <a:pt x="2353" y="4454"/>
                      <a:pt x="2143" y="4370"/>
                    </a:cubicBezTo>
                    <a:cubicBezTo>
                      <a:pt x="2437" y="3908"/>
                      <a:pt x="2774" y="3530"/>
                      <a:pt x="3152" y="3152"/>
                    </a:cubicBezTo>
                    <a:cubicBezTo>
                      <a:pt x="3152" y="3152"/>
                      <a:pt x="3152" y="3152"/>
                      <a:pt x="3152" y="3152"/>
                    </a:cubicBezTo>
                    <a:cubicBezTo>
                      <a:pt x="3530" y="2774"/>
                      <a:pt x="3950" y="2437"/>
                      <a:pt x="4370" y="2101"/>
                    </a:cubicBezTo>
                    <a:cubicBezTo>
                      <a:pt x="4623" y="2732"/>
                      <a:pt x="5127" y="3194"/>
                      <a:pt x="5757" y="3446"/>
                    </a:cubicBezTo>
                    <a:cubicBezTo>
                      <a:pt x="5925" y="3530"/>
                      <a:pt x="6093" y="3572"/>
                      <a:pt x="6261" y="3614"/>
                    </a:cubicBezTo>
                    <a:cubicBezTo>
                      <a:pt x="6766" y="3698"/>
                      <a:pt x="7270" y="3656"/>
                      <a:pt x="7774" y="3446"/>
                    </a:cubicBezTo>
                    <a:cubicBezTo>
                      <a:pt x="7774" y="3446"/>
                      <a:pt x="7774" y="3446"/>
                      <a:pt x="7774" y="3446"/>
                    </a:cubicBezTo>
                    <a:cubicBezTo>
                      <a:pt x="8825" y="3026"/>
                      <a:pt x="9497" y="1975"/>
                      <a:pt x="9371" y="798"/>
                    </a:cubicBezTo>
                    <a:cubicBezTo>
                      <a:pt x="9371" y="714"/>
                      <a:pt x="9371" y="630"/>
                      <a:pt x="9329" y="546"/>
                    </a:cubicBezTo>
                    <a:cubicBezTo>
                      <a:pt x="9329" y="378"/>
                      <a:pt x="9287" y="252"/>
                      <a:pt x="9245" y="84"/>
                    </a:cubicBezTo>
                    <a:cubicBezTo>
                      <a:pt x="9749" y="42"/>
                      <a:pt x="10296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1346" y="0"/>
                      <a:pt x="11851" y="42"/>
                      <a:pt x="12397" y="84"/>
                    </a:cubicBezTo>
                    <a:cubicBezTo>
                      <a:pt x="12145" y="714"/>
                      <a:pt x="12145" y="1429"/>
                      <a:pt x="12439" y="2017"/>
                    </a:cubicBezTo>
                    <a:cubicBezTo>
                      <a:pt x="12691" y="2689"/>
                      <a:pt x="13195" y="3194"/>
                      <a:pt x="13868" y="3446"/>
                    </a:cubicBezTo>
                    <a:cubicBezTo>
                      <a:pt x="14498" y="3740"/>
                      <a:pt x="15212" y="3740"/>
                      <a:pt x="15885" y="3446"/>
                    </a:cubicBezTo>
                    <a:cubicBezTo>
                      <a:pt x="15885" y="3446"/>
                      <a:pt x="15885" y="3446"/>
                      <a:pt x="15885" y="3446"/>
                    </a:cubicBezTo>
                    <a:cubicBezTo>
                      <a:pt x="16263" y="3320"/>
                      <a:pt x="16599" y="3068"/>
                      <a:pt x="16851" y="2732"/>
                    </a:cubicBezTo>
                    <a:cubicBezTo>
                      <a:pt x="17019" y="2563"/>
                      <a:pt x="17146" y="2353"/>
                      <a:pt x="17272" y="2101"/>
                    </a:cubicBezTo>
                    <a:cubicBezTo>
                      <a:pt x="17692" y="2437"/>
                      <a:pt x="18070" y="2774"/>
                      <a:pt x="18448" y="3152"/>
                    </a:cubicBezTo>
                    <a:cubicBezTo>
                      <a:pt x="18448" y="3152"/>
                      <a:pt x="18448" y="3152"/>
                      <a:pt x="18448" y="3152"/>
                    </a:cubicBezTo>
                    <a:cubicBezTo>
                      <a:pt x="18826" y="3530"/>
                      <a:pt x="19163" y="3908"/>
                      <a:pt x="19499" y="4370"/>
                    </a:cubicBezTo>
                    <a:cubicBezTo>
                      <a:pt x="18868" y="4623"/>
                      <a:pt x="18406" y="5127"/>
                      <a:pt x="18154" y="5757"/>
                    </a:cubicBezTo>
                    <a:cubicBezTo>
                      <a:pt x="17860" y="6388"/>
                      <a:pt x="17860" y="7102"/>
                      <a:pt x="18154" y="7774"/>
                    </a:cubicBezTo>
                    <a:cubicBezTo>
                      <a:pt x="18574" y="8825"/>
                      <a:pt x="19667" y="9455"/>
                      <a:pt x="20802" y="9371"/>
                    </a:cubicBezTo>
                    <a:cubicBezTo>
                      <a:pt x="21054" y="9371"/>
                      <a:pt x="21264" y="9287"/>
                      <a:pt x="21516" y="9203"/>
                    </a:cubicBezTo>
                    <a:cubicBezTo>
                      <a:pt x="21600" y="9749"/>
                      <a:pt x="21600" y="10254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1346"/>
                      <a:pt x="21600" y="11851"/>
                      <a:pt x="21516" y="12355"/>
                    </a:cubicBezTo>
                    <a:cubicBezTo>
                      <a:pt x="20886" y="12145"/>
                      <a:pt x="20213" y="12145"/>
                      <a:pt x="19583" y="12397"/>
                    </a:cubicBezTo>
                    <a:cubicBezTo>
                      <a:pt x="18911" y="12691"/>
                      <a:pt x="18406" y="13195"/>
                      <a:pt x="18154" y="13826"/>
                    </a:cubicBezTo>
                    <a:cubicBezTo>
                      <a:pt x="17692" y="14876"/>
                      <a:pt x="17986" y="16095"/>
                      <a:pt x="18868" y="16851"/>
                    </a:cubicBezTo>
                    <a:cubicBezTo>
                      <a:pt x="19079" y="17019"/>
                      <a:pt x="19247" y="17146"/>
                      <a:pt x="19499" y="17230"/>
                    </a:cubicBezTo>
                    <a:cubicBezTo>
                      <a:pt x="19163" y="17650"/>
                      <a:pt x="18826" y="18070"/>
                      <a:pt x="18448" y="18448"/>
                    </a:cubicBezTo>
                    <a:cubicBezTo>
                      <a:pt x="18448" y="18448"/>
                      <a:pt x="18448" y="18448"/>
                      <a:pt x="18448" y="18448"/>
                    </a:cubicBezTo>
                    <a:cubicBezTo>
                      <a:pt x="18070" y="18826"/>
                      <a:pt x="17692" y="19163"/>
                      <a:pt x="17272" y="19457"/>
                    </a:cubicBezTo>
                    <a:cubicBezTo>
                      <a:pt x="16977" y="18868"/>
                      <a:pt x="16473" y="18406"/>
                      <a:pt x="15885" y="18154"/>
                    </a:cubicBezTo>
                    <a:close/>
                  </a:path>
                </a:pathLst>
              </a:custGeom>
              <a:solidFill>
                <a:srgbClr val="C7C0CA"/>
              </a:solidFill>
              <a:ln w="5715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Work Sans" panose="020B0604020202020204" charset="0"/>
                </a:endParaRPr>
              </a:p>
            </p:txBody>
          </p:sp>
          <p:grpSp>
            <p:nvGrpSpPr>
              <p:cNvPr id="24" name="Group 62"/>
              <p:cNvGrpSpPr/>
              <p:nvPr/>
            </p:nvGrpSpPr>
            <p:grpSpPr>
              <a:xfrm>
                <a:off x="1551431" y="2277836"/>
                <a:ext cx="9100511" cy="2519316"/>
                <a:chOff x="1551431" y="2277836"/>
                <a:chExt cx="9100511" cy="2519316"/>
              </a:xfrm>
            </p:grpSpPr>
            <p:sp>
              <p:nvSpPr>
                <p:cNvPr id="29" name="Shape 3363"/>
                <p:cNvSpPr/>
                <p:nvPr/>
              </p:nvSpPr>
              <p:spPr>
                <a:xfrm>
                  <a:off x="1551431" y="2301717"/>
                  <a:ext cx="2526936" cy="1259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4" y="5863"/>
                      </a:moveTo>
                      <a:cubicBezTo>
                        <a:pt x="15135" y="5863"/>
                        <a:pt x="18676" y="12960"/>
                        <a:pt x="18676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9566"/>
                        <a:pt x="16777" y="0"/>
                        <a:pt x="10774" y="0"/>
                      </a:cubicBezTo>
                      <a:cubicBezTo>
                        <a:pt x="4771" y="0"/>
                        <a:pt x="0" y="9566"/>
                        <a:pt x="0" y="21600"/>
                      </a:cubicBezTo>
                      <a:cubicBezTo>
                        <a:pt x="2924" y="21600"/>
                        <a:pt x="2924" y="21600"/>
                        <a:pt x="2924" y="21600"/>
                      </a:cubicBezTo>
                      <a:cubicBezTo>
                        <a:pt x="2924" y="12960"/>
                        <a:pt x="6465" y="5863"/>
                        <a:pt x="10774" y="58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45719" rIns="45719"/>
                <a:lstStyle/>
                <a:p>
                  <a:endParaRPr>
                    <a:latin typeface="Work Sans" panose="020B0604020202020204" charset="0"/>
                  </a:endParaRPr>
                </a:p>
              </p:txBody>
            </p:sp>
            <p:sp>
              <p:nvSpPr>
                <p:cNvPr id="30" name="Shape 3365"/>
                <p:cNvSpPr/>
                <p:nvPr/>
              </p:nvSpPr>
              <p:spPr>
                <a:xfrm rot="10800000" flipH="1">
                  <a:off x="3748575" y="3537494"/>
                  <a:ext cx="2526937" cy="1259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4" y="5863"/>
                      </a:moveTo>
                      <a:cubicBezTo>
                        <a:pt x="15135" y="5863"/>
                        <a:pt x="18676" y="12960"/>
                        <a:pt x="18676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9566"/>
                        <a:pt x="16777" y="0"/>
                        <a:pt x="10774" y="0"/>
                      </a:cubicBezTo>
                      <a:cubicBezTo>
                        <a:pt x="4771" y="0"/>
                        <a:pt x="0" y="9566"/>
                        <a:pt x="0" y="21600"/>
                      </a:cubicBezTo>
                      <a:cubicBezTo>
                        <a:pt x="2924" y="21600"/>
                        <a:pt x="2924" y="21600"/>
                        <a:pt x="2924" y="21600"/>
                      </a:cubicBezTo>
                      <a:cubicBezTo>
                        <a:pt x="2924" y="12960"/>
                        <a:pt x="6465" y="5863"/>
                        <a:pt x="10774" y="586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45719" rIns="45719"/>
                <a:lstStyle/>
                <a:p>
                  <a:endParaRPr>
                    <a:latin typeface="Work Sans" panose="020B0604020202020204" charset="0"/>
                  </a:endParaRPr>
                </a:p>
              </p:txBody>
            </p:sp>
            <p:sp>
              <p:nvSpPr>
                <p:cNvPr id="31" name="Shape 3366"/>
                <p:cNvSpPr/>
                <p:nvPr/>
              </p:nvSpPr>
              <p:spPr>
                <a:xfrm>
                  <a:off x="5935831" y="2277836"/>
                  <a:ext cx="2526937" cy="1259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4" y="5863"/>
                      </a:moveTo>
                      <a:cubicBezTo>
                        <a:pt x="15135" y="5863"/>
                        <a:pt x="18676" y="12960"/>
                        <a:pt x="18676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9566"/>
                        <a:pt x="16777" y="0"/>
                        <a:pt x="10774" y="0"/>
                      </a:cubicBezTo>
                      <a:cubicBezTo>
                        <a:pt x="4771" y="0"/>
                        <a:pt x="0" y="9566"/>
                        <a:pt x="0" y="21600"/>
                      </a:cubicBezTo>
                      <a:cubicBezTo>
                        <a:pt x="2924" y="21600"/>
                        <a:pt x="2924" y="21600"/>
                        <a:pt x="2924" y="21600"/>
                      </a:cubicBezTo>
                      <a:cubicBezTo>
                        <a:pt x="2924" y="12960"/>
                        <a:pt x="6465" y="5863"/>
                        <a:pt x="10774" y="5863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45719" rIns="45719"/>
                <a:lstStyle/>
                <a:p>
                  <a:endParaRPr>
                    <a:latin typeface="Work Sans" panose="020B0604020202020204" charset="0"/>
                  </a:endParaRPr>
                </a:p>
              </p:txBody>
            </p:sp>
            <p:sp>
              <p:nvSpPr>
                <p:cNvPr id="32" name="Shape 3367"/>
                <p:cNvSpPr/>
                <p:nvPr/>
              </p:nvSpPr>
              <p:spPr>
                <a:xfrm rot="10800000" flipH="1">
                  <a:off x="8125007" y="3537494"/>
                  <a:ext cx="2526935" cy="1259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4" y="5863"/>
                      </a:moveTo>
                      <a:cubicBezTo>
                        <a:pt x="15135" y="5863"/>
                        <a:pt x="18676" y="12960"/>
                        <a:pt x="18676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9566"/>
                        <a:pt x="16777" y="0"/>
                        <a:pt x="10774" y="0"/>
                      </a:cubicBezTo>
                      <a:cubicBezTo>
                        <a:pt x="4771" y="0"/>
                        <a:pt x="0" y="9566"/>
                        <a:pt x="0" y="21600"/>
                      </a:cubicBezTo>
                      <a:cubicBezTo>
                        <a:pt x="2924" y="21600"/>
                        <a:pt x="2924" y="21600"/>
                        <a:pt x="2924" y="21600"/>
                      </a:cubicBezTo>
                      <a:cubicBezTo>
                        <a:pt x="2924" y="12960"/>
                        <a:pt x="6465" y="5863"/>
                        <a:pt x="10774" y="5863"/>
                      </a:cubicBezTo>
                      <a:close/>
                    </a:path>
                  </a:pathLst>
                </a:custGeom>
                <a:solidFill>
                  <a:schemeClr val="accent1">
                    <a:lumMod val="25000"/>
                  </a:schemeClr>
                </a:solidFill>
                <a:ln w="12700">
                  <a:miter lim="400000"/>
                </a:ln>
              </p:spPr>
              <p:txBody>
                <a:bodyPr lIns="45719" rIns="45719"/>
                <a:lstStyle/>
                <a:p>
                  <a:endParaRPr>
                    <a:latin typeface="Work Sans" panose="020B0604020202020204" charset="0"/>
                  </a:endParaRPr>
                </a:p>
              </p:txBody>
            </p:sp>
          </p:grpSp>
          <p:sp>
            <p:nvSpPr>
              <p:cNvPr id="25" name="Rectangle 68"/>
              <p:cNvSpPr/>
              <p:nvPr/>
            </p:nvSpPr>
            <p:spPr>
              <a:xfrm>
                <a:off x="1780751" y="5012990"/>
                <a:ext cx="2064750" cy="539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2">
                        <a:lumMod val="25000"/>
                      </a:schemeClr>
                    </a:solidFill>
                    <a:latin typeface="Work Sans" panose="020B0604020202020204" charset="0"/>
                  </a:rPr>
                  <a:t>Acceso remoto a equipos de cómputo</a:t>
                </a:r>
                <a:endParaRPr lang="en-US" b="1" i="1" dirty="0">
                  <a:solidFill>
                    <a:schemeClr val="bg2">
                      <a:lumMod val="25000"/>
                    </a:schemeClr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6" name="Rectangle 71"/>
              <p:cNvSpPr/>
              <p:nvPr/>
            </p:nvSpPr>
            <p:spPr>
              <a:xfrm>
                <a:off x="3748574" y="1512653"/>
                <a:ext cx="2345623" cy="762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2">
                        <a:lumMod val="25000"/>
                      </a:schemeClr>
                    </a:solidFill>
                    <a:latin typeface="Work Sans" panose="020B0604020202020204" charset="0"/>
                  </a:rPr>
                  <a:t>Estrategias de </a:t>
                </a:r>
                <a:r>
                  <a:rPr lang="es-ES" b="1" dirty="0">
                    <a:solidFill>
                      <a:schemeClr val="bg2">
                        <a:lumMod val="25000"/>
                      </a:schemeClr>
                    </a:solidFill>
                    <a:latin typeface="Work Sans" panose="020B0604020202020204" charset="0"/>
                  </a:rPr>
                  <a:t>seguridad y privacidad de la información 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7" name="Rectangle 74"/>
              <p:cNvSpPr/>
              <p:nvPr/>
            </p:nvSpPr>
            <p:spPr>
              <a:xfrm>
                <a:off x="6179624" y="5039128"/>
                <a:ext cx="2345623" cy="542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2">
                        <a:lumMod val="25000"/>
                      </a:schemeClr>
                    </a:solidFill>
                    <a:latin typeface="Work Sans" panose="020B0604020202020204" charset="0"/>
                  </a:rPr>
                  <a:t>Alternativas para </a:t>
                </a:r>
                <a:r>
                  <a:rPr lang="es-ES" b="1" dirty="0">
                    <a:solidFill>
                      <a:schemeClr val="bg2">
                        <a:lumMod val="25000"/>
                      </a:schemeClr>
                    </a:solidFill>
                    <a:latin typeface="Work Sans" panose="020B0604020202020204" charset="0"/>
                  </a:rPr>
                  <a:t>las reuniones sincrónicas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8" name="Rectangle 77"/>
              <p:cNvSpPr/>
              <p:nvPr/>
            </p:nvSpPr>
            <p:spPr>
              <a:xfrm>
                <a:off x="7975109" y="1519220"/>
                <a:ext cx="2803985" cy="762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2">
                        <a:lumMod val="25000"/>
                      </a:schemeClr>
                    </a:solidFill>
                    <a:latin typeface="Work Sans" panose="020B0604020202020204" charset="0"/>
                  </a:rPr>
                  <a:t>Herramientas para responder a requerimientos ciudadanos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Work Sans" panose="020B0604020202020204" charset="0"/>
                </a:endParaRPr>
              </a:p>
            </p:txBody>
          </p:sp>
        </p:grpSp>
        <p:pic>
          <p:nvPicPr>
            <p:cNvPr id="16" name="Gráfico 39" descr="Red social">
              <a:extLst>
                <a:ext uri="{FF2B5EF4-FFF2-40B4-BE49-F238E27FC236}">
                  <a16:creationId xmlns:a16="http://schemas.microsoft.com/office/drawing/2014/main" id="{1FA9997E-D8F4-4FB3-B7BE-246E7DA90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653694" y="2601642"/>
              <a:ext cx="1437452" cy="1437451"/>
            </a:xfrm>
            <a:prstGeom prst="rect">
              <a:avLst/>
            </a:prstGeom>
          </p:spPr>
        </p:pic>
      </p:grpSp>
      <p:pic>
        <p:nvPicPr>
          <p:cNvPr id="33" name="Gráfico 2" descr="Público de destino">
            <a:extLst>
              <a:ext uri="{FF2B5EF4-FFF2-40B4-BE49-F238E27FC236}">
                <a16:creationId xmlns:a16="http://schemas.microsoft.com/office/drawing/2014/main" id="{09077D9A-5247-4245-A8FA-E3824DDE99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76610" y="2111634"/>
            <a:ext cx="929587" cy="10043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4" y="2161009"/>
            <a:ext cx="931820" cy="9318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13" y="2111634"/>
            <a:ext cx="1104311" cy="11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3210541-2926-4708-BFC1-15326305ECD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Work Sans" panose="020B0604020202020204" charset="0"/>
              </a:rPr>
              <a:t>El Estado no se ha detenido…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D558B8-17F2-6446-9974-1F20C36B47F7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F722435-634C-9C4D-B203-3F0B5CCF838D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3342950B-6270-DC41-A708-4D93AAD69FD6}"/>
              </a:ext>
            </a:extLst>
          </p:cNvPr>
          <p:cNvGrpSpPr/>
          <p:nvPr/>
        </p:nvGrpSpPr>
        <p:grpSpPr>
          <a:xfrm>
            <a:off x="5226910" y="385840"/>
            <a:ext cx="3990928" cy="4757660"/>
            <a:chOff x="4296174" y="808109"/>
            <a:chExt cx="4450486" cy="5865407"/>
          </a:xfrm>
        </p:grpSpPr>
        <p:grpSp>
          <p:nvGrpSpPr>
            <p:cNvPr id="11" name="Group 29">
              <a:extLst>
                <a:ext uri="{FF2B5EF4-FFF2-40B4-BE49-F238E27FC236}">
                  <a16:creationId xmlns:a16="http://schemas.microsoft.com/office/drawing/2014/main" id="{0CFB3DAB-26F2-CB41-9FF2-89D51D451156}"/>
                </a:ext>
              </a:extLst>
            </p:cNvPr>
            <p:cNvGrpSpPr/>
            <p:nvPr/>
          </p:nvGrpSpPr>
          <p:grpSpPr>
            <a:xfrm>
              <a:off x="4439816" y="943286"/>
              <a:ext cx="4166298" cy="5730230"/>
              <a:chOff x="181813200" y="12446000"/>
              <a:chExt cx="4611376" cy="6342379"/>
            </a:xfrm>
          </p:grpSpPr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52DE8B16-0DF5-B64D-B38D-4DAA1328351F}"/>
                  </a:ext>
                </a:extLst>
              </p:cNvPr>
              <p:cNvSpPr/>
              <p:nvPr/>
            </p:nvSpPr>
            <p:spPr>
              <a:xfrm>
                <a:off x="182638700" y="15316200"/>
                <a:ext cx="2915915" cy="324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01" y="17"/>
                    </a:moveTo>
                    <a:cubicBezTo>
                      <a:pt x="13603" y="837"/>
                      <a:pt x="12286" y="1336"/>
                      <a:pt x="10828" y="1336"/>
                    </a:cubicBezTo>
                    <a:cubicBezTo>
                      <a:pt x="9370" y="1336"/>
                      <a:pt x="8034" y="829"/>
                      <a:pt x="7037" y="0"/>
                    </a:cubicBezTo>
                    <a:lnTo>
                      <a:pt x="0" y="6326"/>
                    </a:lnTo>
                    <a:cubicBezTo>
                      <a:pt x="301" y="6580"/>
                      <a:pt x="602" y="6825"/>
                      <a:pt x="922" y="7062"/>
                    </a:cubicBezTo>
                    <a:cubicBezTo>
                      <a:pt x="4045" y="9354"/>
                      <a:pt x="5842" y="12796"/>
                      <a:pt x="5842" y="16424"/>
                    </a:cubicBezTo>
                    <a:lnTo>
                      <a:pt x="5842" y="19951"/>
                    </a:lnTo>
                    <a:cubicBezTo>
                      <a:pt x="5842" y="20864"/>
                      <a:pt x="6661" y="21600"/>
                      <a:pt x="7677" y="21600"/>
                    </a:cubicBezTo>
                    <a:lnTo>
                      <a:pt x="13933" y="21600"/>
                    </a:lnTo>
                    <a:cubicBezTo>
                      <a:pt x="14949" y="21600"/>
                      <a:pt x="15767" y="20864"/>
                      <a:pt x="15767" y="19951"/>
                    </a:cubicBezTo>
                    <a:lnTo>
                      <a:pt x="15767" y="16424"/>
                    </a:lnTo>
                    <a:cubicBezTo>
                      <a:pt x="15767" y="12771"/>
                      <a:pt x="17630" y="9337"/>
                      <a:pt x="20753" y="7011"/>
                    </a:cubicBezTo>
                    <a:cubicBezTo>
                      <a:pt x="21045" y="6791"/>
                      <a:pt x="21327" y="6563"/>
                      <a:pt x="21600" y="6335"/>
                    </a:cubicBezTo>
                    <a:lnTo>
                      <a:pt x="14601" y="17"/>
                    </a:lnTo>
                    <a:close/>
                  </a:path>
                </a:pathLst>
              </a:custGeom>
              <a:solidFill>
                <a:srgbClr val="C7C0C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Work Sans" panose="020B0604020202020204" charset="0"/>
                </a:endParaRPr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FFA0A2B2-E89F-C144-B638-75FF3D5DB48D}"/>
                  </a:ext>
                </a:extLst>
              </p:cNvPr>
              <p:cNvSpPr/>
              <p:nvPr/>
            </p:nvSpPr>
            <p:spPr>
              <a:xfrm>
                <a:off x="183705500" y="17995900"/>
                <a:ext cx="792486" cy="792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lnTo>
                      <a:pt x="5262" y="0"/>
                    </a:lnTo>
                    <a:cubicBezTo>
                      <a:pt x="2354" y="0"/>
                      <a:pt x="0" y="2354"/>
                      <a:pt x="0" y="5262"/>
                    </a:cubicBezTo>
                    <a:lnTo>
                      <a:pt x="0" y="16338"/>
                    </a:lnTo>
                    <a:cubicBezTo>
                      <a:pt x="0" y="19246"/>
                      <a:pt x="2354" y="21600"/>
                      <a:pt x="5262" y="21600"/>
                    </a:cubicBezTo>
                    <a:lnTo>
                      <a:pt x="16338" y="21600"/>
                    </a:lnTo>
                    <a:cubicBezTo>
                      <a:pt x="19246" y="21600"/>
                      <a:pt x="21600" y="19246"/>
                      <a:pt x="21600" y="16338"/>
                    </a:cubicBezTo>
                    <a:lnTo>
                      <a:pt x="21600" y="5262"/>
                    </a:lnTo>
                    <a:cubicBezTo>
                      <a:pt x="21600" y="2354"/>
                      <a:pt x="19246" y="0"/>
                      <a:pt x="1633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Work Sans" panose="020B0604020202020204" charset="0"/>
                </a:endParaRPr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F66E0195-93E5-0B47-8C26-2B0F554EB7C1}"/>
                  </a:ext>
                </a:extLst>
              </p:cNvPr>
              <p:cNvSpPr/>
              <p:nvPr/>
            </p:nvSpPr>
            <p:spPr>
              <a:xfrm>
                <a:off x="183299099" y="15836900"/>
                <a:ext cx="1602134" cy="2717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591" extrusionOk="0">
                    <a:moveTo>
                      <a:pt x="20262" y="18302"/>
                    </a:moveTo>
                    <a:cubicBezTo>
                      <a:pt x="20910" y="18302"/>
                      <a:pt x="21439" y="17989"/>
                      <a:pt x="21439" y="17606"/>
                    </a:cubicBezTo>
                    <a:lnTo>
                      <a:pt x="21439" y="17606"/>
                    </a:lnTo>
                    <a:cubicBezTo>
                      <a:pt x="21439" y="17223"/>
                      <a:pt x="20910" y="16910"/>
                      <a:pt x="20262" y="16910"/>
                    </a:cubicBezTo>
                    <a:lnTo>
                      <a:pt x="20211" y="16910"/>
                    </a:lnTo>
                    <a:cubicBezTo>
                      <a:pt x="19989" y="16910"/>
                      <a:pt x="19819" y="16809"/>
                      <a:pt x="19819" y="16678"/>
                    </a:cubicBezTo>
                    <a:lnTo>
                      <a:pt x="19819" y="16335"/>
                    </a:lnTo>
                    <a:cubicBezTo>
                      <a:pt x="19819" y="16204"/>
                      <a:pt x="19989" y="16103"/>
                      <a:pt x="20211" y="16103"/>
                    </a:cubicBezTo>
                    <a:lnTo>
                      <a:pt x="20211" y="16103"/>
                    </a:lnTo>
                    <a:cubicBezTo>
                      <a:pt x="20859" y="16103"/>
                      <a:pt x="21421" y="15810"/>
                      <a:pt x="21439" y="15427"/>
                    </a:cubicBezTo>
                    <a:cubicBezTo>
                      <a:pt x="21456" y="15033"/>
                      <a:pt x="20927" y="14700"/>
                      <a:pt x="20262" y="14700"/>
                    </a:cubicBezTo>
                    <a:cubicBezTo>
                      <a:pt x="20023" y="14700"/>
                      <a:pt x="19819" y="14579"/>
                      <a:pt x="19819" y="14438"/>
                    </a:cubicBezTo>
                    <a:lnTo>
                      <a:pt x="19819" y="13641"/>
                    </a:lnTo>
                    <a:lnTo>
                      <a:pt x="12966" y="13641"/>
                    </a:lnTo>
                    <a:cubicBezTo>
                      <a:pt x="12983" y="10826"/>
                      <a:pt x="13187" y="5802"/>
                      <a:pt x="14346" y="2866"/>
                    </a:cubicBezTo>
                    <a:lnTo>
                      <a:pt x="16989" y="2866"/>
                    </a:lnTo>
                    <a:cubicBezTo>
                      <a:pt x="18029" y="2866"/>
                      <a:pt x="18949" y="2493"/>
                      <a:pt x="19342" y="1918"/>
                    </a:cubicBezTo>
                    <a:cubicBezTo>
                      <a:pt x="19734" y="1353"/>
                      <a:pt x="19512" y="748"/>
                      <a:pt x="18796" y="334"/>
                    </a:cubicBezTo>
                    <a:cubicBezTo>
                      <a:pt x="18404" y="102"/>
                      <a:pt x="17927" y="-9"/>
                      <a:pt x="17449" y="1"/>
                    </a:cubicBezTo>
                    <a:cubicBezTo>
                      <a:pt x="16784" y="21"/>
                      <a:pt x="16119" y="263"/>
                      <a:pt x="15454" y="738"/>
                    </a:cubicBezTo>
                    <a:cubicBezTo>
                      <a:pt x="14909" y="1121"/>
                      <a:pt x="14466" y="1797"/>
                      <a:pt x="14108" y="2654"/>
                    </a:cubicBezTo>
                    <a:lnTo>
                      <a:pt x="7305" y="2654"/>
                    </a:lnTo>
                    <a:cubicBezTo>
                      <a:pt x="6947" y="1797"/>
                      <a:pt x="6504" y="1121"/>
                      <a:pt x="5958" y="738"/>
                    </a:cubicBezTo>
                    <a:cubicBezTo>
                      <a:pt x="5293" y="273"/>
                      <a:pt x="4611" y="21"/>
                      <a:pt x="3964" y="1"/>
                    </a:cubicBezTo>
                    <a:cubicBezTo>
                      <a:pt x="3486" y="-9"/>
                      <a:pt x="3009" y="102"/>
                      <a:pt x="2617" y="334"/>
                    </a:cubicBezTo>
                    <a:cubicBezTo>
                      <a:pt x="1901" y="748"/>
                      <a:pt x="1679" y="1353"/>
                      <a:pt x="2071" y="1918"/>
                    </a:cubicBezTo>
                    <a:cubicBezTo>
                      <a:pt x="2463" y="2493"/>
                      <a:pt x="3384" y="2866"/>
                      <a:pt x="4424" y="2866"/>
                    </a:cubicBezTo>
                    <a:lnTo>
                      <a:pt x="7066" y="2866"/>
                    </a:lnTo>
                    <a:cubicBezTo>
                      <a:pt x="8226" y="5802"/>
                      <a:pt x="8430" y="10826"/>
                      <a:pt x="8447" y="13641"/>
                    </a:cubicBezTo>
                    <a:lnTo>
                      <a:pt x="1628" y="13641"/>
                    </a:lnTo>
                    <a:lnTo>
                      <a:pt x="1628" y="14468"/>
                    </a:lnTo>
                    <a:cubicBezTo>
                      <a:pt x="1628" y="14599"/>
                      <a:pt x="1457" y="14700"/>
                      <a:pt x="1236" y="14700"/>
                    </a:cubicBezTo>
                    <a:cubicBezTo>
                      <a:pt x="622" y="14700"/>
                      <a:pt x="77" y="14963"/>
                      <a:pt x="8" y="15316"/>
                    </a:cubicBezTo>
                    <a:cubicBezTo>
                      <a:pt x="-77" y="15740"/>
                      <a:pt x="486" y="16103"/>
                      <a:pt x="1185" y="16103"/>
                    </a:cubicBezTo>
                    <a:cubicBezTo>
                      <a:pt x="1423" y="16103"/>
                      <a:pt x="1628" y="16224"/>
                      <a:pt x="1628" y="16365"/>
                    </a:cubicBezTo>
                    <a:lnTo>
                      <a:pt x="1628" y="16658"/>
                    </a:lnTo>
                    <a:cubicBezTo>
                      <a:pt x="1628" y="16799"/>
                      <a:pt x="1423" y="16920"/>
                      <a:pt x="1185" y="16920"/>
                    </a:cubicBezTo>
                    <a:cubicBezTo>
                      <a:pt x="537" y="16920"/>
                      <a:pt x="8" y="17233"/>
                      <a:pt x="8" y="17616"/>
                    </a:cubicBezTo>
                    <a:lnTo>
                      <a:pt x="8" y="17616"/>
                    </a:lnTo>
                    <a:cubicBezTo>
                      <a:pt x="8" y="17999"/>
                      <a:pt x="537" y="18312"/>
                      <a:pt x="1185" y="18312"/>
                    </a:cubicBezTo>
                    <a:cubicBezTo>
                      <a:pt x="1423" y="18312"/>
                      <a:pt x="1628" y="18433"/>
                      <a:pt x="1628" y="18574"/>
                    </a:cubicBezTo>
                    <a:lnTo>
                      <a:pt x="1628" y="18897"/>
                    </a:lnTo>
                    <a:cubicBezTo>
                      <a:pt x="1628" y="19028"/>
                      <a:pt x="1457" y="19129"/>
                      <a:pt x="1236" y="19129"/>
                    </a:cubicBezTo>
                    <a:cubicBezTo>
                      <a:pt x="622" y="19129"/>
                      <a:pt x="77" y="19392"/>
                      <a:pt x="8" y="19745"/>
                    </a:cubicBezTo>
                    <a:cubicBezTo>
                      <a:pt x="-77" y="20168"/>
                      <a:pt x="486" y="20532"/>
                      <a:pt x="1185" y="20532"/>
                    </a:cubicBezTo>
                    <a:lnTo>
                      <a:pt x="1628" y="20532"/>
                    </a:lnTo>
                    <a:cubicBezTo>
                      <a:pt x="1628" y="21117"/>
                      <a:pt x="2429" y="21591"/>
                      <a:pt x="3418" y="21591"/>
                    </a:cubicBezTo>
                    <a:lnTo>
                      <a:pt x="18096" y="21591"/>
                    </a:lnTo>
                    <a:cubicBezTo>
                      <a:pt x="19085" y="21591"/>
                      <a:pt x="19886" y="21117"/>
                      <a:pt x="19886" y="20532"/>
                    </a:cubicBezTo>
                    <a:lnTo>
                      <a:pt x="20279" y="20532"/>
                    </a:lnTo>
                    <a:cubicBezTo>
                      <a:pt x="20926" y="20532"/>
                      <a:pt x="21489" y="20239"/>
                      <a:pt x="21506" y="19856"/>
                    </a:cubicBezTo>
                    <a:cubicBezTo>
                      <a:pt x="21523" y="19462"/>
                      <a:pt x="20995" y="19129"/>
                      <a:pt x="20330" y="19129"/>
                    </a:cubicBezTo>
                    <a:cubicBezTo>
                      <a:pt x="20091" y="19129"/>
                      <a:pt x="19886" y="19008"/>
                      <a:pt x="19886" y="18867"/>
                    </a:cubicBezTo>
                    <a:lnTo>
                      <a:pt x="19886" y="18574"/>
                    </a:lnTo>
                    <a:cubicBezTo>
                      <a:pt x="19819" y="18423"/>
                      <a:pt x="20023" y="18302"/>
                      <a:pt x="20262" y="18302"/>
                    </a:cubicBezTo>
                    <a:close/>
                    <a:moveTo>
                      <a:pt x="15693" y="859"/>
                    </a:moveTo>
                    <a:cubicBezTo>
                      <a:pt x="16290" y="435"/>
                      <a:pt x="16887" y="213"/>
                      <a:pt x="17449" y="193"/>
                    </a:cubicBezTo>
                    <a:cubicBezTo>
                      <a:pt x="17841" y="183"/>
                      <a:pt x="18216" y="274"/>
                      <a:pt x="18540" y="465"/>
                    </a:cubicBezTo>
                    <a:cubicBezTo>
                      <a:pt x="19154" y="818"/>
                      <a:pt x="19342" y="1343"/>
                      <a:pt x="19018" y="1827"/>
                    </a:cubicBezTo>
                    <a:cubicBezTo>
                      <a:pt x="18677" y="2332"/>
                      <a:pt x="17893" y="2644"/>
                      <a:pt x="16989" y="2644"/>
                    </a:cubicBezTo>
                    <a:lnTo>
                      <a:pt x="14432" y="2644"/>
                    </a:lnTo>
                    <a:cubicBezTo>
                      <a:pt x="14773" y="1847"/>
                      <a:pt x="15182" y="1212"/>
                      <a:pt x="15693" y="859"/>
                    </a:cubicBezTo>
                    <a:close/>
                    <a:moveTo>
                      <a:pt x="4373" y="2644"/>
                    </a:moveTo>
                    <a:cubicBezTo>
                      <a:pt x="3470" y="2644"/>
                      <a:pt x="2685" y="2332"/>
                      <a:pt x="2344" y="1827"/>
                    </a:cubicBezTo>
                    <a:cubicBezTo>
                      <a:pt x="2020" y="1343"/>
                      <a:pt x="2191" y="818"/>
                      <a:pt x="2822" y="465"/>
                    </a:cubicBezTo>
                    <a:cubicBezTo>
                      <a:pt x="3129" y="284"/>
                      <a:pt x="3487" y="193"/>
                      <a:pt x="3845" y="193"/>
                    </a:cubicBezTo>
                    <a:cubicBezTo>
                      <a:pt x="3862" y="193"/>
                      <a:pt x="3896" y="193"/>
                      <a:pt x="3913" y="193"/>
                    </a:cubicBezTo>
                    <a:cubicBezTo>
                      <a:pt x="4475" y="213"/>
                      <a:pt x="5072" y="435"/>
                      <a:pt x="5669" y="859"/>
                    </a:cubicBezTo>
                    <a:cubicBezTo>
                      <a:pt x="6180" y="1212"/>
                      <a:pt x="6589" y="1847"/>
                      <a:pt x="6930" y="2644"/>
                    </a:cubicBezTo>
                    <a:lnTo>
                      <a:pt x="4373" y="2644"/>
                    </a:lnTo>
                    <a:close/>
                    <a:moveTo>
                      <a:pt x="7357" y="2846"/>
                    </a:moveTo>
                    <a:lnTo>
                      <a:pt x="14005" y="2846"/>
                    </a:lnTo>
                    <a:cubicBezTo>
                      <a:pt x="12846" y="5842"/>
                      <a:pt x="12642" y="10816"/>
                      <a:pt x="12625" y="13621"/>
                    </a:cubicBezTo>
                    <a:lnTo>
                      <a:pt x="8720" y="13621"/>
                    </a:lnTo>
                    <a:cubicBezTo>
                      <a:pt x="8720" y="10816"/>
                      <a:pt x="8516" y="5842"/>
                      <a:pt x="7357" y="2846"/>
                    </a:cubicBezTo>
                    <a:close/>
                  </a:path>
                </a:pathLst>
              </a:custGeom>
              <a:solidFill>
                <a:srgbClr val="7164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Work Sans" panose="020B0604020202020204" charset="0"/>
                </a:endParaRPr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E74C9ACD-326E-2B40-913C-AAA4B27EB016}"/>
                  </a:ext>
                </a:extLst>
              </p:cNvPr>
              <p:cNvSpPr/>
              <p:nvPr/>
            </p:nvSpPr>
            <p:spPr>
              <a:xfrm>
                <a:off x="182613300" y="12446000"/>
                <a:ext cx="1452873" cy="176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10" y="2937"/>
                    </a:moveTo>
                    <a:cubicBezTo>
                      <a:pt x="14368" y="1228"/>
                      <a:pt x="12424" y="0"/>
                      <a:pt x="10139" y="0"/>
                    </a:cubicBezTo>
                    <a:cubicBezTo>
                      <a:pt x="7326" y="0"/>
                      <a:pt x="5041" y="1880"/>
                      <a:pt x="5041" y="4196"/>
                    </a:cubicBezTo>
                    <a:cubicBezTo>
                      <a:pt x="5041" y="4879"/>
                      <a:pt x="5249" y="5517"/>
                      <a:pt x="5589" y="6092"/>
                    </a:cubicBezTo>
                    <a:cubicBezTo>
                      <a:pt x="3568" y="7117"/>
                      <a:pt x="1680" y="8329"/>
                      <a:pt x="0" y="9697"/>
                    </a:cubicBezTo>
                    <a:lnTo>
                      <a:pt x="14463" y="21600"/>
                    </a:lnTo>
                    <a:cubicBezTo>
                      <a:pt x="16351" y="20155"/>
                      <a:pt x="18843" y="19254"/>
                      <a:pt x="21600" y="19160"/>
                    </a:cubicBezTo>
                    <a:lnTo>
                      <a:pt x="21600" y="2284"/>
                    </a:lnTo>
                    <a:cubicBezTo>
                      <a:pt x="19315" y="2315"/>
                      <a:pt x="17125" y="2533"/>
                      <a:pt x="15010" y="293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2700">
                <a:miter lim="400000"/>
              </a:ln>
            </p:spPr>
            <p:txBody>
              <a:bodyPr lIns="38100" tIns="576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200" b="1" dirty="0" smtClean="0">
                    <a:solidFill>
                      <a:schemeClr val="bg1"/>
                    </a:solidFill>
                    <a:latin typeface="Work Sans" panose="020B0604020202020204" charset="0"/>
                  </a:rPr>
                  <a:t>Oportunidad</a:t>
                </a:r>
                <a:endParaRPr sz="1200" b="1" dirty="0">
                  <a:solidFill>
                    <a:schemeClr val="bg1"/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CE096694-E3E6-014C-8395-EB3EEB818999}"/>
                  </a:ext>
                </a:extLst>
              </p:cNvPr>
              <p:cNvSpPr/>
              <p:nvPr/>
            </p:nvSpPr>
            <p:spPr>
              <a:xfrm>
                <a:off x="184124599" y="12446000"/>
                <a:ext cx="1445259" cy="1762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58" y="6147"/>
                    </a:moveTo>
                    <a:cubicBezTo>
                      <a:pt x="16437" y="5571"/>
                      <a:pt x="16646" y="4902"/>
                      <a:pt x="16646" y="4202"/>
                    </a:cubicBezTo>
                    <a:cubicBezTo>
                      <a:pt x="16646" y="1883"/>
                      <a:pt x="14350" y="0"/>
                      <a:pt x="11521" y="0"/>
                    </a:cubicBezTo>
                    <a:cubicBezTo>
                      <a:pt x="9206" y="0"/>
                      <a:pt x="7251" y="1245"/>
                      <a:pt x="6605" y="2972"/>
                    </a:cubicBezTo>
                    <a:cubicBezTo>
                      <a:pt x="4479" y="2568"/>
                      <a:pt x="2278" y="2350"/>
                      <a:pt x="0" y="2319"/>
                    </a:cubicBezTo>
                    <a:lnTo>
                      <a:pt x="0" y="19188"/>
                    </a:lnTo>
                    <a:cubicBezTo>
                      <a:pt x="2752" y="19281"/>
                      <a:pt x="5239" y="20184"/>
                      <a:pt x="7137" y="21600"/>
                    </a:cubicBezTo>
                    <a:lnTo>
                      <a:pt x="21600" y="9742"/>
                    </a:lnTo>
                    <a:cubicBezTo>
                      <a:pt x="19949" y="8372"/>
                      <a:pt x="18070" y="7174"/>
                      <a:pt x="16058" y="6147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 w="12700">
                <a:miter lim="400000"/>
              </a:ln>
            </p:spPr>
            <p:txBody>
              <a:bodyPr lIns="38100" tIns="576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200" b="1" dirty="0" smtClean="0">
                    <a:solidFill>
                      <a:schemeClr val="bg1"/>
                    </a:solidFill>
                    <a:latin typeface="Work Sans" panose="020B0604020202020204" charset="0"/>
                  </a:rPr>
                  <a:t>Efectividad</a:t>
                </a:r>
                <a:endParaRPr sz="1200" b="1" dirty="0">
                  <a:solidFill>
                    <a:schemeClr val="bg1"/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281059AA-2A93-4C42-A3DA-63994446F091}"/>
                  </a:ext>
                </a:extLst>
              </p:cNvPr>
              <p:cNvSpPr/>
              <p:nvPr/>
            </p:nvSpPr>
            <p:spPr>
              <a:xfrm>
                <a:off x="184658000" y="13284200"/>
                <a:ext cx="1711957" cy="1447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15"/>
                    </a:moveTo>
                    <a:cubicBezTo>
                      <a:pt x="21600" y="6992"/>
                      <a:pt x="19661" y="4699"/>
                      <a:pt x="17274" y="4699"/>
                    </a:cubicBezTo>
                    <a:cubicBezTo>
                      <a:pt x="16665" y="4699"/>
                      <a:pt x="16088" y="4851"/>
                      <a:pt x="15575" y="5116"/>
                    </a:cubicBezTo>
                    <a:cubicBezTo>
                      <a:pt x="14598" y="3278"/>
                      <a:pt x="13476" y="1554"/>
                      <a:pt x="12210" y="0"/>
                    </a:cubicBezTo>
                    <a:lnTo>
                      <a:pt x="0" y="14438"/>
                    </a:lnTo>
                    <a:cubicBezTo>
                      <a:pt x="1490" y="16333"/>
                      <a:pt x="2420" y="18834"/>
                      <a:pt x="2516" y="21600"/>
                    </a:cubicBezTo>
                    <a:lnTo>
                      <a:pt x="19597" y="21600"/>
                    </a:lnTo>
                    <a:cubicBezTo>
                      <a:pt x="19581" y="19194"/>
                      <a:pt x="19341" y="16844"/>
                      <a:pt x="18908" y="14589"/>
                    </a:cubicBezTo>
                    <a:cubicBezTo>
                      <a:pt x="20478" y="13813"/>
                      <a:pt x="21600" y="11975"/>
                      <a:pt x="21600" y="981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900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200" b="1" dirty="0" smtClean="0">
                    <a:solidFill>
                      <a:schemeClr val="bg1"/>
                    </a:solidFill>
                    <a:latin typeface="Work Sans" panose="020B0604020202020204" charset="0"/>
                  </a:rPr>
                  <a:t>Innovación</a:t>
                </a:r>
                <a:endParaRPr sz="1200" b="1" dirty="0">
                  <a:solidFill>
                    <a:schemeClr val="bg1"/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059AD069-600E-A548-9E8C-287873D6F030}"/>
                  </a:ext>
                </a:extLst>
              </p:cNvPr>
              <p:cNvSpPr/>
              <p:nvPr/>
            </p:nvSpPr>
            <p:spPr>
              <a:xfrm>
                <a:off x="181813200" y="13284200"/>
                <a:ext cx="1724658" cy="1447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16" y="0"/>
                    </a:moveTo>
                    <a:cubicBezTo>
                      <a:pt x="8144" y="1573"/>
                      <a:pt x="7015" y="3316"/>
                      <a:pt x="6044" y="5173"/>
                    </a:cubicBezTo>
                    <a:cubicBezTo>
                      <a:pt x="5503" y="4888"/>
                      <a:pt x="4915" y="4737"/>
                      <a:pt x="4295" y="4737"/>
                    </a:cubicBezTo>
                    <a:cubicBezTo>
                      <a:pt x="1925" y="4737"/>
                      <a:pt x="0" y="7029"/>
                      <a:pt x="0" y="9853"/>
                    </a:cubicBezTo>
                    <a:cubicBezTo>
                      <a:pt x="0" y="12051"/>
                      <a:pt x="1161" y="13907"/>
                      <a:pt x="2784" y="14646"/>
                    </a:cubicBezTo>
                    <a:cubicBezTo>
                      <a:pt x="2354" y="16882"/>
                      <a:pt x="2115" y="19213"/>
                      <a:pt x="2115" y="21600"/>
                    </a:cubicBezTo>
                    <a:cubicBezTo>
                      <a:pt x="2115" y="21600"/>
                      <a:pt x="2115" y="21600"/>
                      <a:pt x="2115" y="21600"/>
                    </a:cubicBezTo>
                    <a:lnTo>
                      <a:pt x="19135" y="21600"/>
                    </a:lnTo>
                    <a:cubicBezTo>
                      <a:pt x="19230" y="18853"/>
                      <a:pt x="20153" y="16371"/>
                      <a:pt x="21600" y="14476"/>
                    </a:cubicBezTo>
                    <a:lnTo>
                      <a:pt x="941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900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200" b="1" dirty="0" smtClean="0">
                    <a:solidFill>
                      <a:schemeClr val="bg1"/>
                    </a:solidFill>
                    <a:latin typeface="Work Sans" panose="020B0604020202020204" charset="0"/>
                  </a:rPr>
                  <a:t>Confianza</a:t>
                </a:r>
                <a:endParaRPr sz="1200" b="1" dirty="0">
                  <a:solidFill>
                    <a:schemeClr val="bg1"/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4AE38965-8473-F644-B31E-52ABD14ECC0A}"/>
                  </a:ext>
                </a:extLst>
              </p:cNvPr>
              <p:cNvSpPr/>
              <p:nvPr/>
            </p:nvSpPr>
            <p:spPr>
              <a:xfrm>
                <a:off x="184658000" y="14795499"/>
                <a:ext cx="1766576" cy="1427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600" extrusionOk="0">
                    <a:moveTo>
                      <a:pt x="18434" y="5765"/>
                    </a:moveTo>
                    <a:cubicBezTo>
                      <a:pt x="18745" y="3901"/>
                      <a:pt x="18931" y="1979"/>
                      <a:pt x="18978" y="0"/>
                    </a:cubicBezTo>
                    <a:lnTo>
                      <a:pt x="2436" y="0"/>
                    </a:lnTo>
                    <a:cubicBezTo>
                      <a:pt x="2343" y="2806"/>
                      <a:pt x="1443" y="5342"/>
                      <a:pt x="0" y="7264"/>
                    </a:cubicBezTo>
                    <a:lnTo>
                      <a:pt x="11576" y="21600"/>
                    </a:lnTo>
                    <a:cubicBezTo>
                      <a:pt x="13050" y="19736"/>
                      <a:pt x="14353" y="17660"/>
                      <a:pt x="15424" y="15393"/>
                    </a:cubicBezTo>
                    <a:cubicBezTo>
                      <a:pt x="16014" y="15777"/>
                      <a:pt x="16681" y="16008"/>
                      <a:pt x="17395" y="16008"/>
                    </a:cubicBezTo>
                    <a:cubicBezTo>
                      <a:pt x="19707" y="16008"/>
                      <a:pt x="21584" y="13683"/>
                      <a:pt x="21584" y="10819"/>
                    </a:cubicBezTo>
                    <a:cubicBezTo>
                      <a:pt x="21600" y="8359"/>
                      <a:pt x="20250" y="6322"/>
                      <a:pt x="18434" y="576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lIns="38100" tIns="144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100" b="1" dirty="0" smtClean="0">
                    <a:solidFill>
                      <a:schemeClr val="bg1"/>
                    </a:solidFill>
                    <a:latin typeface="Work Sans" panose="020B0604020202020204" charset="0"/>
                  </a:rPr>
                  <a:t>Transparencia</a:t>
                </a:r>
                <a:endParaRPr sz="1200" b="1" dirty="0">
                  <a:solidFill>
                    <a:schemeClr val="bg1"/>
                  </a:solidFill>
                  <a:latin typeface="Work Sans" panose="020B0604020202020204" charset="0"/>
                </a:endParaRPr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D9272DAF-22A6-7044-B15C-D1F4A24EB05D}"/>
                  </a:ext>
                </a:extLst>
              </p:cNvPr>
              <p:cNvSpPr/>
              <p:nvPr/>
            </p:nvSpPr>
            <p:spPr>
              <a:xfrm>
                <a:off x="181851300" y="14795499"/>
                <a:ext cx="1692908" cy="1427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26"/>
                    </a:moveTo>
                    <a:cubicBezTo>
                      <a:pt x="20125" y="5304"/>
                      <a:pt x="19186" y="2786"/>
                      <a:pt x="19088" y="0"/>
                    </a:cubicBezTo>
                    <a:lnTo>
                      <a:pt x="1750" y="0"/>
                    </a:lnTo>
                    <a:cubicBezTo>
                      <a:pt x="1799" y="2114"/>
                      <a:pt x="2009" y="4189"/>
                      <a:pt x="2382" y="6169"/>
                    </a:cubicBezTo>
                    <a:cubicBezTo>
                      <a:pt x="972" y="7033"/>
                      <a:pt x="0" y="8782"/>
                      <a:pt x="0" y="10800"/>
                    </a:cubicBezTo>
                    <a:cubicBezTo>
                      <a:pt x="0" y="13663"/>
                      <a:pt x="1961" y="15989"/>
                      <a:pt x="4375" y="15989"/>
                    </a:cubicBezTo>
                    <a:cubicBezTo>
                      <a:pt x="4813" y="15989"/>
                      <a:pt x="5234" y="15912"/>
                      <a:pt x="5639" y="15777"/>
                    </a:cubicBezTo>
                    <a:cubicBezTo>
                      <a:pt x="6725" y="17891"/>
                      <a:pt x="8005" y="19851"/>
                      <a:pt x="9463" y="21600"/>
                    </a:cubicBezTo>
                    <a:lnTo>
                      <a:pt x="21600" y="722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144000" rIns="38100" bIns="38100" anchor="t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r>
                  <a:rPr lang="fr-CA" sz="1200" b="1" dirty="0" smtClean="0">
                    <a:solidFill>
                      <a:schemeClr val="bg1"/>
                    </a:solidFill>
                    <a:latin typeface="Work Sans" panose="020B0604020202020204" charset="0"/>
                  </a:rPr>
                  <a:t>Calidad</a:t>
                </a:r>
                <a:endParaRPr sz="1200" b="1" dirty="0">
                  <a:solidFill>
                    <a:schemeClr val="bg1"/>
                  </a:solidFill>
                  <a:latin typeface="Work Sans" panose="020B0604020202020204" charset="0"/>
                </a:endParaRPr>
              </a:p>
            </p:txBody>
          </p:sp>
        </p:grpSp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id="{C141214E-E4CA-5641-8385-A1B0206B8F13}"/>
                </a:ext>
              </a:extLst>
            </p:cNvPr>
            <p:cNvSpPr txBox="1"/>
            <p:nvPr/>
          </p:nvSpPr>
          <p:spPr>
            <a:xfrm>
              <a:off x="4342667" y="3274518"/>
              <a:ext cx="813729" cy="87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20B0604020202020204" charset="0"/>
                </a:rPr>
                <a:t>C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20B0604020202020204" charset="0"/>
              </a:endParaRPr>
            </a:p>
          </p:txBody>
        </p:sp>
        <p:sp>
          <p:nvSpPr>
            <p:cNvPr id="13" name="TextBox 43">
              <a:extLst>
                <a:ext uri="{FF2B5EF4-FFF2-40B4-BE49-F238E27FC236}">
                  <a16:creationId xmlns:a16="http://schemas.microsoft.com/office/drawing/2014/main" id="{29C22D44-1941-DD46-8106-8F53A669C9CC}"/>
                </a:ext>
              </a:extLst>
            </p:cNvPr>
            <p:cNvSpPr txBox="1"/>
            <p:nvPr/>
          </p:nvSpPr>
          <p:spPr>
            <a:xfrm>
              <a:off x="4296174" y="1858415"/>
              <a:ext cx="813729" cy="87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20B0604020202020204" charset="0"/>
                </a:rPr>
                <a:t>C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20B0604020202020204" charset="0"/>
              </a:endParaRP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E06F6259-5B8C-7B42-8031-2B88B80903AF}"/>
                </a:ext>
              </a:extLst>
            </p:cNvPr>
            <p:cNvSpPr txBox="1"/>
            <p:nvPr/>
          </p:nvSpPr>
          <p:spPr>
            <a:xfrm>
              <a:off x="5368128" y="808109"/>
              <a:ext cx="813729" cy="87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20B0604020202020204" charset="0"/>
                </a:rPr>
                <a:t>O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20B0604020202020204" charset="0"/>
              </a:endParaRPr>
            </a:p>
          </p:txBody>
        </p: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17031DDD-2C23-534B-B115-422CD6711E02}"/>
                </a:ext>
              </a:extLst>
            </p:cNvPr>
            <p:cNvSpPr txBox="1"/>
            <p:nvPr/>
          </p:nvSpPr>
          <p:spPr>
            <a:xfrm>
              <a:off x="6807600" y="827879"/>
              <a:ext cx="813729" cy="87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20B0604020202020204" charset="0"/>
                </a:rPr>
                <a:t>E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20B0604020202020204" charset="0"/>
              </a:endParaRPr>
            </a:p>
          </p:txBody>
        </p:sp>
        <p:sp>
          <p:nvSpPr>
            <p:cNvPr id="16" name="TextBox 68">
              <a:extLst>
                <a:ext uri="{FF2B5EF4-FFF2-40B4-BE49-F238E27FC236}">
                  <a16:creationId xmlns:a16="http://schemas.microsoft.com/office/drawing/2014/main" id="{38BA5C55-D53A-7242-8AF0-F361BA58B1CB}"/>
                </a:ext>
              </a:extLst>
            </p:cNvPr>
            <p:cNvSpPr txBox="1"/>
            <p:nvPr/>
          </p:nvSpPr>
          <p:spPr>
            <a:xfrm>
              <a:off x="7869410" y="1858415"/>
              <a:ext cx="813729" cy="87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20B0604020202020204" charset="0"/>
                </a:rPr>
                <a:t>I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20B0604020202020204" charset="0"/>
              </a:endParaRPr>
            </a:p>
          </p:txBody>
        </p:sp>
        <p:sp>
          <p:nvSpPr>
            <p:cNvPr id="17" name="TextBox 69">
              <a:extLst>
                <a:ext uri="{FF2B5EF4-FFF2-40B4-BE49-F238E27FC236}">
                  <a16:creationId xmlns:a16="http://schemas.microsoft.com/office/drawing/2014/main" id="{875D12BB-85D5-E444-BEC3-D0897F9210C6}"/>
                </a:ext>
              </a:extLst>
            </p:cNvPr>
            <p:cNvSpPr txBox="1"/>
            <p:nvPr/>
          </p:nvSpPr>
          <p:spPr>
            <a:xfrm>
              <a:off x="7932931" y="3300393"/>
              <a:ext cx="813729" cy="87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ork Sans" panose="020B0604020202020204" charset="0"/>
                </a:rPr>
                <a:t>T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anose="020B0604020202020204" charset="0"/>
              </a:endParaRPr>
            </a:p>
          </p:txBody>
        </p:sp>
      </p:grpSp>
      <p:sp>
        <p:nvSpPr>
          <p:cNvPr id="27" name="TextBox 5">
            <a:extLst>
              <a:ext uri="{FF2B5EF4-FFF2-40B4-BE49-F238E27FC236}">
                <a16:creationId xmlns:a16="http://schemas.microsoft.com/office/drawing/2014/main" id="{4FB6146B-0F1F-5B47-BE35-A8910931B7B3}"/>
              </a:ext>
            </a:extLst>
          </p:cNvPr>
          <p:cNvSpPr txBox="1"/>
          <p:nvPr/>
        </p:nvSpPr>
        <p:spPr>
          <a:xfrm>
            <a:off x="6602711" y="1857655"/>
            <a:ext cx="125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Work Sans" panose="020B0604020202020204" charset="0"/>
              </a:rPr>
              <a:t>TIC en el Estado</a:t>
            </a:r>
            <a:endParaRPr lang="en-US" sz="1600" b="1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6859" y="3902816"/>
            <a:ext cx="4899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solidFill>
                  <a:schemeClr val="tx1"/>
                </a:solidFill>
                <a:latin typeface="Work Sans" panose="020B0604020202020204" charset="0"/>
                <a:ea typeface="Times" panose="02020603050405020304" pitchFamily="18" charset="0"/>
              </a:rPr>
              <a:t>Nos hemos </a:t>
            </a:r>
            <a:r>
              <a:rPr lang="es-CO" sz="1600" dirty="0">
                <a:solidFill>
                  <a:schemeClr val="tx1"/>
                </a:solidFill>
                <a:latin typeface="Work Sans" panose="020B0604020202020204" charset="0"/>
                <a:ea typeface="Times" panose="02020603050405020304" pitchFamily="18" charset="0"/>
              </a:rPr>
              <a:t>concientizado, aún más, sobre el fin último del uso de la tecnología en la administración pública: </a:t>
            </a:r>
            <a:r>
              <a:rPr lang="es-CO" sz="1600" b="1" dirty="0">
                <a:solidFill>
                  <a:schemeClr val="tx1"/>
                </a:solidFill>
                <a:latin typeface="Work Sans" panose="020B0604020202020204" charset="0"/>
                <a:ea typeface="Times" panose="02020603050405020304" pitchFamily="18" charset="0"/>
              </a:rPr>
              <a:t>fortalecer y facilitar la relación del Estado con sus </a:t>
            </a:r>
            <a:r>
              <a:rPr lang="es-CO" sz="1600" b="1" dirty="0" smtClean="0">
                <a:solidFill>
                  <a:schemeClr val="tx1"/>
                </a:solidFill>
                <a:latin typeface="Work Sans" panose="020B0604020202020204" charset="0"/>
                <a:ea typeface="Times" panose="02020603050405020304" pitchFamily="18" charset="0"/>
              </a:rPr>
              <a:t>ciudadanos.</a:t>
            </a:r>
            <a:endParaRPr lang="en-US" sz="16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3" y="556091"/>
            <a:ext cx="3099806" cy="33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E6D99D65-8380-498B-87A5-961C6B845602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Work Sans" panose="020B0604020202020204" charset="0"/>
              </a:rPr>
              <a:t>Decreto 620 de 2020</a:t>
            </a:r>
            <a:endParaRPr lang="es-CO" sz="24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FFC463A-26CC-4891-BBAE-F6F6182673EB}"/>
              </a:ext>
            </a:extLst>
          </p:cNvPr>
          <p:cNvSpPr/>
          <p:nvPr/>
        </p:nvSpPr>
        <p:spPr>
          <a:xfrm>
            <a:off x="289736" y="123333"/>
            <a:ext cx="676664" cy="676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5A5F22FE-3E0A-4F23-BAD4-1DA569FC6741}"/>
              </a:ext>
            </a:extLst>
          </p:cNvPr>
          <p:cNvSpPr txBox="1">
            <a:spLocks/>
          </p:cNvSpPr>
          <p:nvPr/>
        </p:nvSpPr>
        <p:spPr>
          <a:xfrm>
            <a:off x="455991" y="102851"/>
            <a:ext cx="707339" cy="725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atin typeface="Work Sans" panose="00000500000000000000" pitchFamily="50" charset="0"/>
              </a:rPr>
              <a:t>1</a:t>
            </a:r>
            <a:endParaRPr lang="es-CO" sz="3200" b="1" dirty="0">
              <a:latin typeface="Work Sans" panose="00000500000000000000" pitchFamily="50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B129F1-5EB4-4704-8B60-635F7477861F}"/>
              </a:ext>
            </a:extLst>
          </p:cNvPr>
          <p:cNvSpPr/>
          <p:nvPr/>
        </p:nvSpPr>
        <p:spPr>
          <a:xfrm>
            <a:off x="289735" y="942741"/>
            <a:ext cx="8058618" cy="461665"/>
          </a:xfrm>
          <a:prstGeom prst="rect">
            <a:avLst/>
          </a:prstGeom>
          <a:solidFill>
            <a:schemeClr val="tx1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latin typeface="Work Sans" panose="020B0604020202020204" charset="0"/>
              </a:rPr>
              <a:t>Servicios Ciudadanos Digitales</a:t>
            </a:r>
            <a:endParaRPr lang="es-CO" sz="24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931633" y="1735593"/>
            <a:ext cx="3927219" cy="338554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Servicio de </a:t>
            </a:r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interoperabilidad</a:t>
            </a:r>
            <a:endParaRPr lang="es-CO" sz="1600" b="1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46B2C8-D861-4A07-88DF-F1F253A83B48}"/>
              </a:ext>
            </a:extLst>
          </p:cNvPr>
          <p:cNvSpPr/>
          <p:nvPr/>
        </p:nvSpPr>
        <p:spPr>
          <a:xfrm>
            <a:off x="931633" y="2436734"/>
            <a:ext cx="3914854" cy="338554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Servicio de </a:t>
            </a:r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autenticación digital</a:t>
            </a:r>
            <a:endParaRPr lang="es-CO" sz="1600" b="1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cxnSp>
        <p:nvCxnSpPr>
          <p:cNvPr id="10" name="Conector recto 9"/>
          <p:cNvCxnSpPr>
            <a:cxnSpLocks/>
          </p:cNvCxnSpPr>
          <p:nvPr/>
        </p:nvCxnSpPr>
        <p:spPr>
          <a:xfrm flipH="1">
            <a:off x="564523" y="1404406"/>
            <a:ext cx="10402" cy="1863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569915" y="3255932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74925" y="2573474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 flipH="1" flipV="1">
            <a:off x="818200" y="2495975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943998" y="3075469"/>
            <a:ext cx="3914854" cy="338554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Work Sans" panose="020B0604020202020204" charset="0"/>
              </a:rPr>
              <a:t>Servicio de </a:t>
            </a:r>
            <a:r>
              <a:rPr lang="es-ES" sz="1600" b="1" dirty="0">
                <a:solidFill>
                  <a:schemeClr val="tx1"/>
                </a:solidFill>
                <a:latin typeface="Work Sans" panose="020B0604020202020204" charset="0"/>
              </a:rPr>
              <a:t>carpeta ciudadana digital</a:t>
            </a:r>
            <a:endParaRPr lang="en-US" sz="1600" b="1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564523" y="1909270"/>
            <a:ext cx="34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 flipH="1" flipV="1">
            <a:off x="807798" y="1831771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/>
          <p:cNvSpPr/>
          <p:nvPr/>
        </p:nvSpPr>
        <p:spPr>
          <a:xfrm flipH="1" flipV="1">
            <a:off x="818199" y="3160178"/>
            <a:ext cx="160059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44" y="1294410"/>
            <a:ext cx="4824956" cy="313114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3" y="3459680"/>
            <a:ext cx="3519216" cy="16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9397</TotalTime>
  <Words>365</Words>
  <Application>Microsoft Office PowerPoint</Application>
  <PresentationFormat>Presentación en pantalla (16:9)</PresentationFormat>
  <Paragraphs>71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Work Sans SemiBold</vt:lpstr>
      <vt:lpstr>Work Sans Light</vt:lpstr>
      <vt:lpstr>Work Sans</vt:lpstr>
      <vt:lpstr>Times</vt:lpstr>
      <vt:lpstr>Arial</vt:lpstr>
      <vt:lpstr>Trebuchet MS</vt:lpstr>
      <vt:lpstr>Wingdings</vt:lpstr>
      <vt:lpstr>Calibri</vt:lpstr>
      <vt:lpstr>Presidencia de Colomba</vt:lpstr>
      <vt:lpstr>1_portada</vt:lpstr>
      <vt:lpstr>Diseño personalizado</vt:lpstr>
      <vt:lpstr>Presentación de PowerPoint</vt:lpstr>
      <vt:lpstr>Presentación de PowerPoint</vt:lpstr>
      <vt:lpstr>Presentación de PowerPoint</vt:lpstr>
      <vt:lpstr>  Instalación  Función Pública Agosto de 2020</vt:lpstr>
      <vt:lpstr>Fernando Grillo Rubiano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Instalación  Presidencia de la República Agosto de 2020</vt:lpstr>
      <vt:lpstr>Víctor Muñoz</vt:lpstr>
      <vt:lpstr>¡Ayúdanos a mejorar nuestra estrategia!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Cesar Guacheta Benavides</dc:creator>
  <cp:lastModifiedBy>admin</cp:lastModifiedBy>
  <cp:revision>821</cp:revision>
  <cp:lastPrinted>2019-03-27T23:53:40Z</cp:lastPrinted>
  <dcterms:modified xsi:type="dcterms:W3CDTF">2020-08-14T18:32:30Z</dcterms:modified>
</cp:coreProperties>
</file>