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257" r:id="rId2"/>
    <p:sldId id="340" r:id="rId3"/>
    <p:sldId id="343" r:id="rId4"/>
    <p:sldId id="342" r:id="rId5"/>
    <p:sldId id="341" r:id="rId6"/>
    <p:sldId id="339" r:id="rId7"/>
  </p:sldIdLst>
  <p:sldSz cx="9144000" cy="5143500" type="screen16x9"/>
  <p:notesSz cx="6858000" cy="9296400"/>
  <p:embeddedFontLst>
    <p:embeddedFont>
      <p:font typeface="Work Sans SemiBold" panose="020B0604020202020204" charset="0"/>
      <p:regular r:id="rId10"/>
      <p:bold r:id="rId11"/>
      <p:italic r:id="rId12"/>
      <p:boldItalic r:id="rId13"/>
    </p:embeddedFont>
    <p:embeddedFont>
      <p:font typeface="Work Sans Light" panose="020B0604020202020204" charset="0"/>
      <p:regular r:id="rId14"/>
      <p:bold r:id="rId15"/>
      <p:italic r:id="rId16"/>
    </p:embeddedFont>
    <p:embeddedFont>
      <p:font typeface="Work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7EF"/>
    <a:srgbClr val="57D5AE"/>
    <a:srgbClr val="62DCB6"/>
    <a:srgbClr val="37E9A1"/>
    <a:srgbClr val="FEAB00"/>
    <a:srgbClr val="000000"/>
    <a:srgbClr val="FFEEDD"/>
    <a:srgbClr val="FFD7AF"/>
    <a:srgbClr val="4D4D4D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5824" autoAdjust="0"/>
  </p:normalViewPr>
  <p:slideViewPr>
    <p:cSldViewPr snapToGrid="0" snapToObjects="1" showGuides="1">
      <p:cViewPr varScale="1">
        <p:scale>
          <a:sx n="93" d="100"/>
          <a:sy n="93" d="100"/>
        </p:scale>
        <p:origin x="900" y="78"/>
      </p:cViewPr>
      <p:guideLst>
        <p:guide orient="horz" pos="162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89CA-CED5-4BF4-AB5B-CA8D04763EAF}" type="datetimeFigureOut">
              <a:rPr lang="es-CO" smtClean="0"/>
              <a:t>10/06/2020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11E4-1970-4FE3-AA6E-9F2934025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73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787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8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xmlns="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lang="es-CO"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387" y="1517488"/>
            <a:ext cx="5858601" cy="643800"/>
          </a:xfrm>
        </p:spPr>
        <p:txBody>
          <a:bodyPr/>
          <a:lstStyle/>
          <a:p>
            <a:r>
              <a:rPr lang="es-CO" dirty="0" smtClean="0"/>
              <a:t>Presentación Conmemoración Día Nacional del Servidor Público 2020</a:t>
            </a:r>
            <a:endParaRPr lang="es-CO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31067" y="2512442"/>
            <a:ext cx="5858601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1600" dirty="0" smtClean="0"/>
              <a:t>Dirección de Empleo Público</a:t>
            </a:r>
          </a:p>
          <a:p>
            <a:r>
              <a:rPr lang="es-CO" sz="1600" dirty="0" smtClean="0"/>
              <a:t>Junio de 2020</a:t>
            </a:r>
            <a:endParaRPr lang="es-CO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2988" y="3746055"/>
            <a:ext cx="948959" cy="9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4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636998" y="832709"/>
            <a:ext cx="3583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ES" sz="2400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Agenda del evento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36998" y="1445934"/>
            <a:ext cx="75515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Conexión de asistentes 9:30 a.m. a 9:50 a.m. </a:t>
            </a: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Hora de inicio del evento 10:00 a.m. </a:t>
            </a: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Instalación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- Palabras del Director de Función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Pública ( 10 minutos)</a:t>
            </a: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Presentación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vídeo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servidores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públicos que presentaron su proyecto, programa, servicio y/o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iniciativa (5 minutos)</a:t>
            </a:r>
            <a:endParaRPr lang="es-ES" dirty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Reconocimiento a todas las entidades que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postularon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su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mejor servidor público (10 minutos)</a:t>
            </a: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Premiación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a las 4 categorías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seleccionadas (8 servidores públicos) (5 minutos)</a:t>
            </a:r>
            <a:endParaRPr lang="es-ES" dirty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Presentación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video, agradecimiento a su labor a cargo de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Ministros, Directores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Departamentos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Administrativos y Consejeros Presidenciales (5 minutos)</a:t>
            </a:r>
            <a:endParaRPr lang="es-ES" dirty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Intervención del señor Presidente de la República, Dr. Iván </a:t>
            </a: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Duque Márquez (25 minutos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) </a:t>
            </a:r>
            <a:endParaRPr lang="es-ES" dirty="0" smtClean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r>
              <a:rPr lang="es-ES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Intervención </a:t>
            </a:r>
            <a:r>
              <a:rPr lang="es-ES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Speaker Gabriel Vallejo (40 minutos)</a:t>
            </a:r>
          </a:p>
          <a:p>
            <a:pPr marL="342900" indent="-342900" algn="just">
              <a:buClr>
                <a:srgbClr val="E4EDFE">
                  <a:lumMod val="50000"/>
                </a:srgbClr>
              </a:buClr>
              <a:buFont typeface="+mj-lt"/>
              <a:buAutoNum type="arabicPeriod"/>
            </a:pPr>
            <a:endParaRPr lang="es-ES" dirty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260353" y="386120"/>
            <a:ext cx="444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Avances del evento</a:t>
            </a:r>
            <a:endParaRPr lang="es-ES" sz="2400" dirty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1934" y="1137677"/>
            <a:ext cx="7808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B7CFFF">
                  <a:lumMod val="50000"/>
                </a:srgbClr>
              </a:buClr>
              <a:buFont typeface="Arial"/>
              <a:buAutoNum type="arabicPeriod"/>
            </a:pPr>
            <a:r>
              <a:rPr lang="es-ES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Se recibieron 159 vídeos postulados </a:t>
            </a:r>
            <a:r>
              <a:rPr lang="es-ES" sz="1600" dirty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por las Entidades públicas.</a:t>
            </a:r>
          </a:p>
          <a:p>
            <a:pPr marL="342900" indent="-342900" algn="just">
              <a:buClr>
                <a:srgbClr val="B7CFFF">
                  <a:lumMod val="50000"/>
                </a:srgbClr>
              </a:buClr>
              <a:buFont typeface="Arial"/>
              <a:buAutoNum type="arabicPeriod"/>
            </a:pPr>
            <a:r>
              <a:rPr lang="es-ES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Contamos </a:t>
            </a:r>
            <a:r>
              <a:rPr lang="es-ES" sz="1600" dirty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con </a:t>
            </a:r>
            <a:r>
              <a:rPr lang="es-ES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14 vídeos </a:t>
            </a:r>
            <a:r>
              <a:rPr lang="es-ES" sz="1600" dirty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de Ministros, Directores y </a:t>
            </a:r>
            <a:r>
              <a:rPr lang="es-ES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Consejeros</a:t>
            </a:r>
          </a:p>
          <a:p>
            <a:pPr marL="342900" indent="-342900" algn="just">
              <a:buClr>
                <a:srgbClr val="B7CFFF">
                  <a:lumMod val="50000"/>
                </a:srgbClr>
              </a:buClr>
              <a:buFont typeface="Arial"/>
              <a:buAutoNum type="arabicPeriod"/>
            </a:pPr>
            <a:r>
              <a:rPr lang="es-ES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Se contacto al speaker Gabriel Vallejo </a:t>
            </a:r>
          </a:p>
          <a:p>
            <a:pPr marL="342900" indent="-342900" algn="just">
              <a:buClr>
                <a:srgbClr val="B7CFFF">
                  <a:lumMod val="50000"/>
                </a:srgbClr>
              </a:buClr>
              <a:buFont typeface="Arial"/>
              <a:buAutoNum type="arabicPeriod"/>
            </a:pPr>
            <a:r>
              <a:rPr lang="es-ES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Se avanza en la estrategia de difusión de la invitación al evento</a:t>
            </a:r>
          </a:p>
          <a:p>
            <a:pPr marL="342900" indent="-342900" algn="just">
              <a:buClr>
                <a:srgbClr val="B7CFFF">
                  <a:lumMod val="50000"/>
                </a:srgbClr>
              </a:buClr>
              <a:buFont typeface="Arial"/>
              <a:buAutoNum type="arabicPeriod"/>
            </a:pPr>
            <a:r>
              <a:rPr lang="es-CO" sz="1600" dirty="0" smtClean="0">
                <a:solidFill>
                  <a:srgbClr val="B7CFFF">
                    <a:lumMod val="50000"/>
                  </a:srgbClr>
                </a:solidFill>
                <a:latin typeface="Work Sans" panose="020B0604020202020204" charset="0"/>
              </a:rPr>
              <a:t>Se tiene como premio: cuatro becas del 100% para cursar Maestría con IMF Bussines School y EUDE Bussines School, 2 becas del 80% y 2 becas del 60% con la UNIR. También se está tramitando ante la ESAP, la viabilidad de otorgar 8 becas de posgrado (especialización o maestría) </a:t>
            </a:r>
          </a:p>
          <a:p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6. Se </a:t>
            </a:r>
            <a:r>
              <a:rPr lang="es-CO" sz="1600" dirty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cuenta con cuatro jurados confirmados (Mario Plata, Director de ACRIP,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Abby Daniell, Programs Team Manager de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AWS, Manuel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de la Cruz, P</a:t>
            </a:r>
            <a:r>
              <a:rPr lang="es-CO" sz="1600" dirty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residente del Banco Santander y 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Rafael Paredes Proaño</a:t>
            </a:r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Embajador </a:t>
            </a:r>
            <a:r>
              <a:rPr lang="es-CO" sz="1600" dirty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de </a:t>
            </a:r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Ecuador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ork Sans" panose="020B0604020202020204" charset="0"/>
              </a:rPr>
              <a:t>)</a:t>
            </a:r>
            <a:endParaRPr lang="es-ES" sz="1600" dirty="0">
              <a:solidFill>
                <a:schemeClr val="accent2">
                  <a:lumMod val="50000"/>
                </a:schemeClr>
              </a:solidFill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0353" y="383227"/>
            <a:ext cx="444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Gabriel Vallejo </a:t>
            </a:r>
            <a:endParaRPr lang="es-ES" sz="2400" dirty="0">
              <a:solidFill>
                <a:srgbClr val="88ACF8">
                  <a:lumMod val="75000"/>
                </a:srgbClr>
              </a:solidFill>
              <a:latin typeface="Work Sans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65825" y="1336382"/>
            <a:ext cx="5022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Lleva estudiando 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el tema del Servicio al Cliente más de 20 años en su trayectoria en los sectores público </a:t>
            </a:r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y privado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. Ha publicado 4 libros en el tema (más de 32.000 unidades vendidas), siendo Un paso </a:t>
            </a:r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adelante el 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libro de management más vendido en Colombia en el año de su publicación y uno de los </a:t>
            </a:r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más vendidos 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de la década. En los últimos dos años ha dictado más de 350 conferencias en varios países </a:t>
            </a:r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y es 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columnista de opinión del diario económico Portafolio. En la actualidad, Gabriel es uno de </a:t>
            </a:r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los expertos 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más reconocidos en el tema de Servicio al Cliente en América Latina.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79559" y="4238405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Valor: </a:t>
            </a:r>
            <a:r>
              <a:rPr lang="es-CO" dirty="0" smtClean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4’900.000 </a:t>
            </a:r>
            <a:r>
              <a:rPr lang="es-CO" dirty="0">
                <a:solidFill>
                  <a:srgbClr val="88ACF8">
                    <a:lumMod val="75000"/>
                  </a:srgbClr>
                </a:solidFill>
                <a:latin typeface="Work Sans" panose="020B0604020202020204" charset="0"/>
              </a:rPr>
              <a:t>+ 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6" y="1380616"/>
            <a:ext cx="3601492" cy="26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9405</TotalTime>
  <Words>403</Words>
  <Application>Microsoft Office PowerPoint</Application>
  <PresentationFormat>Presentación en pantalla (16:9)</PresentationFormat>
  <Paragraphs>23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Work Sans SemiBold</vt:lpstr>
      <vt:lpstr>Work Sans Light</vt:lpstr>
      <vt:lpstr>Work Sans</vt:lpstr>
      <vt:lpstr>Arial</vt:lpstr>
      <vt:lpstr>Presidencia de Colomba</vt:lpstr>
      <vt:lpstr>Presentación de PowerPoint</vt:lpstr>
      <vt:lpstr>Presentación Conmemoración Día Nacional del Servidor Público 2020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Cesar Guacheta Benavides</dc:creator>
  <cp:lastModifiedBy>Viviana Angelica Pena Moreno</cp:lastModifiedBy>
  <cp:revision>282</cp:revision>
  <cp:lastPrinted>2019-04-25T19:42:45Z</cp:lastPrinted>
  <dcterms:modified xsi:type="dcterms:W3CDTF">2020-06-10T21:22:24Z</dcterms:modified>
</cp:coreProperties>
</file>